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326" r:id="rId2"/>
    <p:sldId id="319" r:id="rId3"/>
    <p:sldId id="320" r:id="rId4"/>
    <p:sldId id="321" r:id="rId5"/>
    <p:sldId id="322" r:id="rId6"/>
    <p:sldId id="323" r:id="rId7"/>
    <p:sldId id="324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31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29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7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78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92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5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85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C4BA7A-1C59-4BC3-9560-921947C6248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D4307E-EF79-43E6-A789-C81C3144AF1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9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6691" y="0"/>
            <a:ext cx="10917381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Dear Students,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 I would like to wish you Happy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 am sure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looking forward to the upcoming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festival with great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excitement. I wish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all a joyous and prosperous festival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an assignment during the festive season can be challenging, but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a confidence and believe that you will  manage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with excellence.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balance your academic responsibilities with the festivities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Mighty 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 the qualities that will undoubtedly lead you to continued success in your academic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journey.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Moreover management is all about the optimum utilization of your limited resources. Once again KBC believe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your dedication and commitment to your studies will enable you to complete this assignment efficiently, while still enjoying the festive spirit of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Dashain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Wishing you a joyful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filled with happiness, blessings, and the warmth of your loved ones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Deelip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Raj Pandey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Kathmandu Business Campus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7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128" y="1699491"/>
            <a:ext cx="3814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A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1.Ishan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2.Nishan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3.Uchit 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Sir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182" y="720436"/>
            <a:ext cx="5661891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management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theory: Scientific ,administrative, Bureaucratic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Human relation and Organization behaviour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is a science and Art Justify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operations ( operations Management)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theory &amp; Contingency Theory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Management Issue and Challenges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3964" y="581891"/>
            <a:ext cx="6326909" cy="4987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12800" y="1612383"/>
            <a:ext cx="1671782" cy="248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2484582" y="2235199"/>
            <a:ext cx="2733963" cy="8035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212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6764" y="1801091"/>
            <a:ext cx="3814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1.Priyam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2.Angela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3.Avash 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Mahek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182" y="720436"/>
            <a:ext cx="566189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and meaning of planning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of planning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planning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of planning ( SWOT analysis, Porters Five Forces, PESTLEG Analysis,  BEP Analysis)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is the process of  selecting the best alternatives among all . Justify with and appropriate example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should have to follow the rules of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(Specific, Measurable, Achievable, Relevant, and Time-bound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while setting planning. Justify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3964" y="812793"/>
            <a:ext cx="6326909" cy="548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12800" y="1612383"/>
            <a:ext cx="1671782" cy="248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2567710" y="2660071"/>
            <a:ext cx="2733963" cy="8035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50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9892" y="2096654"/>
            <a:ext cx="3814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C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1.Ajay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2.Sayal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3.Aasish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182" y="720436"/>
            <a:ext cx="56618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and meaning Organizing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the principle of the organizing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Architecture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Delegation of Authority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work needs delegation of authority. Justify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Decentralization of Authority is better than Centralization. Discuss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management is all about 3R      ( Recruiting , Retaining and Retiring   )  for Right person in Right place is called Staffing . Discuss.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3964" y="757375"/>
            <a:ext cx="6326909" cy="548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8218" y="1972601"/>
            <a:ext cx="1671782" cy="248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2613892" y="2789381"/>
            <a:ext cx="2733963" cy="8035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60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346" y="2170544"/>
            <a:ext cx="1681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1.Salina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2.Saliza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3.Rikin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Samyam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182" y="720436"/>
            <a:ext cx="56618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and meaning leadership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Style ( Autocratic, Democratic and Participative)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Managerial Ethics the steps of Organizational Success. Discuss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is the process of Motivating others. Justify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communications is way of increasing Productivity. Discuss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Barriers to effective communication In an organization.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3964" y="757375"/>
            <a:ext cx="6326909" cy="548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8218" y="1972601"/>
            <a:ext cx="1671782" cy="248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2558474" y="2909454"/>
            <a:ext cx="2733963" cy="8035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088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346" y="2170544"/>
            <a:ext cx="1681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E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1.Adarsha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2.Sarina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3.Kritya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Nitin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182" y="886691"/>
            <a:ext cx="56618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Concept, purpose, Process and Types of Control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is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monitoring, evaluating, and regulating activities and resources to ensure that organizational objectives are being met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Discuss.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= P/ E  Describe.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TQM ( total Quality Management)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Issues in quality management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and Diversified  quality production system can lead to the success of an organization. Discuss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3964" y="757375"/>
            <a:ext cx="6326909" cy="548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8218" y="1972601"/>
            <a:ext cx="1671782" cy="248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2558474" y="2909454"/>
            <a:ext cx="2733963" cy="8035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570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346" y="2170544"/>
            <a:ext cx="1838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F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1.Kuber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2.Shiva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3.Sharkersan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Sanyukta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182" y="886691"/>
            <a:ext cx="56618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Nothing is permanent in this world except ‘</a:t>
            </a:r>
            <a:r>
              <a:rPr lang="en-GB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Change’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Discuss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Paradigm Sift in organizational Change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change relate to adaptability, innovation, and long-term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sustainability. Justify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common reasons employees and stakeholders resist organizational change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Should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a culture of learning from past change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experiences. Discuss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Globalization ( 3I) is one of the main reason for organizational change. Discuss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3964" y="757375"/>
            <a:ext cx="6326909" cy="548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84629" y="1972601"/>
            <a:ext cx="1838960" cy="248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2595420" y="2909454"/>
            <a:ext cx="2733963" cy="8035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82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346" y="2170544"/>
            <a:ext cx="1838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G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1.Rahul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2.Dipson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3.Rohan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Jitendra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182" y="886691"/>
            <a:ext cx="5661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ICT (Information and communication Technology) in Business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technology can increase productivity . Discuss.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bringing human very closure  but losing humanity . Discuss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losing their jobs because of new technology . Discuss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imagine the world after 20 years because of AI ( Artificial Intelligence)  ?</a:t>
            </a: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3964" y="757375"/>
            <a:ext cx="6326909" cy="548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84629" y="1972601"/>
            <a:ext cx="1838960" cy="248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2595420" y="2909454"/>
            <a:ext cx="2733963" cy="8035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80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9023</TotalTime>
  <Words>646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421</cp:revision>
  <dcterms:created xsi:type="dcterms:W3CDTF">2022-06-01T14:28:06Z</dcterms:created>
  <dcterms:modified xsi:type="dcterms:W3CDTF">2023-10-18T06:56:09Z</dcterms:modified>
</cp:coreProperties>
</file>