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47F9C-4265-4E99-AD02-C1AFB1CBB3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6229D-3E41-4D44-91DC-BD52A1B1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AA5E-7DB4-904E-DA4B-2A0064096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855B4-A7F4-71B9-2F11-5B533B116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48FB-7D4E-ADC0-C9A6-1BD73B5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F7AD-C4CE-43C8-AB52-80808D4F40EA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B82A-D1B9-900E-25A9-D29CA299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98E0-1775-2CC6-6FAA-CFD144E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2DCC-07C6-487F-ECBA-537BFE8D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90B27-4AA0-3AA9-2F6D-0283EE245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4613-61DF-770C-65B5-BE234DD3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5948-7DE4-4D15-85D8-CFC37D8E089C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37F5-A5F2-03C1-AF21-F6E8FBCB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ED14-391D-49D0-0076-534D42DA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BB7AE-F786-507A-AE64-AF02B896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45F03-B435-DCB0-6449-8D9BA6A7C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9DBE-FC2F-C0E7-1E12-54C7732F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7FC5-5F6A-408B-A053-35BDE4CBAC59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44B7-5C05-37EA-ACF0-B4A85FCA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C04C-2274-CCE8-A50D-2C864848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0E40-A6E2-2868-930D-E86CD807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0ED1-C615-8D85-49AB-F89A82F6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2D83-AB73-92B3-987B-A65CB89C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007-B8C0-4113-993E-627CCBE078EC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316D-041D-DE80-FF7D-EDD453B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859D-758F-CED8-5FBB-C289EED8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2275-E53D-C631-8493-E2A372D1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BB7CA-C40A-6E4F-EE0B-128A8B69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3DF8-5FE2-9A24-9DD1-7017D7C0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092B-1FB4-4A56-8B54-C5B0109D1728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E0B2-3443-D3B4-B95E-7C2F8476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E60D-D217-F564-0AFD-29D95858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E0A7-7903-14DD-CA62-35B95628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EC9B-EFF6-6B34-B542-BB177EA75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05A7C-3E93-6D6A-70A7-454C1235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082DB-2172-1EDF-3C90-99612D4F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6FF-3AC2-4603-99C2-0F9647DE8D3B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52085-88E5-CE3D-EDB4-29430FCE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B8FA7-847A-95D1-862F-DD94F6C7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9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EC3E-BB27-D02E-B136-B5FF3354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018F-0F70-25EF-11C4-5C227C0E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A70A-F0E0-23DA-43F2-115A889E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68465-FDB5-93EE-2148-3D358773A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707BE-15DD-ABA1-B8D0-B17328972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5F6BA-3DAD-BF4F-99C8-0BAB5E05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E0A2-2CC8-4841-B5D1-9F3D404E0098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06717-96E1-4E8E-CD47-654F6AD2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35528-1C60-241C-B4E8-1540AC47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1088-DD0E-9B7A-4020-5E1DAE1A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E081-C734-68E7-9A0F-65EEE895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2974-2E76-4E1F-97C2-35B4EF3E58A1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CA134-0986-2E54-50C0-D6286EA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4546D-17EA-5953-29E4-A93CE40F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83E95-5022-3962-F935-2EBE6A9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3E31-589A-4525-887F-68BCF15113AE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E66CC-1E59-EAE6-65F0-F6257CF9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93E94-533E-FC39-8773-43871F8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0831-854F-31BE-171A-2D176F50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B873-54C2-A704-39F0-B436CAF1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374EE-DC04-C873-77F9-D965FF61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3BDF-D137-4307-B4D6-20D7A05D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914E-BC2B-4404-9FDD-BA4C47CADC39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BC2E3-C80C-F101-D55F-E84F40C2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E2909-FD02-C10F-7C4C-A3B52197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6A9-638D-A17F-F99F-5FF5527B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03C19-AA66-4314-DFDD-17963CE21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3682-A9E4-92E5-63F3-3D3EC679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CFDE-DCFF-9F35-4328-A7764AD5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D2C0-2327-4100-9D45-2FFC32EC9C7C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0D29-8042-2EB8-B40C-235F3E77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18706-D7D5-AB48-B252-F2DF2322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E0E26-7E2A-7BB2-DF17-F3A39E5E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DF0D-AE31-C0E6-2C1A-0CF78243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58F4-E82F-5E31-2D70-C055942C8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DA5F4-8AC4-489B-89FA-6C509F967C3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9D95-972B-76BB-AFD7-2D36C66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AFC3-900C-F917-F3AD-0DA98960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A172D-A128-4820-83DC-BB8E8EBC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ject%20III%20Details%20for%20BCA%208th%20Semeter.pdf" TargetMode="External"/><Relationship Id="rId2" Type="http://schemas.openxmlformats.org/officeDocument/2006/relationships/hyperlink" Target="Project%20II%20Details%20for%20BCA%206th%20Semester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11C9-9924-E81D-F0C9-F1979BB2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7520" y="1896145"/>
            <a:ext cx="5364480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Exploring Project Ideas</a:t>
            </a:r>
          </a:p>
        </p:txBody>
      </p:sp>
      <p:pic>
        <p:nvPicPr>
          <p:cNvPr id="5" name="Picture 4" descr="A light bulb with words in it&#10;&#10;Description automatically generated">
            <a:extLst>
              <a:ext uri="{FF2B5EF4-FFF2-40B4-BE49-F238E27FC236}">
                <a16:creationId xmlns:a16="http://schemas.microsoft.com/office/drawing/2014/main" id="{4D3634D1-86A3-720E-DD64-066247B74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1" b="3144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8C92247-8CD5-94E1-FDF7-5311EC0C4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6858" y="3631016"/>
            <a:ext cx="4140013" cy="195335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Bhoj Raj Joshi</a:t>
            </a:r>
          </a:p>
          <a:p>
            <a:pPr algn="r"/>
            <a:r>
              <a:rPr lang="en-US" dirty="0"/>
              <a:t>Lecturer</a:t>
            </a:r>
          </a:p>
          <a:p>
            <a:pPr algn="r"/>
            <a:r>
              <a:rPr lang="en-US" dirty="0"/>
              <a:t>Computer Application</a:t>
            </a:r>
          </a:p>
          <a:p>
            <a:pPr algn="r"/>
            <a:r>
              <a:rPr lang="en-US" dirty="0"/>
              <a:t>Tribhuvan University</a:t>
            </a:r>
          </a:p>
        </p:txBody>
      </p:sp>
    </p:spTree>
    <p:extLst>
      <p:ext uri="{BB962C8B-B14F-4D97-AF65-F5344CB8AC3E}">
        <p14:creationId xmlns:p14="http://schemas.microsoft.com/office/powerpoint/2010/main" val="8083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A0A2-05FC-952A-C70F-9250A7ED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Tribhuvan University - BCA Projects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DA54FD6A-4634-C8C1-A12E-F9E484EE3464}"/>
              </a:ext>
            </a:extLst>
          </p:cNvPr>
          <p:cNvSpPr/>
          <p:nvPr/>
        </p:nvSpPr>
        <p:spPr>
          <a:xfrm>
            <a:off x="598714" y="2789236"/>
            <a:ext cx="3951514" cy="2547257"/>
          </a:xfrm>
          <a:prstGeom prst="righ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Project?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do project?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CRUD Operation.</a:t>
            </a: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E8786382-1F6F-8B9C-37B1-84A9053F9B18}"/>
              </a:ext>
            </a:extLst>
          </p:cNvPr>
          <p:cNvSpPr/>
          <p:nvPr/>
        </p:nvSpPr>
        <p:spPr>
          <a:xfrm>
            <a:off x="4550228" y="2789236"/>
            <a:ext cx="3951514" cy="2547257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solve a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problem-solving techniques.</a:t>
            </a:r>
          </a:p>
          <a:p>
            <a:pPr algn="ctr"/>
            <a:r>
              <a:rPr lang="en-US" dirty="0"/>
              <a:t>(Algorithms, Statistics or Mathematics)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8A3A0-68B8-4E39-9A65-E87D6E2DC50F}"/>
              </a:ext>
            </a:extLst>
          </p:cNvPr>
          <p:cNvSpPr/>
          <p:nvPr/>
        </p:nvSpPr>
        <p:spPr>
          <a:xfrm>
            <a:off x="8501742" y="2471056"/>
            <a:ext cx="2677886" cy="3559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Systematic Literature Survey.</a:t>
            </a:r>
          </a:p>
          <a:p>
            <a:pPr algn="ctr"/>
            <a:r>
              <a:rPr lang="en-US" dirty="0"/>
              <a:t>(Academic Reading)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problem-solving techniques with their performance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available alternative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Expert.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440AB-7C4C-7E44-C331-4A86058694C9}"/>
              </a:ext>
            </a:extLst>
          </p:cNvPr>
          <p:cNvSpPr/>
          <p:nvPr/>
        </p:nvSpPr>
        <p:spPr>
          <a:xfrm>
            <a:off x="598714" y="1690688"/>
            <a:ext cx="2547257" cy="59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BCA Project 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F5577-AC27-10F5-8707-2AE611C85B7A}"/>
              </a:ext>
            </a:extLst>
          </p:cNvPr>
          <p:cNvSpPr/>
          <p:nvPr/>
        </p:nvSpPr>
        <p:spPr>
          <a:xfrm>
            <a:off x="4550228" y="1690688"/>
            <a:ext cx="2547257" cy="59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BCA Project 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2F827E-CD57-641E-2964-7177B147C218}"/>
              </a:ext>
            </a:extLst>
          </p:cNvPr>
          <p:cNvSpPr/>
          <p:nvPr/>
        </p:nvSpPr>
        <p:spPr>
          <a:xfrm>
            <a:off x="8501742" y="1690688"/>
            <a:ext cx="2547257" cy="59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BCA Project III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37FBE-5857-CBA8-8726-28BC133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A3BF-93BC-20DF-99C9-858B7BBB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Skeleton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B86D07-F4FB-C7B7-5EAA-F2D66451A8BB}"/>
              </a:ext>
            </a:extLst>
          </p:cNvPr>
          <p:cNvSpPr/>
          <p:nvPr/>
        </p:nvSpPr>
        <p:spPr>
          <a:xfrm>
            <a:off x="1796143" y="2031319"/>
            <a:ext cx="2362200" cy="173513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Issue/Problem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108478-3C30-31F5-6FA7-A5E408344111}"/>
              </a:ext>
            </a:extLst>
          </p:cNvPr>
          <p:cNvSpPr/>
          <p:nvPr/>
        </p:nvSpPr>
        <p:spPr>
          <a:xfrm>
            <a:off x="4822372" y="2020433"/>
            <a:ext cx="2362200" cy="17351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Techniques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D4E70-D1D0-2A4F-317B-604372A702C6}"/>
              </a:ext>
            </a:extLst>
          </p:cNvPr>
          <p:cNvSpPr/>
          <p:nvPr/>
        </p:nvSpPr>
        <p:spPr>
          <a:xfrm>
            <a:off x="7848601" y="2031318"/>
            <a:ext cx="2362200" cy="17351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D98F1B1-D414-92D3-0515-EFF5B5CBE61D}"/>
              </a:ext>
            </a:extLst>
          </p:cNvPr>
          <p:cNvSpPr/>
          <p:nvPr/>
        </p:nvSpPr>
        <p:spPr>
          <a:xfrm>
            <a:off x="4158343" y="2764971"/>
            <a:ext cx="664029" cy="27214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CEC139-1336-5F05-E624-35CDE12F666E}"/>
              </a:ext>
            </a:extLst>
          </p:cNvPr>
          <p:cNvSpPr/>
          <p:nvPr/>
        </p:nvSpPr>
        <p:spPr>
          <a:xfrm>
            <a:off x="7184572" y="2764971"/>
            <a:ext cx="664029" cy="27214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1015F7D9-2B8D-B361-25FC-79C44297611E}"/>
              </a:ext>
            </a:extLst>
          </p:cNvPr>
          <p:cNvSpPr/>
          <p:nvPr/>
        </p:nvSpPr>
        <p:spPr>
          <a:xfrm>
            <a:off x="4490356" y="3766455"/>
            <a:ext cx="3151415" cy="1905002"/>
          </a:xfrm>
          <a:prstGeom prst="up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Literature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Algorithms / Statistics / Mathematics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E99B5-146E-B63E-5ACA-4F4AD4CA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0666-4399-EC1F-E3A7-9BF67FA7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8B8F-5F67-485B-50DD-61070BCD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Applications</a:t>
            </a:r>
          </a:p>
          <a:p>
            <a:r>
              <a:rPr lang="en-US" dirty="0">
                <a:solidFill>
                  <a:srgbClr val="FF0000"/>
                </a:solidFill>
              </a:rPr>
              <a:t>Mobile Applications</a:t>
            </a:r>
          </a:p>
          <a:p>
            <a:r>
              <a:rPr lang="en-US" dirty="0">
                <a:solidFill>
                  <a:srgbClr val="7030A0"/>
                </a:solidFill>
              </a:rPr>
              <a:t>System/Utility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8A26A-8139-B92E-0BC0-1FBDFE6D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0D7F-6198-67BA-E7C8-58961B45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EB46-1E38-7083-F041-BBC14A82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Prediction System</a:t>
            </a:r>
          </a:p>
          <a:p>
            <a:pPr lvl="1"/>
            <a:r>
              <a:rPr lang="en-US" dirty="0"/>
              <a:t>Commodity price, share market etc.</a:t>
            </a:r>
          </a:p>
          <a:p>
            <a:r>
              <a:rPr lang="en-US" dirty="0">
                <a:solidFill>
                  <a:srgbClr val="FF0000"/>
                </a:solidFill>
              </a:rPr>
              <a:t>Detection system</a:t>
            </a:r>
          </a:p>
          <a:p>
            <a:pPr lvl="1"/>
            <a:r>
              <a:rPr lang="en-US" dirty="0" err="1"/>
              <a:t>Agro</a:t>
            </a:r>
            <a:r>
              <a:rPr lang="en-US" dirty="0"/>
              <a:t>-based disease</a:t>
            </a:r>
            <a:r>
              <a:rPr lang="en-US"/>
              <a:t>, Images </a:t>
            </a:r>
            <a:r>
              <a:rPr lang="en-US" dirty="0"/>
              <a:t>etc.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 System</a:t>
            </a:r>
          </a:p>
          <a:p>
            <a:pPr lvl="1"/>
            <a:r>
              <a:rPr lang="en-US" dirty="0"/>
              <a:t>E-Commerce and online portals.</a:t>
            </a:r>
          </a:p>
          <a:p>
            <a:r>
              <a:rPr lang="en-US" dirty="0">
                <a:solidFill>
                  <a:srgbClr val="FF0000"/>
                </a:solidFill>
              </a:rPr>
              <a:t>Tracking System</a:t>
            </a:r>
          </a:p>
          <a:p>
            <a:pPr lvl="1"/>
            <a:r>
              <a:rPr lang="en-US" dirty="0"/>
              <a:t>Delivery systems.</a:t>
            </a:r>
          </a:p>
          <a:p>
            <a:r>
              <a:rPr lang="en-US" dirty="0">
                <a:solidFill>
                  <a:srgbClr val="FF0000"/>
                </a:solidFill>
              </a:rPr>
              <a:t>Game Development</a:t>
            </a:r>
          </a:p>
          <a:p>
            <a:r>
              <a:rPr lang="en-US" dirty="0">
                <a:solidFill>
                  <a:srgbClr val="FF0000"/>
                </a:solidFill>
              </a:rPr>
              <a:t>MIS/DSS</a:t>
            </a:r>
          </a:p>
          <a:p>
            <a:pPr lvl="1"/>
            <a:r>
              <a:rPr lang="en-US" dirty="0"/>
              <a:t>Integration of statistical tools, graphical representation, data analytics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0695B-D464-0660-82E0-816AEF69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B144-0454-4EE1-DA77-01118A70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583A-4D0C-0A3F-BDC0-E8F7B26A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BCA Project II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BCA Project III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A8D33-6EAD-BC14-442C-46A363C1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19C9-3C6E-A71B-5730-F5F3F2D2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29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0FE2B-BAA8-E654-DF9B-C018A1AB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172D-A128-4820-83DC-BB8E8EBC5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Exploring Project Ideas</vt:lpstr>
      <vt:lpstr>Tribhuvan University - BCA Projects</vt:lpstr>
      <vt:lpstr>Project Skeleton</vt:lpstr>
      <vt:lpstr>Project Categories</vt:lpstr>
      <vt:lpstr>Project Domains</vt:lpstr>
      <vt:lpstr>Writing a Project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Bhoj Raj Joshi</dc:creator>
  <cp:lastModifiedBy>Bhoj Raj Joshi</cp:lastModifiedBy>
  <cp:revision>13</cp:revision>
  <dcterms:created xsi:type="dcterms:W3CDTF">2024-06-05T23:40:16Z</dcterms:created>
  <dcterms:modified xsi:type="dcterms:W3CDTF">2024-06-06T01:20:42Z</dcterms:modified>
</cp:coreProperties>
</file>