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94660"/>
  </p:normalViewPr>
  <p:slideViewPr>
    <p:cSldViewPr>
      <p:cViewPr varScale="1">
        <p:scale>
          <a:sx n="52" d="100"/>
          <a:sy n="52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C00A-DB7C-4F77-B4F0-F5BEB3802BDC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FA10-D4D1-427F-A52A-A4E0CD9FE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8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C84-09B6-4FF7-9344-CE0851D7ED32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852-1948-4A03-81A0-6E3560E10AD5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C02-CBE2-415B-8A83-1A8DCA2D9B66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8557-C47B-4620-9C81-F10229BA12E5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24DD-013A-438C-86D6-78F18E38F353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8094-825B-4BDA-94BD-4CF4F01612FE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2897-AB78-4A29-99CE-FDE8D5DE6E16}" type="datetime1">
              <a:rPr lang="ru-RU" smtClean="0"/>
              <a:t>27.04.2018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1770-9FC2-4636-921E-5928BE589792}" type="datetime1">
              <a:rPr lang="ru-RU" smtClean="0"/>
              <a:t>27.04.2018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EBDB-BE39-4A53-88C8-E4E2358F69AF}" type="datetime1">
              <a:rPr lang="ru-RU" smtClean="0"/>
              <a:t>27.04.2018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52A2-E9F3-415E-82D1-2E6DC2BEB572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722-4BBE-4068-BBB2-2586C0A97ACB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F76-AEA9-491D-9CE6-1AC213D92044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Movie Director as a Leader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966E-EA90-4675-B944-C01EF1EF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3402"/>
            <a:ext cx="7772400" cy="239119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Movie Director as a Leader</a:t>
            </a:r>
            <a:endParaRPr lang="ru-RU" sz="66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42FDB-51C4-40B9-BF1D-B9BC73ADECF6}"/>
              </a:ext>
            </a:extLst>
          </p:cNvPr>
          <p:cNvSpPr txBox="1"/>
          <p:nvPr/>
        </p:nvSpPr>
        <p:spPr>
          <a:xfrm>
            <a:off x="395536" y="6021288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Made by: Arseniy Zaitsev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0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u="sng" dirty="0">
                <a:latin typeface="Georgia" panose="02040502050405020303" pitchFamily="18" charset="0"/>
              </a:rPr>
              <a:t>Traits</a:t>
            </a:r>
            <a:r>
              <a:rPr lang="en-US" sz="7200" dirty="0">
                <a:latin typeface="Georgia" panose="02040502050405020303" pitchFamily="18" charset="0"/>
              </a:rPr>
              <a:t>: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46" y="160019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8800" dirty="0">
                <a:latin typeface="Georgia" panose="02040502050405020303" pitchFamily="18" charset="0"/>
              </a:rPr>
              <a:t> “</a:t>
            </a:r>
            <a:r>
              <a:rPr lang="en-US" sz="8800" dirty="0" err="1">
                <a:latin typeface="Georgia" panose="02040502050405020303" pitchFamily="18" charset="0"/>
              </a:rPr>
              <a:t>Reshala</a:t>
            </a:r>
            <a:r>
              <a:rPr lang="en-US" sz="8800" dirty="0">
                <a:latin typeface="Georgia" panose="02040502050405020303" pitchFamily="18" charset="0"/>
              </a:rPr>
              <a:t>” </a:t>
            </a:r>
          </a:p>
          <a:p>
            <a:r>
              <a:rPr lang="en-US" sz="8800" dirty="0">
                <a:latin typeface="Georgia" panose="02040502050405020303" pitchFamily="18" charset="0"/>
              </a:rPr>
              <a:t>  Brave </a:t>
            </a:r>
          </a:p>
          <a:p>
            <a:r>
              <a:rPr lang="en-US" sz="8800" dirty="0">
                <a:latin typeface="Georgia" panose="02040502050405020303" pitchFamily="18" charset="0"/>
              </a:rPr>
              <a:t>  Responsible</a:t>
            </a:r>
            <a:endParaRPr lang="ru-RU" sz="88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10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677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Georgia" panose="02040502050405020303" pitchFamily="18" charset="0"/>
              </a:rPr>
              <a:t>Intelligent</a:t>
            </a:r>
            <a:endParaRPr lang="ru-RU" sz="88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11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197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u="sng" dirty="0">
                <a:latin typeface="Georgia" panose="02040502050405020303" pitchFamily="18" charset="0"/>
              </a:rPr>
              <a:t>Traits</a:t>
            </a:r>
            <a:r>
              <a:rPr lang="en-US" sz="7200" dirty="0">
                <a:latin typeface="Georgia" panose="02040502050405020303" pitchFamily="18" charset="0"/>
              </a:rPr>
              <a:t>: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 Feeling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Manipulative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Charismatic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7764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Georgia" panose="02040502050405020303" pitchFamily="18" charset="0"/>
              </a:rPr>
              <a:t>Humane</a:t>
            </a:r>
            <a:endParaRPr lang="ru-RU" sz="88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845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u="sng" dirty="0">
                <a:latin typeface="Georgia" panose="02040502050405020303" pitchFamily="18" charset="0"/>
              </a:rPr>
              <a:t>Traits</a:t>
            </a:r>
            <a:r>
              <a:rPr lang="en-US" sz="7200" dirty="0">
                <a:latin typeface="Georgia" panose="02040502050405020303" pitchFamily="18" charset="0"/>
              </a:rPr>
              <a:t>: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 Inspiring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Encouraging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Thankful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Empathic</a:t>
            </a:r>
          </a:p>
          <a:p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14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8423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latin typeface="Georgia" panose="02040502050405020303" pitchFamily="18" charset="0"/>
              </a:rPr>
              <a:t>A movie director is</a:t>
            </a:r>
            <a:r>
              <a:rPr lang="en-US" sz="6000" b="1" dirty="0">
                <a:latin typeface="Georgia" panose="02040502050405020303" pitchFamily="18" charset="0"/>
              </a:rPr>
              <a:t>:</a:t>
            </a:r>
            <a:endParaRPr lang="ru-RU" sz="60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 Responsible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Balanced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</a:t>
            </a:r>
            <a:r>
              <a:rPr lang="en-US" sz="7200" dirty="0" err="1">
                <a:latin typeface="Georgia" panose="02040502050405020303" pitchFamily="18" charset="0"/>
              </a:rPr>
              <a:t>Desicive</a:t>
            </a:r>
            <a:endParaRPr lang="en-US" sz="7200" dirty="0">
              <a:latin typeface="Georgia" panose="02040502050405020303" pitchFamily="18" charset="0"/>
            </a:endParaRPr>
          </a:p>
          <a:p>
            <a:r>
              <a:rPr lang="en-US" sz="7200" dirty="0">
                <a:latin typeface="Georgia" panose="02040502050405020303" pitchFamily="18" charset="0"/>
              </a:rPr>
              <a:t> Intelligent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Humane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15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7777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Georgia" panose="02040502050405020303" pitchFamily="18" charset="0"/>
              </a:rPr>
              <a:t>Thank you!</a:t>
            </a:r>
            <a:endParaRPr lang="ru-RU" sz="88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16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22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66" y="12217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Hierarchy of film making</a:t>
            </a:r>
            <a:endParaRPr lang="ru-RU" sz="3600" dirty="0">
              <a:latin typeface="Georgia" panose="02040502050405020303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8FE386-ABD6-445E-90BC-2B32EB71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3" y="1102181"/>
            <a:ext cx="8362073" cy="5254169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315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What leader traits </a:t>
            </a:r>
            <a:br>
              <a:rPr lang="en-US" sz="7200" dirty="0">
                <a:latin typeface="Georgia" panose="02040502050405020303" pitchFamily="18" charset="0"/>
              </a:rPr>
            </a:br>
            <a:r>
              <a:rPr lang="en-US" sz="7200" dirty="0">
                <a:latin typeface="Georgia" panose="02040502050405020303" pitchFamily="18" charset="0"/>
              </a:rPr>
              <a:t>a film director </a:t>
            </a:r>
            <a:br>
              <a:rPr lang="en-US" sz="7200" dirty="0">
                <a:latin typeface="Georgia" panose="02040502050405020303" pitchFamily="18" charset="0"/>
              </a:rPr>
            </a:br>
            <a:r>
              <a:rPr lang="en-US" sz="7200" dirty="0">
                <a:latin typeface="Georgia" panose="02040502050405020303" pitchFamily="18" charset="0"/>
              </a:rPr>
              <a:t>must have?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7737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Georgia" panose="02040502050405020303" pitchFamily="18" charset="0"/>
              </a:rPr>
              <a:t>Responsible</a:t>
            </a:r>
            <a:endParaRPr lang="ru-RU" sz="88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4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19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8" y="136525"/>
            <a:ext cx="8229600" cy="1143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Oliver Stone, film director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6CB714-3ACA-4E51-897B-DEE018767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5" y="1196752"/>
            <a:ext cx="8039010" cy="4746849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5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591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u="sng" dirty="0">
                <a:latin typeface="Georgia" panose="02040502050405020303" pitchFamily="18" charset="0"/>
              </a:rPr>
              <a:t>Traits</a:t>
            </a:r>
            <a:r>
              <a:rPr lang="en-US" sz="7200" dirty="0">
                <a:latin typeface="Georgia" panose="02040502050405020303" pitchFamily="18" charset="0"/>
              </a:rPr>
              <a:t>: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 Prepared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Consistent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Focused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063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Georgia" panose="02040502050405020303" pitchFamily="18" charset="0"/>
              </a:rPr>
              <a:t>Balanced</a:t>
            </a:r>
            <a:endParaRPr lang="ru-RU" sz="80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7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6187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u="sng" dirty="0">
                <a:latin typeface="Georgia" panose="02040502050405020303" pitchFamily="18" charset="0"/>
              </a:rPr>
              <a:t>Traits</a:t>
            </a:r>
            <a:r>
              <a:rPr lang="en-US" sz="7200" dirty="0">
                <a:latin typeface="Georgia" panose="02040502050405020303" pitchFamily="18" charset="0"/>
              </a:rPr>
              <a:t>: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902C-C129-4B5D-A411-1693DC9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 Stress-resistant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Full of vital energy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Confident</a:t>
            </a:r>
          </a:p>
          <a:p>
            <a:r>
              <a:rPr lang="en-US" sz="7200" dirty="0">
                <a:latin typeface="Georgia" panose="02040502050405020303" pitchFamily="18" charset="0"/>
              </a:rPr>
              <a:t> Brave</a:t>
            </a:r>
            <a:endParaRPr lang="ru-RU" sz="72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8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767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08D32-F075-4F7A-BBB8-48A2A5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Georgia" panose="02040502050405020303" pitchFamily="18" charset="0"/>
              </a:rPr>
              <a:t>Desicive</a:t>
            </a:r>
            <a:endParaRPr lang="ru-RU" sz="8000" b="1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6A802-DE7A-49BE-9C65-F12A345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Movie Director as a Leader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B53D43-D4BD-4F27-A67E-1B6F896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/>
              <a:t>9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62022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184</Words>
  <Application>Microsoft Office PowerPoint</Application>
  <PresentationFormat>Экран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Тема Office</vt:lpstr>
      <vt:lpstr>Movie Director as a Leader</vt:lpstr>
      <vt:lpstr>Hierarchy of film making</vt:lpstr>
      <vt:lpstr>What leader traits  a film director  must have?</vt:lpstr>
      <vt:lpstr>Responsible</vt:lpstr>
      <vt:lpstr>Oliver Stone, film director</vt:lpstr>
      <vt:lpstr>Traits:</vt:lpstr>
      <vt:lpstr>Balanced</vt:lpstr>
      <vt:lpstr>Traits:</vt:lpstr>
      <vt:lpstr>Desicive</vt:lpstr>
      <vt:lpstr>Traits:</vt:lpstr>
      <vt:lpstr>Intelligent</vt:lpstr>
      <vt:lpstr>Traits:</vt:lpstr>
      <vt:lpstr>Humane</vt:lpstr>
      <vt:lpstr>Traits:</vt:lpstr>
      <vt:lpstr>A movie director is: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Director as a Leader</dc:title>
  <dc:creator>РосСтэп</dc:creator>
  <cp:lastModifiedBy>Зайцев Арсений Владимирович</cp:lastModifiedBy>
  <cp:revision>6</cp:revision>
  <dcterms:created xsi:type="dcterms:W3CDTF">2018-04-26T21:06:34Z</dcterms:created>
  <dcterms:modified xsi:type="dcterms:W3CDTF">2018-04-26T21:54:58Z</dcterms:modified>
</cp:coreProperties>
</file>