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04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EAFC2-183E-4895-AEF2-93772AE6A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Autofit/>
          </a:bodyPr>
          <a:lstStyle/>
          <a:p>
            <a:r>
              <a:rPr lang="ru-RU" sz="6000" dirty="0"/>
              <a:t>Безопасный поход в магазин</a:t>
            </a:r>
          </a:p>
        </p:txBody>
      </p:sp>
    </p:spTree>
    <p:extLst>
      <p:ext uri="{BB962C8B-B14F-4D97-AF65-F5344CB8AC3E}">
        <p14:creationId xmlns:p14="http://schemas.microsoft.com/office/powerpoint/2010/main" val="221288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21505-BF55-4FDC-AB5F-50C29ED3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938CF-FDFB-4032-9CF3-086B6120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57" y="1303337"/>
            <a:ext cx="8229600" cy="5005983"/>
          </a:xfrm>
        </p:spPr>
        <p:txBody>
          <a:bodyPr>
            <a:normAutofit lnSpcReduction="10000"/>
          </a:bodyPr>
          <a:lstStyle/>
          <a:p>
            <a:r>
              <a:rPr lang="ru-RU" sz="4000" dirty="0"/>
              <a:t>Каждый вредный продукт можно заменить более вкусным и полезным</a:t>
            </a:r>
          </a:p>
          <a:p>
            <a:r>
              <a:rPr lang="ru-RU" sz="4000" dirty="0"/>
              <a:t>Упаковка – это опасность, которой часто пренебрегают</a:t>
            </a:r>
          </a:p>
          <a:p>
            <a:r>
              <a:rPr lang="ru-RU" sz="4000" dirty="0"/>
              <a:t>Правильные продукты + забота об окружающей среде = безопасная, комфортная жизнедеятельность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87463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46B73-9561-4CF3-86C4-A8851EFC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076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A5D39-68A6-4913-83C7-23BFB9AA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u="sng" dirty="0"/>
              <a:t>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19894-F910-4BE3-AEEF-33C68247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ru-RU" sz="4400" dirty="0"/>
              <a:t>Требования к пищевым продуктам</a:t>
            </a:r>
          </a:p>
          <a:p>
            <a:r>
              <a:rPr lang="ru-RU" sz="4400" dirty="0"/>
              <a:t>Сущность экологической безопасности</a:t>
            </a:r>
          </a:p>
          <a:p>
            <a:r>
              <a:rPr lang="ru-RU" sz="4400" dirty="0"/>
              <a:t>Обеспечение комфортных условий жизнедеятельности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1517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D0544-F653-426E-A9F4-D8D807BF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Autofit/>
          </a:bodyPr>
          <a:lstStyle/>
          <a:p>
            <a:r>
              <a:rPr lang="ru-RU" sz="4800" u="sng" dirty="0"/>
              <a:t>Какие опасности ждут нас в магазине???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366A4-20A1-47E9-AD8B-703740DC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r>
              <a:rPr lang="ru-RU" sz="4800" dirty="0"/>
              <a:t>Опасные продукты</a:t>
            </a:r>
          </a:p>
          <a:p>
            <a:r>
              <a:rPr lang="ru-RU" sz="4800" dirty="0"/>
              <a:t>Опасная для окружающей среды упаковка</a:t>
            </a:r>
          </a:p>
          <a:p>
            <a:r>
              <a:rPr lang="ru-RU" sz="4800" dirty="0"/>
              <a:t>Зря потраченные деньги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0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94067-A985-4CC3-A9A2-F5071458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u="sng" dirty="0"/>
              <a:t>Опасные продукты</a:t>
            </a:r>
          </a:p>
        </p:txBody>
      </p:sp>
    </p:spTree>
    <p:extLst>
      <p:ext uri="{BB962C8B-B14F-4D97-AF65-F5344CB8AC3E}">
        <p14:creationId xmlns:p14="http://schemas.microsoft.com/office/powerpoint/2010/main" val="31202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C634A5-5D8B-44F3-8A51-BC930B85DE9D}"/>
              </a:ext>
            </a:extLst>
          </p:cNvPr>
          <p:cNvSpPr txBox="1"/>
          <p:nvPr/>
        </p:nvSpPr>
        <p:spPr>
          <a:xfrm>
            <a:off x="740406" y="332656"/>
            <a:ext cx="7936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u="sng" dirty="0"/>
              <a:t>Как избежать опасных продуктов?</a:t>
            </a:r>
          </a:p>
          <a:p>
            <a:endParaRPr lang="ru-RU" sz="3600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Взглянуть на товар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Подумать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Прочитать состав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Подумать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Попробовать заменить на что-то </a:t>
            </a:r>
            <a:r>
              <a:rPr lang="ru-RU" sz="4400" u="sng" dirty="0"/>
              <a:t>полезное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Радоваться</a:t>
            </a:r>
          </a:p>
        </p:txBody>
      </p:sp>
    </p:spTree>
    <p:extLst>
      <p:ext uri="{BB962C8B-B14F-4D97-AF65-F5344CB8AC3E}">
        <p14:creationId xmlns:p14="http://schemas.microsoft.com/office/powerpoint/2010/main" val="170359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94067-A985-4CC3-A9A2-F5071458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u="sng" dirty="0"/>
              <a:t>Полезные продукты</a:t>
            </a:r>
          </a:p>
        </p:txBody>
      </p:sp>
    </p:spTree>
    <p:extLst>
      <p:ext uri="{BB962C8B-B14F-4D97-AF65-F5344CB8AC3E}">
        <p14:creationId xmlns:p14="http://schemas.microsoft.com/office/powerpoint/2010/main" val="107608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94067-A985-4CC3-A9A2-F5071458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u="sng" dirty="0"/>
              <a:t>Опасная упаковка</a:t>
            </a:r>
          </a:p>
        </p:txBody>
      </p:sp>
    </p:spTree>
    <p:extLst>
      <p:ext uri="{BB962C8B-B14F-4D97-AF65-F5344CB8AC3E}">
        <p14:creationId xmlns:p14="http://schemas.microsoft.com/office/powerpoint/2010/main" val="209926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6C2496-A23F-4E4D-B5DC-0B8E11E07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412776"/>
            <a:ext cx="6876256" cy="515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2E228-2867-4ED4-95F4-C17BF94AC91F}"/>
              </a:ext>
            </a:extLst>
          </p:cNvPr>
          <p:cNvSpPr txBox="1"/>
          <p:nvPr/>
        </p:nvSpPr>
        <p:spPr>
          <a:xfrm>
            <a:off x="489183" y="404664"/>
            <a:ext cx="816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Полиэтиленовые пакеты – это нехорошо</a:t>
            </a:r>
          </a:p>
        </p:txBody>
      </p:sp>
    </p:spTree>
    <p:extLst>
      <p:ext uri="{BB962C8B-B14F-4D97-AF65-F5344CB8AC3E}">
        <p14:creationId xmlns:p14="http://schemas.microsoft.com/office/powerpoint/2010/main" val="402221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36FC2-BDD2-4091-92BE-E69C1908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Эко-мешки </a:t>
            </a:r>
            <a:r>
              <a:rPr lang="ru-RU" dirty="0"/>
              <a:t>долго прослужат</a:t>
            </a:r>
          </a:p>
        </p:txBody>
      </p:sp>
      <p:pic>
        <p:nvPicPr>
          <p:cNvPr id="7" name="Рисунок 6" descr="Изображение выглядит как стол, внутренний, яблоко, фрук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A9AD877-2F9F-4917-9D16-0D8FD894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8" y="1660031"/>
            <a:ext cx="6522243" cy="48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84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101</Words>
  <Application>Microsoft Office PowerPoint</Application>
  <PresentationFormat>Экран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Безопасный поход в магазин</vt:lpstr>
      <vt:lpstr>Вопросы:</vt:lpstr>
      <vt:lpstr>Какие опасности ждут нас в магазине???</vt:lpstr>
      <vt:lpstr>Опасные продукты</vt:lpstr>
      <vt:lpstr>Презентация PowerPoint</vt:lpstr>
      <vt:lpstr>Полезные продукты</vt:lpstr>
      <vt:lpstr>Опасная упаковка</vt:lpstr>
      <vt:lpstr>Презентация PowerPoint</vt:lpstr>
      <vt:lpstr>Эко-мешки долго прослужат</vt:lpstr>
      <vt:lpstr>Выводы: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Безопасный поход в магазин</dc:title>
  <dc:creator>РосСтэп</dc:creator>
  <cp:lastModifiedBy>Зайцев Арсений Владимирович</cp:lastModifiedBy>
  <cp:revision>8</cp:revision>
  <dcterms:created xsi:type="dcterms:W3CDTF">2018-05-28T18:29:08Z</dcterms:created>
  <dcterms:modified xsi:type="dcterms:W3CDTF">2018-05-28T19:52:16Z</dcterms:modified>
</cp:coreProperties>
</file>