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0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</a:rPr>
              <a:t>Sales &amp; Earnings ($M)</a:t>
            </a:r>
            <a:endParaRPr lang="ru-RU" sz="28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12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91-42DF-B0B6-4ECB0C94596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Earnings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11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91-42DF-B0B6-4ECB0C9459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5399512"/>
        <c:axId val="255401152"/>
      </c:barChart>
      <c:catAx>
        <c:axId val="25539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5401152"/>
        <c:crosses val="autoZero"/>
        <c:auto val="1"/>
        <c:lblAlgn val="ctr"/>
        <c:lblOffset val="100"/>
        <c:noMultiLvlLbl val="0"/>
      </c:catAx>
      <c:valAx>
        <c:axId val="25540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55399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0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5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77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62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43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4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38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16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4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39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0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13.04.2017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82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5616" y="3212976"/>
            <a:ext cx="6840760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1470025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Grilled Cheese Co.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429000"/>
            <a:ext cx="6858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Company growth </a:t>
            </a:r>
          </a:p>
          <a:p>
            <a:r>
              <a:rPr lang="en-US" sz="5400" dirty="0"/>
              <a:t>2014-2017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07982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914400" y="1844824"/>
            <a:ext cx="6858000" cy="36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New brand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Chain of fast food restaurants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Turnover $20M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Strategy for 5 years: aggressive growth, medium margins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Estimated price: $40M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802"/>
            <a:ext cx="7772400" cy="1470025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Grilled Cheese Co.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116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802"/>
            <a:ext cx="7772400" cy="1470025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Grilled Cheese Co.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08877834"/>
              </p:ext>
            </p:extLst>
          </p:nvPr>
        </p:nvGraphicFramePr>
        <p:xfrm>
          <a:off x="683568" y="1628800"/>
          <a:ext cx="7848872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Прямая со стрелкой 11"/>
          <p:cNvCxnSpPr>
            <a:cxnSpLocks/>
          </p:cNvCxnSpPr>
          <p:nvPr/>
        </p:nvCxnSpPr>
        <p:spPr>
          <a:xfrm flipV="1">
            <a:off x="2123728" y="4151112"/>
            <a:ext cx="1153503" cy="5740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67744" y="3783329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+7</a:t>
            </a:r>
            <a:endParaRPr lang="ru-RU" sz="3200" dirty="0"/>
          </a:p>
        </p:txBody>
      </p:sp>
      <p:cxnSp>
        <p:nvCxnSpPr>
          <p:cNvPr id="15" name="Прямая со стрелкой 14"/>
          <p:cNvCxnSpPr>
            <a:cxnSpLocks/>
          </p:cNvCxnSpPr>
          <p:nvPr/>
        </p:nvCxnSpPr>
        <p:spPr>
          <a:xfrm flipV="1">
            <a:off x="3951556" y="3580758"/>
            <a:ext cx="1052492" cy="4896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02821" y="3057538"/>
            <a:ext cx="598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+8</a:t>
            </a:r>
            <a:endParaRPr lang="ru-RU" sz="3200" dirty="0"/>
          </a:p>
        </p:txBody>
      </p:sp>
      <p:cxnSp>
        <p:nvCxnSpPr>
          <p:cNvPr id="17" name="Прямая со стрелкой 16"/>
          <p:cNvCxnSpPr>
            <a:cxnSpLocks/>
          </p:cNvCxnSpPr>
          <p:nvPr/>
        </p:nvCxnSpPr>
        <p:spPr>
          <a:xfrm flipV="1">
            <a:off x="5821783" y="2593358"/>
            <a:ext cx="982465" cy="7341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80112" y="2375663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  <a:r>
              <a:rPr lang="en-US" sz="3200" dirty="0"/>
              <a:t>10</a:t>
            </a:r>
            <a:endParaRPr lang="ru-RU" sz="2800" dirty="0"/>
          </a:p>
        </p:txBody>
      </p:sp>
      <p:cxnSp>
        <p:nvCxnSpPr>
          <p:cNvPr id="26" name="Прямая со стрелкой 25"/>
          <p:cNvCxnSpPr>
            <a:cxnSpLocks/>
          </p:cNvCxnSpPr>
          <p:nvPr/>
        </p:nvCxnSpPr>
        <p:spPr>
          <a:xfrm flipV="1">
            <a:off x="4433977" y="4417948"/>
            <a:ext cx="1146135" cy="3714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33977" y="3989816"/>
            <a:ext cx="644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+6</a:t>
            </a:r>
            <a:endParaRPr lang="ru-RU" sz="3200" dirty="0"/>
          </a:p>
        </p:txBody>
      </p:sp>
      <p:cxnSp>
        <p:nvCxnSpPr>
          <p:cNvPr id="28" name="Прямая со стрелкой 27"/>
          <p:cNvCxnSpPr>
            <a:cxnSpLocks/>
          </p:cNvCxnSpPr>
          <p:nvPr/>
        </p:nvCxnSpPr>
        <p:spPr>
          <a:xfrm flipV="1">
            <a:off x="6300192" y="3783329"/>
            <a:ext cx="1008112" cy="4659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14401" y="3413672"/>
            <a:ext cx="780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+7</a:t>
            </a:r>
            <a:endParaRPr lang="ru-RU" sz="3200" dirty="0"/>
          </a:p>
        </p:txBody>
      </p:sp>
      <p:cxnSp>
        <p:nvCxnSpPr>
          <p:cNvPr id="30" name="Прямая со стрелкой 29"/>
          <p:cNvCxnSpPr>
            <a:cxnSpLocks/>
          </p:cNvCxnSpPr>
          <p:nvPr/>
        </p:nvCxnSpPr>
        <p:spPr>
          <a:xfrm flipV="1">
            <a:off x="2663788" y="4811253"/>
            <a:ext cx="1116124" cy="3142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86839" y="4416622"/>
            <a:ext cx="70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46239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7" grpId="0"/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802"/>
            <a:ext cx="7772400" cy="1470025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Grilled Cheese Co.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043608" y="1988840"/>
            <a:ext cx="6858000" cy="3600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400" dirty="0"/>
              <a:t>Good start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400" dirty="0"/>
              <a:t>Stability and success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5400" dirty="0"/>
              <a:t>Positive prognosis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12828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49289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  <a:endParaRPr lang="ru-RU" sz="6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8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72</Words>
  <Application>Microsoft Office PowerPoint</Application>
  <PresentationFormat>Экран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Office Theme</vt:lpstr>
      <vt:lpstr>Grilled Cheese Co.</vt:lpstr>
      <vt:lpstr>Grilled Cheese Co.</vt:lpstr>
      <vt:lpstr>Grilled Cheese Co.</vt:lpstr>
      <vt:lpstr>Grilled Cheese Co.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РосСтэп</dc:creator>
  <cp:lastModifiedBy>РосСтэп</cp:lastModifiedBy>
  <cp:revision>12</cp:revision>
  <dcterms:created xsi:type="dcterms:W3CDTF">2017-04-13T16:53:15Z</dcterms:created>
  <dcterms:modified xsi:type="dcterms:W3CDTF">2017-04-13T20:10:10Z</dcterms:modified>
</cp:coreProperties>
</file>