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721B7-16FD-4FBD-AE6C-A561476F8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784" y="620688"/>
            <a:ext cx="8460432" cy="5904655"/>
          </a:xfrm>
        </p:spPr>
        <p:txBody>
          <a:bodyPr>
            <a:noAutofit/>
          </a:bodyPr>
          <a:lstStyle/>
          <a:p>
            <a:b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Сравнительный анализ стран </a:t>
            </a:r>
            <a:b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макроэкономическим показателям</a:t>
            </a:r>
            <a:br>
              <a:rPr lang="ru-RU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выполнил: студент 2 курса, Зайцев А. В.</a:t>
            </a:r>
            <a:b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1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692696"/>
            <a:ext cx="108012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Продолжительность жизни, лет</a:t>
            </a:r>
            <a:br>
              <a:rPr lang="ru-RU" b="1" dirty="0"/>
            </a:br>
            <a:r>
              <a:rPr lang="ru-RU" i="1" dirty="0"/>
              <a:t>Продолжительность жизни, лет,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F5CD9-5FEC-4CE0-B66C-186698D4B8B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4498" r="1010" b="15353"/>
          <a:stretch/>
        </p:blipFill>
        <p:spPr bwMode="auto">
          <a:xfrm>
            <a:off x="0" y="1700808"/>
            <a:ext cx="12054688" cy="47251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279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692696"/>
            <a:ext cx="108012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Время, чтобы начать бизнес, дни</a:t>
            </a:r>
            <a:br>
              <a:rPr lang="ru-RU" b="1" dirty="0"/>
            </a:br>
            <a:r>
              <a:rPr lang="ru-RU" i="1" dirty="0"/>
              <a:t>Время, чтобы начать бизнес, дней,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ADB6D1-B765-41A3-AF62-24F875F607A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3704" r="1132" b="15882"/>
          <a:stretch/>
        </p:blipFill>
        <p:spPr bwMode="auto">
          <a:xfrm>
            <a:off x="0" y="1583964"/>
            <a:ext cx="12192000" cy="4769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829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692696"/>
            <a:ext cx="108012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Уровень налогообложения, %</a:t>
            </a:r>
            <a:br>
              <a:rPr lang="ru-RU" b="1" dirty="0"/>
            </a:br>
            <a:r>
              <a:rPr lang="ru-RU" i="1" dirty="0"/>
              <a:t>Уровень налогообложения, %,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AAFFA-EF58-447E-A12A-5A1270EB29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5031" r="764" b="16497"/>
          <a:stretch/>
        </p:blipFill>
        <p:spPr bwMode="auto">
          <a:xfrm>
            <a:off x="0" y="1831810"/>
            <a:ext cx="12193246" cy="46570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908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92696"/>
            <a:ext cx="11089232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Госрасходы на образование, % от ВВП</a:t>
            </a:r>
            <a:br>
              <a:rPr lang="ru-RU" b="1" dirty="0"/>
            </a:br>
            <a:r>
              <a:rPr lang="ru-RU" i="1" dirty="0"/>
              <a:t>Госрасходы на образование, % от ВВП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2A7D76-E1CF-4BD5-94CA-B16C9A610E8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4428" r="1054" b="16497"/>
          <a:stretch/>
        </p:blipFill>
        <p:spPr bwMode="auto">
          <a:xfrm>
            <a:off x="70702" y="1700808"/>
            <a:ext cx="12050595" cy="46518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32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692696"/>
            <a:ext cx="108012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Госрасходы на здравоохранение, % от ВВП</a:t>
            </a:r>
            <a:br>
              <a:rPr lang="ru-RU" b="1" dirty="0"/>
            </a:br>
            <a:r>
              <a:rPr lang="ru-RU" i="1" dirty="0"/>
              <a:t>Госрасходы на здравоохранение, % от ВВП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73B497-242A-43FC-B862-03F3AB6ED57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5836" r="958" b="16697"/>
          <a:stretch/>
        </p:blipFill>
        <p:spPr bwMode="auto">
          <a:xfrm>
            <a:off x="0" y="1825731"/>
            <a:ext cx="12113838" cy="4581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301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04" y="836712"/>
            <a:ext cx="11665296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Госрасходы на здравоохранение на душу, % от ВВП</a:t>
            </a:r>
            <a:br>
              <a:rPr lang="ru-RU" b="1" dirty="0"/>
            </a:br>
            <a:r>
              <a:rPr lang="ru-RU" i="1" dirty="0"/>
              <a:t>Госрасходы на здравоохранение на душу, % от ВВП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8F5DD7-E8FB-41BB-A24A-98CB637365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5232" r="293" b="18107"/>
          <a:stretch/>
        </p:blipFill>
        <p:spPr bwMode="auto">
          <a:xfrm>
            <a:off x="24305" y="1945412"/>
            <a:ext cx="12167695" cy="4509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749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692696"/>
            <a:ext cx="11665296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Госрасходы на военные нужды, % от ВВП</a:t>
            </a:r>
            <a:br>
              <a:rPr lang="ru-RU" b="1" dirty="0"/>
            </a:br>
            <a:r>
              <a:rPr lang="ru-RU" i="1" dirty="0"/>
              <a:t>Госрасходы на военные нужды, % от ВВП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D991D5-1E29-40A0-A406-12BB938C62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5033" r="1051" b="16093"/>
          <a:stretch/>
        </p:blipFill>
        <p:spPr bwMode="auto">
          <a:xfrm>
            <a:off x="0" y="2126875"/>
            <a:ext cx="12192000" cy="4698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006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7AF731-38D6-41E1-8359-DD421A1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548680"/>
            <a:ext cx="8229600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Заключение: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Эритрея и Гамбия – беднейшие страны 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Португалия наиболее развитая 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Кризис в Аргентине запустил кризис в Уругвае и Венесуэле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Противоречивые данные у Пуэрто-Рико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Бермудские острова – сильная, но зависимая экономика</a:t>
            </a:r>
          </a:p>
        </p:txBody>
      </p:sp>
    </p:spTree>
    <p:extLst>
      <p:ext uri="{BB962C8B-B14F-4D97-AF65-F5344CB8AC3E}">
        <p14:creationId xmlns:p14="http://schemas.microsoft.com/office/powerpoint/2010/main" val="252763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7AF731-38D6-41E1-8359-DD421A1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2780928"/>
            <a:ext cx="9649072" cy="2520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204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7AF731-38D6-41E1-8359-DD421A1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404664"/>
            <a:ext cx="8229600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Анализируемые страны: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Португалия,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Пуэрто-Рико,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Венесуэла,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Уругвай,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Гамбия,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Эритрея,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Бермудские острова, </a:t>
            </a:r>
          </a:p>
          <a:p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Аргентина</a:t>
            </a:r>
          </a:p>
        </p:txBody>
      </p:sp>
    </p:spTree>
    <p:extLst>
      <p:ext uri="{BB962C8B-B14F-4D97-AF65-F5344CB8AC3E}">
        <p14:creationId xmlns:p14="http://schemas.microsoft.com/office/powerpoint/2010/main" val="271088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7AF731-38D6-41E1-8359-DD421A1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296652"/>
            <a:ext cx="8229600" cy="6264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следующим показателям: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ВВП на душу населения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Темп прироста ВВП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Энергоемкость ВВП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Производительность зерновых на гектар территории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 свободы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Уровень налогообложения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Продолжительность жизни 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Доля государственных расходов на образование (% от ВВП)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Расходы на научные исследования (% от ВВП)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Расходы на здравоохранение (% от ВВП и на душу населения)</a:t>
            </a:r>
          </a:p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Расходы на военные нужды (% от ВВП)</a:t>
            </a:r>
          </a:p>
        </p:txBody>
      </p:sp>
    </p:spTree>
    <p:extLst>
      <p:ext uri="{BB962C8B-B14F-4D97-AF65-F5344CB8AC3E}">
        <p14:creationId xmlns:p14="http://schemas.microsoft.com/office/powerpoint/2010/main" val="93338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E405EF4-985B-44F4-86CE-E5E8A99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996952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dirty="0"/>
              <a:t>Временные рамки показателей: </a:t>
            </a:r>
            <a:br>
              <a:rPr lang="ru-RU" sz="5400" dirty="0"/>
            </a:br>
            <a:r>
              <a:rPr lang="ru-RU" sz="5400" b="1" dirty="0"/>
              <a:t>1995-2015 гг</a:t>
            </a:r>
            <a:r>
              <a:rPr lang="ru-RU" sz="5400" dirty="0"/>
              <a:t>.</a:t>
            </a: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4433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8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ВВП на душу населения, </a:t>
            </a:r>
            <a:r>
              <a:rPr lang="en-US" b="1" dirty="0"/>
              <a:t>$</a:t>
            </a:r>
            <a:br>
              <a:rPr lang="ru-RU" b="1" dirty="0"/>
            </a:br>
            <a:r>
              <a:rPr lang="ru-RU" sz="4000" i="1" dirty="0"/>
              <a:t>ВВП на душу населения, </a:t>
            </a:r>
            <a:r>
              <a:rPr lang="en-US" sz="4000" i="1" dirty="0"/>
              <a:t>$, </a:t>
            </a:r>
            <a:r>
              <a:rPr lang="ru-RU" sz="4000" i="1" dirty="0"/>
              <a:t>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B16FA4-0529-4FE7-88EE-BAEDD65994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r="756" b="15353"/>
          <a:stretch/>
        </p:blipFill>
        <p:spPr bwMode="auto">
          <a:xfrm>
            <a:off x="0" y="1835238"/>
            <a:ext cx="12030779" cy="47070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729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ВВП на душу населения</a:t>
            </a:r>
            <a:br>
              <a:rPr lang="ru-RU" b="1" dirty="0"/>
            </a:br>
            <a:r>
              <a:rPr lang="ru-RU" i="1" dirty="0"/>
              <a:t>ВВП на душу населения,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87A9E-5D19-44E6-8E77-B16E1B34E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408" y="1"/>
            <a:ext cx="1051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Темп прироста ВВП, %</a:t>
            </a:r>
            <a:br>
              <a:rPr lang="ru-RU" b="1" dirty="0"/>
            </a:br>
            <a:r>
              <a:rPr lang="ru-RU" sz="4000" i="1" dirty="0"/>
              <a:t>Темп прироста ВВП, %,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0364F-937B-4604-994A-8AB6755A83D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t="4254" r="766" b="14722"/>
          <a:stretch/>
        </p:blipFill>
        <p:spPr bwMode="auto">
          <a:xfrm>
            <a:off x="31245" y="1709478"/>
            <a:ext cx="12163120" cy="47897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849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Энергоемкость ВВП</a:t>
            </a:r>
            <a:br>
              <a:rPr lang="ru-RU" b="1" dirty="0"/>
            </a:br>
            <a:r>
              <a:rPr lang="ru-RU" i="1" dirty="0"/>
              <a:t>Энергоемкость ВВП,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5484A5-373B-4F60-BD09-CCF7A56AFB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t="3804" r="1059" b="14984"/>
          <a:stretch/>
        </p:blipFill>
        <p:spPr bwMode="auto">
          <a:xfrm>
            <a:off x="0" y="1676493"/>
            <a:ext cx="12192000" cy="4836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40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50B8-B221-4338-BB81-78ACF9E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692696"/>
            <a:ext cx="108012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Производительность зерновых</a:t>
            </a:r>
            <a:br>
              <a:rPr lang="ru-RU" b="1" dirty="0"/>
            </a:br>
            <a:r>
              <a:rPr lang="ru-RU" i="1" dirty="0"/>
              <a:t>Производительность зерновых, 1995-2016</a:t>
            </a:r>
            <a:br>
              <a:rPr lang="ru-RU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3750F8-C5BE-4284-99FF-950BD0B745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4923" r="956" b="15655"/>
          <a:stretch/>
        </p:blipFill>
        <p:spPr bwMode="auto">
          <a:xfrm>
            <a:off x="0" y="1700808"/>
            <a:ext cx="12196805" cy="4726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6982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184</Words>
  <Application>Microsoft Office PowerPoint</Application>
  <PresentationFormat>Широкоэкранный</PresentationFormat>
  <Paragraphs>42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Тема Office</vt:lpstr>
      <vt:lpstr> Сравнительный анализ стран  по макроэкономическим показателям   выполнил: студент 2 курса, Зайцев А. В. </vt:lpstr>
      <vt:lpstr>Презентация PowerPoint</vt:lpstr>
      <vt:lpstr>Презентация PowerPoint</vt:lpstr>
      <vt:lpstr>Временные рамки показателей:  1995-2015 гг. </vt:lpstr>
      <vt:lpstr>ВВП на душу населения, $ ВВП на душу населения, $, 1995-2016 </vt:lpstr>
      <vt:lpstr>ВВП на душу населения ВВП на душу населения, 1995-2016 </vt:lpstr>
      <vt:lpstr>Темп прироста ВВП, % Темп прироста ВВП, %, 1995-2016 </vt:lpstr>
      <vt:lpstr>Энергоемкость ВВП Энергоемкость ВВП, 1995-2016 </vt:lpstr>
      <vt:lpstr>Производительность зерновых Производительность зерновых, 1995-2016 </vt:lpstr>
      <vt:lpstr>Продолжительность жизни, лет Продолжительность жизни, лет, 1995-2016 </vt:lpstr>
      <vt:lpstr>Время, чтобы начать бизнес, дни Время, чтобы начать бизнес, дней, 1995-2016 </vt:lpstr>
      <vt:lpstr>Уровень налогообложения, % Уровень налогообложения, %, 1995-2016 </vt:lpstr>
      <vt:lpstr>Госрасходы на образование, % от ВВП Госрасходы на образование, % от ВВП 1995-2016 </vt:lpstr>
      <vt:lpstr>Госрасходы на здравоохранение, % от ВВП Госрасходы на здравоохранение, % от ВВП 1995-2016 </vt:lpstr>
      <vt:lpstr>Госрасходы на здравоохранение на душу, % от ВВП Госрасходы на здравоохранение на душу, % от ВВП 1995-2016 </vt:lpstr>
      <vt:lpstr>Госрасходы на военные нужды, % от ВВП Госрасходы на военные нужды, % от ВВП 1995-2016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Сравнительный анализ стран  по макроэкономическим показателям   выполнил: студент 2 курса, Зайцев А. В. </dc:title>
  <dc:creator>РосСтэп</dc:creator>
  <cp:lastModifiedBy>Зайцев Арсений Владимирович</cp:lastModifiedBy>
  <cp:revision>4</cp:revision>
  <dcterms:created xsi:type="dcterms:W3CDTF">2018-05-16T17:30:40Z</dcterms:created>
  <dcterms:modified xsi:type="dcterms:W3CDTF">2018-05-16T18:08:24Z</dcterms:modified>
</cp:coreProperties>
</file>