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492" r:id="rId2"/>
    <p:sldId id="2495" r:id="rId3"/>
    <p:sldId id="2498" r:id="rId4"/>
    <p:sldId id="2493" r:id="rId5"/>
    <p:sldId id="2494" r:id="rId6"/>
    <p:sldId id="2497" r:id="rId7"/>
    <p:sldId id="2499" r:id="rId8"/>
    <p:sldId id="2501" r:id="rId9"/>
    <p:sldId id="2465" r:id="rId10"/>
    <p:sldId id="782" r:id="rId11"/>
    <p:sldId id="2503" r:id="rId12"/>
    <p:sldId id="2500" r:id="rId13"/>
    <p:sldId id="2502" r:id="rId14"/>
    <p:sldId id="367" r:id="rId15"/>
    <p:sldId id="379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皓宇 游" initials="皓宇" lastIdx="1" clrIdx="0">
    <p:extLst>
      <p:ext uri="{19B8F6BF-5375-455C-9EA6-DF929625EA0E}">
        <p15:presenceInfo xmlns:p15="http://schemas.microsoft.com/office/powerpoint/2012/main" userId="皓宇 游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09F"/>
    <a:srgbClr val="FED400"/>
    <a:srgbClr val="90D1FE"/>
    <a:srgbClr val="6EC4FE"/>
    <a:srgbClr val="35ACFD"/>
    <a:srgbClr val="038EED"/>
    <a:srgbClr val="D2E3F7"/>
    <a:srgbClr val="3C82E0"/>
    <a:srgbClr val="2372DB"/>
    <a:srgbClr val="CE2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C93F3-A7F1-4381-A08B-BA59DEC708A0}" v="2" dt="2024-04-16T06:11:54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6182" autoAdjust="0"/>
  </p:normalViewPr>
  <p:slideViewPr>
    <p:cSldViewPr snapToGrid="0">
      <p:cViewPr varScale="1">
        <p:scale>
          <a:sx n="63" d="100"/>
          <a:sy n="63" d="100"/>
        </p:scale>
        <p:origin x="668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曾森彥" userId="3c6a4b10-672b-4e61-bc7e-19a2d373b8b9" providerId="ADAL" clId="{05AC93F3-A7F1-4381-A08B-BA59DEC708A0}"/>
    <pc:docChg chg="modSld">
      <pc:chgData name="曾森彥" userId="3c6a4b10-672b-4e61-bc7e-19a2d373b8b9" providerId="ADAL" clId="{05AC93F3-A7F1-4381-A08B-BA59DEC708A0}" dt="2024-04-16T06:11:57.816" v="5" actId="108"/>
      <pc:docMkLst>
        <pc:docMk/>
      </pc:docMkLst>
      <pc:sldChg chg="modSp mod">
        <pc:chgData name="曾森彥" userId="3c6a4b10-672b-4e61-bc7e-19a2d373b8b9" providerId="ADAL" clId="{05AC93F3-A7F1-4381-A08B-BA59DEC708A0}" dt="2024-04-16T06:11:57.816" v="5" actId="108"/>
        <pc:sldMkLst>
          <pc:docMk/>
          <pc:sldMk cId="1367133740" sldId="2493"/>
        </pc:sldMkLst>
        <pc:spChg chg="mod">
          <ac:chgData name="曾森彥" userId="3c6a4b10-672b-4e61-bc7e-19a2d373b8b9" providerId="ADAL" clId="{05AC93F3-A7F1-4381-A08B-BA59DEC708A0}" dt="2024-04-16T06:11:57.816" v="5" actId="108"/>
          <ac:spMkLst>
            <pc:docMk/>
            <pc:sldMk cId="1367133740" sldId="2493"/>
            <ac:spMk id="56" creationId="{7035A6DE-5DC5-424B-961A-908E965BA89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A7F24C-E881-4FCE-8679-478318A7E095}" type="doc">
      <dgm:prSet loTypeId="urn:microsoft.com/office/officeart/2005/8/layout/chart3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BE13E6F8-8A2A-4E82-9E32-0FE8A20F4F01}">
      <dgm:prSet phldrT="[文字]" custT="1"/>
      <dgm:spPr>
        <a:ln w="38100">
          <a:solidFill>
            <a:schemeClr val="bg1"/>
          </a:solidFill>
        </a:ln>
      </dgm:spPr>
      <dgm:t>
        <a:bodyPr/>
        <a:lstStyle/>
        <a:p>
          <a:r>
            <a:rPr lang="zh-TW" altLang="en-US" sz="1600" b="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行政管理</a:t>
          </a:r>
          <a:endParaRPr lang="zh-TW" altLang="en-US" sz="1600" b="0" dirty="0">
            <a:latin typeface="Noto Sans CJK TC Regular" panose="020B0500000000000000" pitchFamily="34" charset="-120"/>
            <a:ea typeface="Noto Sans CJK TC Regular" panose="020B0500000000000000" pitchFamily="34" charset="-120"/>
          </a:endParaRPr>
        </a:p>
      </dgm:t>
    </dgm:pt>
    <dgm:pt modelId="{5F776BEB-B8A2-45CC-88FF-431AA9E88355}" type="parTrans" cxnId="{C40D318A-1591-4B7E-9AD1-9E7AADF57201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68CB2882-CBD2-4B95-B066-43FD268D0622}" type="sibTrans" cxnId="{C40D318A-1591-4B7E-9AD1-9E7AADF57201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C04A76FB-DA56-4077-9162-36C7DC9C7E05}">
      <dgm:prSet phldrT="[文字]" custT="1"/>
      <dgm:spPr>
        <a:ln w="38100">
          <a:solidFill>
            <a:schemeClr val="bg1"/>
          </a:solidFill>
        </a:ln>
      </dgm:spPr>
      <dgm:t>
        <a:bodyPr/>
        <a:lstStyle/>
        <a:p>
          <a:r>
            <a:rPr lang="zh-TW" altLang="en-US" sz="1600" b="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系統管理</a:t>
          </a:r>
          <a:endParaRPr lang="zh-TW" altLang="en-US" sz="1600" b="0" dirty="0">
            <a:latin typeface="Noto Sans CJK TC Regular" panose="020B0500000000000000" pitchFamily="34" charset="-120"/>
            <a:ea typeface="Noto Sans CJK TC Regular" panose="020B0500000000000000" pitchFamily="34" charset="-120"/>
          </a:endParaRPr>
        </a:p>
      </dgm:t>
    </dgm:pt>
    <dgm:pt modelId="{C2A02154-9A9E-4723-9E8E-2C24C60E7098}" type="parTrans" cxnId="{919B0D85-0AEB-4DF1-9F54-11C3A7B10068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5C9F4507-7DC1-4CAC-A387-DA6059377C6F}" type="sibTrans" cxnId="{919B0D85-0AEB-4DF1-9F54-11C3A7B10068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CB329076-309D-4B66-804E-7D01991FDD7E}">
      <dgm:prSet phldrT="[文字]" custT="1"/>
      <dgm:spPr>
        <a:ln w="38100">
          <a:solidFill>
            <a:schemeClr val="bg1"/>
          </a:solidFill>
        </a:ln>
      </dgm:spPr>
      <dgm:t>
        <a:bodyPr/>
        <a:lstStyle/>
        <a:p>
          <a:r>
            <a:rPr lang="zh-TW" altLang="en-US" sz="1600" b="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教材管理</a:t>
          </a:r>
          <a:endParaRPr lang="zh-TW" altLang="en-US" sz="1600" b="0" dirty="0">
            <a:latin typeface="Noto Sans CJK TC Regular" panose="020B0500000000000000" pitchFamily="34" charset="-120"/>
            <a:ea typeface="Noto Sans CJK TC Regular" panose="020B0500000000000000" pitchFamily="34" charset="-120"/>
          </a:endParaRPr>
        </a:p>
      </dgm:t>
    </dgm:pt>
    <dgm:pt modelId="{7668A6D1-479D-4BE5-A1B1-998B9841E91B}" type="parTrans" cxnId="{90F3DE34-6787-4225-A899-F23042671814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033DF865-E19A-4392-B93C-5B3DB9436893}" type="sibTrans" cxnId="{90F3DE34-6787-4225-A899-F23042671814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6FED364D-0B29-4304-9615-AE163BAA6EE8}">
      <dgm:prSet phldrT="[文字]" custT="1"/>
      <dgm:spPr>
        <a:ln w="38100">
          <a:solidFill>
            <a:schemeClr val="bg1"/>
          </a:solidFill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TW" altLang="en-US" sz="1600" b="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行動學習</a:t>
          </a:r>
          <a:endParaRPr lang="zh-TW" altLang="en-US" sz="1600" b="0" dirty="0">
            <a:latin typeface="Noto Sans CJK TC Regular" panose="020B0500000000000000" pitchFamily="34" charset="-120"/>
            <a:ea typeface="Noto Sans CJK TC Regular" panose="020B0500000000000000" pitchFamily="34" charset="-120"/>
          </a:endParaRPr>
        </a:p>
      </dgm:t>
    </dgm:pt>
    <dgm:pt modelId="{B48B0AEC-897F-4BC0-91CA-EEBD7E75CFD3}" type="parTrans" cxnId="{86F79D82-6153-434E-83C2-1BC73180DD81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796FDA8B-5E9C-4973-85A0-93F0C57CDD67}" type="sibTrans" cxnId="{86F79D82-6153-434E-83C2-1BC73180DD81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C69B660E-41DC-4F56-88CB-BB2FA4DACF31}">
      <dgm:prSet phldrT="[文字]" custT="1"/>
      <dgm:spPr>
        <a:ln w="38100">
          <a:solidFill>
            <a:schemeClr val="bg1"/>
          </a:solidFill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8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TW" altLang="en-US" sz="1600" b="0" dirty="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安全性</a:t>
          </a:r>
          <a:endParaRPr lang="en-US" altLang="zh-TW" sz="1600" b="0" dirty="0">
            <a:latin typeface="Noto Sans CJK TC Regular" panose="020B0500000000000000" pitchFamily="34" charset="-120"/>
            <a:ea typeface="Noto Sans CJK TC Regular" panose="020B0500000000000000" pitchFamily="34" charset="-120"/>
          </a:endParaRPr>
        </a:p>
        <a:p>
          <a:pPr marL="0" marR="0" indent="0" defTabSz="914400" eaLnBrk="1" fontAlgn="auto" latinLnBrk="0" hangingPunct="1">
            <a:lnSpc>
              <a:spcPct val="8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TW" altLang="en-US" sz="1600" b="0" dirty="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強化</a:t>
          </a:r>
        </a:p>
      </dgm:t>
    </dgm:pt>
    <dgm:pt modelId="{B8CD672B-F033-47A5-AC04-81C1797B0C00}" type="parTrans" cxnId="{78896152-2508-4951-B726-B482664AB996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A5F08155-CF42-4E9B-A92B-A8105077F4E7}" type="sibTrans" cxnId="{78896152-2508-4951-B726-B482664AB996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65416726-6A1B-446D-95A6-64B8FB5436F0}">
      <dgm:prSet phldrT="[文字]" custT="1"/>
      <dgm:spPr>
        <a:ln w="38100">
          <a:solidFill>
            <a:schemeClr val="bg1"/>
          </a:solidFill>
        </a:ln>
      </dgm:spPr>
      <dgm:t>
        <a:bodyPr lIns="0" tIns="288000" rIns="0"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en-US" sz="1600" b="0" dirty="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QR Code</a:t>
          </a:r>
        </a:p>
      </dgm:t>
    </dgm:pt>
    <dgm:pt modelId="{4EEBB221-EAFB-41F2-92FE-4B4FB59B4FAB}" type="sibTrans" cxnId="{369B8A6E-54C3-4C65-8C6F-C13C6FDC2452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71C95D28-4476-4360-997C-D87D3418162E}" type="parTrans" cxnId="{369B8A6E-54C3-4C65-8C6F-C13C6FDC2452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76927804-5856-46EE-AB04-398BE8552DAF}" type="pres">
      <dgm:prSet presAssocID="{E1A7F24C-E881-4FCE-8679-478318A7E095}" presName="compositeShape" presStyleCnt="0">
        <dgm:presLayoutVars>
          <dgm:chMax val="7"/>
          <dgm:dir/>
          <dgm:resizeHandles val="exact"/>
        </dgm:presLayoutVars>
      </dgm:prSet>
      <dgm:spPr/>
    </dgm:pt>
    <dgm:pt modelId="{7AC4FEE6-4EB9-4E79-94E7-B00EFDC28158}" type="pres">
      <dgm:prSet presAssocID="{E1A7F24C-E881-4FCE-8679-478318A7E095}" presName="wedge1" presStyleLbl="node1" presStyleIdx="0" presStyleCnt="6" custLinFactNeighborX="-2952" custLinFactNeighborY="5096"/>
      <dgm:spPr/>
    </dgm:pt>
    <dgm:pt modelId="{20594F4A-C250-4025-A2B6-F2DB39BC2E64}" type="pres">
      <dgm:prSet presAssocID="{E1A7F24C-E881-4FCE-8679-478318A7E095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2B67EC1-75B4-4994-AC68-8EE2BA6744D6}" type="pres">
      <dgm:prSet presAssocID="{E1A7F24C-E881-4FCE-8679-478318A7E095}" presName="wedge2" presStyleLbl="node1" presStyleIdx="1" presStyleCnt="6"/>
      <dgm:spPr/>
    </dgm:pt>
    <dgm:pt modelId="{840A18D3-08F0-4C6F-88DE-FE59ECE4B070}" type="pres">
      <dgm:prSet presAssocID="{E1A7F24C-E881-4FCE-8679-478318A7E095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E288FCB-7C4E-4688-B10D-A9F4BD7FA21F}" type="pres">
      <dgm:prSet presAssocID="{E1A7F24C-E881-4FCE-8679-478318A7E095}" presName="wedge3" presStyleLbl="node1" presStyleIdx="2" presStyleCnt="6"/>
      <dgm:spPr/>
    </dgm:pt>
    <dgm:pt modelId="{1732E98F-7ECC-4BF3-9B65-5803D32F7CB1}" type="pres">
      <dgm:prSet presAssocID="{E1A7F24C-E881-4FCE-8679-478318A7E095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9F5F0E7-4BED-4A5F-A1C8-AD8E81863A20}" type="pres">
      <dgm:prSet presAssocID="{E1A7F24C-E881-4FCE-8679-478318A7E095}" presName="wedge4" presStyleLbl="node1" presStyleIdx="3" presStyleCnt="6"/>
      <dgm:spPr/>
    </dgm:pt>
    <dgm:pt modelId="{42B29C48-F2EA-4A98-B2EB-3A1E2864A2C5}" type="pres">
      <dgm:prSet presAssocID="{E1A7F24C-E881-4FCE-8679-478318A7E095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013B59B-4E9B-4944-83C1-845773A56A21}" type="pres">
      <dgm:prSet presAssocID="{E1A7F24C-E881-4FCE-8679-478318A7E095}" presName="wedge5" presStyleLbl="node1" presStyleIdx="4" presStyleCnt="6"/>
      <dgm:spPr/>
    </dgm:pt>
    <dgm:pt modelId="{0E46FF36-E34E-407F-899E-2A2BE0C3B6B9}" type="pres">
      <dgm:prSet presAssocID="{E1A7F24C-E881-4FCE-8679-478318A7E095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F778AFA6-ABED-46BB-AD60-F111A6C97935}" type="pres">
      <dgm:prSet presAssocID="{E1A7F24C-E881-4FCE-8679-478318A7E095}" presName="wedge6" presStyleLbl="node1" presStyleIdx="5" presStyleCnt="6"/>
      <dgm:spPr/>
    </dgm:pt>
    <dgm:pt modelId="{623E54D6-507C-4C51-AC7D-FDD51CC63B88}" type="pres">
      <dgm:prSet presAssocID="{E1A7F24C-E881-4FCE-8679-478318A7E095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AAEB00D-FFD0-4B5A-BCA4-9478092FA585}" type="presOf" srcId="{BE13E6F8-8A2A-4E82-9E32-0FE8A20F4F01}" destId="{7AC4FEE6-4EB9-4E79-94E7-B00EFDC28158}" srcOrd="0" destOrd="0" presId="urn:microsoft.com/office/officeart/2005/8/layout/chart3"/>
    <dgm:cxn modelId="{23A63F25-5D7F-46E6-8DF3-910BBDB67071}" type="presOf" srcId="{6FED364D-0B29-4304-9615-AE163BAA6EE8}" destId="{E9F5F0E7-4BED-4A5F-A1C8-AD8E81863A20}" srcOrd="0" destOrd="0" presId="urn:microsoft.com/office/officeart/2005/8/layout/chart3"/>
    <dgm:cxn modelId="{8B227630-D906-46DF-94A4-705F64A204C2}" type="presOf" srcId="{65416726-6A1B-446D-95A6-64B8FB5436F0}" destId="{1732E98F-7ECC-4BF3-9B65-5803D32F7CB1}" srcOrd="1" destOrd="0" presId="urn:microsoft.com/office/officeart/2005/8/layout/chart3"/>
    <dgm:cxn modelId="{90F3DE34-6787-4225-A899-F23042671814}" srcId="{E1A7F24C-E881-4FCE-8679-478318A7E095}" destId="{CB329076-309D-4B66-804E-7D01991FDD7E}" srcOrd="1" destOrd="0" parTransId="{7668A6D1-479D-4BE5-A1B1-998B9841E91B}" sibTransId="{033DF865-E19A-4392-B93C-5B3DB9436893}"/>
    <dgm:cxn modelId="{6309CC3B-8C7A-4401-B37C-3DA6FEC2BDF1}" type="presOf" srcId="{65416726-6A1B-446D-95A6-64B8FB5436F0}" destId="{9E288FCB-7C4E-4688-B10D-A9F4BD7FA21F}" srcOrd="0" destOrd="0" presId="urn:microsoft.com/office/officeart/2005/8/layout/chart3"/>
    <dgm:cxn modelId="{1CBCC13E-9B70-4EFA-9B8B-4CB44DA5322B}" type="presOf" srcId="{BE13E6F8-8A2A-4E82-9E32-0FE8A20F4F01}" destId="{20594F4A-C250-4025-A2B6-F2DB39BC2E64}" srcOrd="1" destOrd="0" presId="urn:microsoft.com/office/officeart/2005/8/layout/chart3"/>
    <dgm:cxn modelId="{369B8A6E-54C3-4C65-8C6F-C13C6FDC2452}" srcId="{E1A7F24C-E881-4FCE-8679-478318A7E095}" destId="{65416726-6A1B-446D-95A6-64B8FB5436F0}" srcOrd="2" destOrd="0" parTransId="{71C95D28-4476-4360-997C-D87D3418162E}" sibTransId="{4EEBB221-EAFB-41F2-92FE-4B4FB59B4FAB}"/>
    <dgm:cxn modelId="{78896152-2508-4951-B726-B482664AB996}" srcId="{E1A7F24C-E881-4FCE-8679-478318A7E095}" destId="{C69B660E-41DC-4F56-88CB-BB2FA4DACF31}" srcOrd="4" destOrd="0" parTransId="{B8CD672B-F033-47A5-AC04-81C1797B0C00}" sibTransId="{A5F08155-CF42-4E9B-A92B-A8105077F4E7}"/>
    <dgm:cxn modelId="{0ADCB255-6A51-4197-9C2A-426E869315C5}" type="presOf" srcId="{6FED364D-0B29-4304-9615-AE163BAA6EE8}" destId="{42B29C48-F2EA-4A98-B2EB-3A1E2864A2C5}" srcOrd="1" destOrd="0" presId="urn:microsoft.com/office/officeart/2005/8/layout/chart3"/>
    <dgm:cxn modelId="{5C132E58-58A6-4221-ACB9-89CB1E01D343}" type="presOf" srcId="{C69B660E-41DC-4F56-88CB-BB2FA4DACF31}" destId="{A013B59B-4E9B-4944-83C1-845773A56A21}" srcOrd="0" destOrd="0" presId="urn:microsoft.com/office/officeart/2005/8/layout/chart3"/>
    <dgm:cxn modelId="{DE610779-6714-4C94-98CB-31DFE2BE1E2C}" type="presOf" srcId="{C04A76FB-DA56-4077-9162-36C7DC9C7E05}" destId="{623E54D6-507C-4C51-AC7D-FDD51CC63B88}" srcOrd="1" destOrd="0" presId="urn:microsoft.com/office/officeart/2005/8/layout/chart3"/>
    <dgm:cxn modelId="{B31BFA5A-B12D-484D-8334-F9687581405D}" type="presOf" srcId="{E1A7F24C-E881-4FCE-8679-478318A7E095}" destId="{76927804-5856-46EE-AB04-398BE8552DAF}" srcOrd="0" destOrd="0" presId="urn:microsoft.com/office/officeart/2005/8/layout/chart3"/>
    <dgm:cxn modelId="{86F79D82-6153-434E-83C2-1BC73180DD81}" srcId="{E1A7F24C-E881-4FCE-8679-478318A7E095}" destId="{6FED364D-0B29-4304-9615-AE163BAA6EE8}" srcOrd="3" destOrd="0" parTransId="{B48B0AEC-897F-4BC0-91CA-EEBD7E75CFD3}" sibTransId="{796FDA8B-5E9C-4973-85A0-93F0C57CDD67}"/>
    <dgm:cxn modelId="{919B0D85-0AEB-4DF1-9F54-11C3A7B10068}" srcId="{E1A7F24C-E881-4FCE-8679-478318A7E095}" destId="{C04A76FB-DA56-4077-9162-36C7DC9C7E05}" srcOrd="5" destOrd="0" parTransId="{C2A02154-9A9E-4723-9E8E-2C24C60E7098}" sibTransId="{5C9F4507-7DC1-4CAC-A387-DA6059377C6F}"/>
    <dgm:cxn modelId="{C40D318A-1591-4B7E-9AD1-9E7AADF57201}" srcId="{E1A7F24C-E881-4FCE-8679-478318A7E095}" destId="{BE13E6F8-8A2A-4E82-9E32-0FE8A20F4F01}" srcOrd="0" destOrd="0" parTransId="{5F776BEB-B8A2-45CC-88FF-431AA9E88355}" sibTransId="{68CB2882-CBD2-4B95-B066-43FD268D0622}"/>
    <dgm:cxn modelId="{5C6E5D99-157D-4730-91B0-54F873D63CDE}" type="presOf" srcId="{C69B660E-41DC-4F56-88CB-BB2FA4DACF31}" destId="{0E46FF36-E34E-407F-899E-2A2BE0C3B6B9}" srcOrd="1" destOrd="0" presId="urn:microsoft.com/office/officeart/2005/8/layout/chart3"/>
    <dgm:cxn modelId="{171830BC-C64A-4B21-BC4C-51CEFB2148D8}" type="presOf" srcId="{CB329076-309D-4B66-804E-7D01991FDD7E}" destId="{840A18D3-08F0-4C6F-88DE-FE59ECE4B070}" srcOrd="1" destOrd="0" presId="urn:microsoft.com/office/officeart/2005/8/layout/chart3"/>
    <dgm:cxn modelId="{217390C2-1BAE-4FE7-90AA-36CA764848DE}" type="presOf" srcId="{CB329076-309D-4B66-804E-7D01991FDD7E}" destId="{62B67EC1-75B4-4994-AC68-8EE2BA6744D6}" srcOrd="0" destOrd="0" presId="urn:microsoft.com/office/officeart/2005/8/layout/chart3"/>
    <dgm:cxn modelId="{41663EF2-FAA9-42AE-AECF-FC1F2E11BEB6}" type="presOf" srcId="{C04A76FB-DA56-4077-9162-36C7DC9C7E05}" destId="{F778AFA6-ABED-46BB-AD60-F111A6C97935}" srcOrd="0" destOrd="0" presId="urn:microsoft.com/office/officeart/2005/8/layout/chart3"/>
    <dgm:cxn modelId="{D06927E0-6277-4DF2-8404-A59BE0D5AC74}" type="presParOf" srcId="{76927804-5856-46EE-AB04-398BE8552DAF}" destId="{7AC4FEE6-4EB9-4E79-94E7-B00EFDC28158}" srcOrd="0" destOrd="0" presId="urn:microsoft.com/office/officeart/2005/8/layout/chart3"/>
    <dgm:cxn modelId="{BFDA4B14-77A8-4E11-8605-4228E4F0752D}" type="presParOf" srcId="{76927804-5856-46EE-AB04-398BE8552DAF}" destId="{20594F4A-C250-4025-A2B6-F2DB39BC2E64}" srcOrd="1" destOrd="0" presId="urn:microsoft.com/office/officeart/2005/8/layout/chart3"/>
    <dgm:cxn modelId="{309CB470-6C96-4508-993E-C6572CC04E92}" type="presParOf" srcId="{76927804-5856-46EE-AB04-398BE8552DAF}" destId="{62B67EC1-75B4-4994-AC68-8EE2BA6744D6}" srcOrd="2" destOrd="0" presId="urn:microsoft.com/office/officeart/2005/8/layout/chart3"/>
    <dgm:cxn modelId="{B1419A14-3001-43E2-BC54-6B750FEEB5F9}" type="presParOf" srcId="{76927804-5856-46EE-AB04-398BE8552DAF}" destId="{840A18D3-08F0-4C6F-88DE-FE59ECE4B070}" srcOrd="3" destOrd="0" presId="urn:microsoft.com/office/officeart/2005/8/layout/chart3"/>
    <dgm:cxn modelId="{52F29F76-DEAB-409A-BD8B-75FFEBC4E605}" type="presParOf" srcId="{76927804-5856-46EE-AB04-398BE8552DAF}" destId="{9E288FCB-7C4E-4688-B10D-A9F4BD7FA21F}" srcOrd="4" destOrd="0" presId="urn:microsoft.com/office/officeart/2005/8/layout/chart3"/>
    <dgm:cxn modelId="{953F83B6-6C7A-4E0D-8845-525E7063061E}" type="presParOf" srcId="{76927804-5856-46EE-AB04-398BE8552DAF}" destId="{1732E98F-7ECC-4BF3-9B65-5803D32F7CB1}" srcOrd="5" destOrd="0" presId="urn:microsoft.com/office/officeart/2005/8/layout/chart3"/>
    <dgm:cxn modelId="{6865FCF9-BEC5-44D6-9D21-BAB95570BF76}" type="presParOf" srcId="{76927804-5856-46EE-AB04-398BE8552DAF}" destId="{E9F5F0E7-4BED-4A5F-A1C8-AD8E81863A20}" srcOrd="6" destOrd="0" presId="urn:microsoft.com/office/officeart/2005/8/layout/chart3"/>
    <dgm:cxn modelId="{4C197E5B-5F7E-426B-ACE1-345D3EB77605}" type="presParOf" srcId="{76927804-5856-46EE-AB04-398BE8552DAF}" destId="{42B29C48-F2EA-4A98-B2EB-3A1E2864A2C5}" srcOrd="7" destOrd="0" presId="urn:microsoft.com/office/officeart/2005/8/layout/chart3"/>
    <dgm:cxn modelId="{1C64B5DC-E0F3-4248-8919-C0EF88C0BBCE}" type="presParOf" srcId="{76927804-5856-46EE-AB04-398BE8552DAF}" destId="{A013B59B-4E9B-4944-83C1-845773A56A21}" srcOrd="8" destOrd="0" presId="urn:microsoft.com/office/officeart/2005/8/layout/chart3"/>
    <dgm:cxn modelId="{B86FD8FC-EC37-4CF9-91EB-3DE1F42EFCC5}" type="presParOf" srcId="{76927804-5856-46EE-AB04-398BE8552DAF}" destId="{0E46FF36-E34E-407F-899E-2A2BE0C3B6B9}" srcOrd="9" destOrd="0" presId="urn:microsoft.com/office/officeart/2005/8/layout/chart3"/>
    <dgm:cxn modelId="{4F4A764C-7F68-4923-959A-2230FAAE4739}" type="presParOf" srcId="{76927804-5856-46EE-AB04-398BE8552DAF}" destId="{F778AFA6-ABED-46BB-AD60-F111A6C97935}" srcOrd="10" destOrd="0" presId="urn:microsoft.com/office/officeart/2005/8/layout/chart3"/>
    <dgm:cxn modelId="{E224FCA8-A5D3-4160-A7B6-B3D611FF5FC5}" type="presParOf" srcId="{76927804-5856-46EE-AB04-398BE8552DAF}" destId="{623E54D6-507C-4C51-AC7D-FDD51CC63B88}" srcOrd="1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4FEE6-4EB9-4E79-94E7-B00EFDC28158}">
      <dsp:nvSpPr>
        <dsp:cNvPr id="0" name=""/>
        <dsp:cNvSpPr/>
      </dsp:nvSpPr>
      <dsp:spPr>
        <a:xfrm>
          <a:off x="1253334" y="359404"/>
          <a:ext cx="2984481" cy="2984481"/>
        </a:xfrm>
        <a:prstGeom prst="pie">
          <a:avLst>
            <a:gd name="adj1" fmla="val 16200000"/>
            <a:gd name="adj2" fmla="val 19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0" kern="120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行政管理</a:t>
          </a:r>
          <a:endParaRPr lang="zh-TW" altLang="en-US" sz="1600" b="0" kern="1200" dirty="0">
            <a:latin typeface="Noto Sans CJK TC Regular" panose="020B0500000000000000" pitchFamily="34" charset="-120"/>
            <a:ea typeface="Noto Sans CJK TC Regular" panose="020B0500000000000000" pitchFamily="34" charset="-120"/>
          </a:endParaRPr>
        </a:p>
      </dsp:txBody>
      <dsp:txXfrm>
        <a:off x="2777552" y="679169"/>
        <a:ext cx="870473" cy="639531"/>
      </dsp:txXfrm>
    </dsp:sp>
    <dsp:sp modelId="{62B67EC1-75B4-4994-AC68-8EE2BA6744D6}">
      <dsp:nvSpPr>
        <dsp:cNvPr id="0" name=""/>
        <dsp:cNvSpPr/>
      </dsp:nvSpPr>
      <dsp:spPr>
        <a:xfrm>
          <a:off x="1252612" y="361157"/>
          <a:ext cx="2984481" cy="2984481"/>
        </a:xfrm>
        <a:prstGeom prst="pie">
          <a:avLst>
            <a:gd name="adj1" fmla="val 198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0" kern="120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教材管理</a:t>
          </a:r>
          <a:endParaRPr lang="zh-TW" altLang="en-US" sz="1600" b="0" kern="1200" dirty="0">
            <a:latin typeface="Noto Sans CJK TC Regular" panose="020B0500000000000000" pitchFamily="34" charset="-120"/>
            <a:ea typeface="Noto Sans CJK TC Regular" panose="020B0500000000000000" pitchFamily="34" charset="-120"/>
          </a:endParaRPr>
        </a:p>
      </dsp:txBody>
      <dsp:txXfrm>
        <a:off x="3295561" y="1551397"/>
        <a:ext cx="902450" cy="604002"/>
      </dsp:txXfrm>
    </dsp:sp>
    <dsp:sp modelId="{9E288FCB-7C4E-4688-B10D-A9F4BD7FA21F}">
      <dsp:nvSpPr>
        <dsp:cNvPr id="0" name=""/>
        <dsp:cNvSpPr/>
      </dsp:nvSpPr>
      <dsp:spPr>
        <a:xfrm>
          <a:off x="1252612" y="361157"/>
          <a:ext cx="2984481" cy="2984481"/>
        </a:xfrm>
        <a:prstGeom prst="pie">
          <a:avLst>
            <a:gd name="adj1" fmla="val 1800000"/>
            <a:gd name="adj2" fmla="val 54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88000" rIns="0" bIns="2032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en-US" sz="1600" b="0" kern="1200" dirty="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QR Code</a:t>
          </a:r>
        </a:p>
      </dsp:txBody>
      <dsp:txXfrm>
        <a:off x="2776830" y="2386341"/>
        <a:ext cx="870473" cy="639531"/>
      </dsp:txXfrm>
    </dsp:sp>
    <dsp:sp modelId="{E9F5F0E7-4BED-4A5F-A1C8-AD8E81863A20}">
      <dsp:nvSpPr>
        <dsp:cNvPr id="0" name=""/>
        <dsp:cNvSpPr/>
      </dsp:nvSpPr>
      <dsp:spPr>
        <a:xfrm>
          <a:off x="1252612" y="361157"/>
          <a:ext cx="2984481" cy="2984481"/>
        </a:xfrm>
        <a:prstGeom prst="pie">
          <a:avLst>
            <a:gd name="adj1" fmla="val 5400000"/>
            <a:gd name="adj2" fmla="val 90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TW" altLang="en-US" sz="1600" b="0" kern="120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行動學習</a:t>
          </a:r>
          <a:endParaRPr lang="zh-TW" altLang="en-US" sz="1600" b="0" kern="1200" dirty="0">
            <a:latin typeface="Noto Sans CJK TC Regular" panose="020B0500000000000000" pitchFamily="34" charset="-120"/>
            <a:ea typeface="Noto Sans CJK TC Regular" panose="020B0500000000000000" pitchFamily="34" charset="-120"/>
          </a:endParaRPr>
        </a:p>
      </dsp:txBody>
      <dsp:txXfrm>
        <a:off x="1842403" y="2386341"/>
        <a:ext cx="870473" cy="639531"/>
      </dsp:txXfrm>
    </dsp:sp>
    <dsp:sp modelId="{A013B59B-4E9B-4944-83C1-845773A56A21}">
      <dsp:nvSpPr>
        <dsp:cNvPr id="0" name=""/>
        <dsp:cNvSpPr/>
      </dsp:nvSpPr>
      <dsp:spPr>
        <a:xfrm>
          <a:off x="1252612" y="361157"/>
          <a:ext cx="2984481" cy="2984481"/>
        </a:xfrm>
        <a:prstGeom prst="pie">
          <a:avLst>
            <a:gd name="adj1" fmla="val 9000000"/>
            <a:gd name="adj2" fmla="val 126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TW" altLang="en-US" sz="1600" b="0" kern="1200" dirty="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安全性</a:t>
          </a:r>
          <a:endParaRPr lang="en-US" altLang="zh-TW" sz="1600" b="0" kern="1200" dirty="0">
            <a:latin typeface="Noto Sans CJK TC Regular" panose="020B0500000000000000" pitchFamily="34" charset="-120"/>
            <a:ea typeface="Noto Sans CJK TC Regular" panose="020B0500000000000000" pitchFamily="34" charset="-120"/>
          </a:endParaRPr>
        </a:p>
        <a:p>
          <a:pPr marL="0" marR="0" lvl="0" indent="0" algn="ctr" defTabSz="914400"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TW" altLang="en-US" sz="1600" b="0" kern="1200" dirty="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強化</a:t>
          </a:r>
        </a:p>
      </dsp:txBody>
      <dsp:txXfrm>
        <a:off x="1298801" y="1551397"/>
        <a:ext cx="902450" cy="604002"/>
      </dsp:txXfrm>
    </dsp:sp>
    <dsp:sp modelId="{F778AFA6-ABED-46BB-AD60-F111A6C97935}">
      <dsp:nvSpPr>
        <dsp:cNvPr id="0" name=""/>
        <dsp:cNvSpPr/>
      </dsp:nvSpPr>
      <dsp:spPr>
        <a:xfrm>
          <a:off x="1252612" y="361157"/>
          <a:ext cx="2984481" cy="2984481"/>
        </a:xfrm>
        <a:prstGeom prst="pie">
          <a:avLst>
            <a:gd name="adj1" fmla="val 126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0" kern="1200">
              <a:latin typeface="Noto Sans CJK TC Regular" panose="020B0500000000000000" pitchFamily="34" charset="-120"/>
              <a:ea typeface="Noto Sans CJK TC Regular" panose="020B0500000000000000" pitchFamily="34" charset="-120"/>
            </a:rPr>
            <a:t>系統管理</a:t>
          </a:r>
          <a:endParaRPr lang="zh-TW" altLang="en-US" sz="1600" b="0" kern="1200" dirty="0">
            <a:latin typeface="Noto Sans CJK TC Regular" panose="020B0500000000000000" pitchFamily="34" charset="-120"/>
            <a:ea typeface="Noto Sans CJK TC Regular" panose="020B0500000000000000" pitchFamily="34" charset="-120"/>
          </a:endParaRPr>
        </a:p>
      </dsp:txBody>
      <dsp:txXfrm>
        <a:off x="1842403" y="680923"/>
        <a:ext cx="870473" cy="639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HRD</a:t>
            </a:r>
            <a:r>
              <a:rPr lang="zh-TW" altLang="en-US" sz="1200" dirty="0"/>
              <a:t>流程</a:t>
            </a:r>
            <a:r>
              <a:rPr lang="en-US" altLang="zh-TW" sz="1200" dirty="0"/>
              <a:t>e</a:t>
            </a:r>
            <a:r>
              <a:rPr lang="zh-TW" altLang="en-US" sz="1200" dirty="0"/>
              <a:t>化 </a:t>
            </a:r>
            <a:r>
              <a:rPr lang="en-US" altLang="zh-TW" sz="1200" dirty="0"/>
              <a:t>(</a:t>
            </a:r>
            <a:r>
              <a:rPr lang="zh-TW" altLang="en-US" sz="1200" dirty="0"/>
              <a:t>行政管理員主要任務</a:t>
            </a:r>
            <a:r>
              <a:rPr lang="en-US" altLang="zh-TW" sz="1200" dirty="0"/>
              <a:t>)</a:t>
            </a:r>
          </a:p>
          <a:p>
            <a:r>
              <a:rPr lang="zh-TW" altLang="en-US" sz="1200" dirty="0"/>
              <a:t>知識數位化 </a:t>
            </a:r>
            <a:r>
              <a:rPr lang="en-US" altLang="zh-TW" sz="1200" dirty="0"/>
              <a:t>(</a:t>
            </a:r>
            <a:r>
              <a:rPr lang="zh-TW" altLang="en-US" sz="1200" dirty="0"/>
              <a:t>微課化，顧問輔導，工具，知識代工，課程市集服務</a:t>
            </a:r>
            <a:r>
              <a:rPr lang="en-US" altLang="zh-TW" sz="1200" dirty="0"/>
              <a:t>)</a:t>
            </a:r>
          </a:p>
          <a:p>
            <a:r>
              <a:rPr lang="zh-TW" altLang="en-US" sz="1200" dirty="0"/>
              <a:t>學習活力化 </a:t>
            </a:r>
            <a:r>
              <a:rPr lang="en-US" altLang="zh-TW" sz="1200" dirty="0"/>
              <a:t>(</a:t>
            </a:r>
            <a:r>
              <a:rPr lang="zh-TW" altLang="en-US" sz="1200" dirty="0"/>
              <a:t>行動支援，獎勵機制設計，獎章，推廣設計</a:t>
            </a:r>
            <a:r>
              <a:rPr lang="en-US" altLang="zh-TW" sz="1200" dirty="0"/>
              <a:t>)</a:t>
            </a:r>
          </a:p>
          <a:p>
            <a:r>
              <a:rPr lang="zh-TW" altLang="en-US" sz="1200" dirty="0"/>
              <a:t>人才設計化 </a:t>
            </a:r>
            <a:r>
              <a:rPr lang="en-US" altLang="zh-TW" sz="1200" dirty="0"/>
              <a:t>(</a:t>
            </a:r>
            <a:r>
              <a:rPr lang="zh-TW" altLang="en-US" sz="1200" dirty="0"/>
              <a:t>藍圖，專業人才，證照</a:t>
            </a:r>
            <a:r>
              <a:rPr lang="en-US" altLang="zh-TW" sz="1200" dirty="0"/>
              <a:t>)</a:t>
            </a:r>
          </a:p>
          <a:p>
            <a:r>
              <a:rPr lang="zh-TW" altLang="en-US" sz="1200" dirty="0"/>
              <a:t>發展全面化</a:t>
            </a:r>
            <a:r>
              <a:rPr lang="en-US" altLang="zh-TW" sz="1200" dirty="0"/>
              <a:t>(</a:t>
            </a:r>
            <a:r>
              <a:rPr lang="zh-TW" altLang="en-US" sz="1200" dirty="0"/>
              <a:t>職能評鑑，績效，代幣，法遵，企業大學</a:t>
            </a:r>
            <a:r>
              <a:rPr lang="en-US" altLang="zh-TW" sz="1200" dirty="0"/>
              <a:t>)</a:t>
            </a:r>
          </a:p>
          <a:p>
            <a:r>
              <a:rPr lang="zh-TW" altLang="en-US" sz="1200" dirty="0"/>
              <a:t>系統參數化 </a:t>
            </a:r>
            <a:r>
              <a:rPr lang="en-US" altLang="zh-TW" sz="1200" dirty="0"/>
              <a:t>(</a:t>
            </a:r>
            <a:r>
              <a:rPr lang="zh-TW" altLang="en-US" sz="1200" dirty="0"/>
              <a:t>系統管理介紹</a:t>
            </a:r>
            <a:r>
              <a:rPr lang="en-US" altLang="zh-TW" sz="1200" dirty="0"/>
              <a:t>)</a:t>
            </a:r>
          </a:p>
          <a:p>
            <a:r>
              <a:rPr lang="zh-TW" altLang="en-US" sz="1200" dirty="0"/>
              <a:t>流程平台化 </a:t>
            </a:r>
            <a:r>
              <a:rPr lang="en-US" altLang="zh-TW" sz="1200" dirty="0"/>
              <a:t>(</a:t>
            </a:r>
            <a:r>
              <a:rPr lang="zh-TW" altLang="en-US" sz="1200" dirty="0"/>
              <a:t>選擇雲端</a:t>
            </a:r>
            <a:r>
              <a:rPr lang="en-US" altLang="zh-TW" sz="1200" dirty="0"/>
              <a:t>/</a:t>
            </a:r>
            <a:r>
              <a:rPr lang="zh-TW" altLang="en-US" sz="1200" dirty="0"/>
              <a:t>安裝</a:t>
            </a:r>
            <a:r>
              <a:rPr lang="en-US" altLang="zh-TW" sz="1200" dirty="0"/>
              <a:t>) /</a:t>
            </a:r>
            <a:r>
              <a:rPr lang="zh-TW" altLang="en-US" sz="1200" dirty="0"/>
              <a:t>技術說明</a:t>
            </a:r>
            <a:r>
              <a:rPr lang="en-US" altLang="zh-TW" sz="1200" dirty="0">
                <a:sym typeface="Wingdings" panose="05000000000000000000" pitchFamily="2" charset="2"/>
              </a:rPr>
              <a:t>IT</a:t>
            </a:r>
            <a:r>
              <a:rPr lang="zh-TW" altLang="en-US" sz="1200" dirty="0">
                <a:sym typeface="Wingdings" panose="05000000000000000000" pitchFamily="2" charset="2"/>
              </a:rPr>
              <a:t>技術說明簡報</a:t>
            </a:r>
            <a:endParaRPr lang="en-US" altLang="zh-TW" sz="1200" dirty="0"/>
          </a:p>
          <a:p>
            <a:r>
              <a:rPr lang="zh-TW" altLang="en-US" sz="1200" dirty="0"/>
              <a:t>選擇超值化 </a:t>
            </a:r>
            <a:r>
              <a:rPr lang="en-US" altLang="zh-TW" sz="1200" dirty="0"/>
              <a:t>–</a:t>
            </a:r>
            <a:r>
              <a:rPr lang="zh-TW" altLang="en-US" sz="1200" dirty="0"/>
              <a:t>高</a:t>
            </a:r>
            <a:r>
              <a:rPr lang="en-US" altLang="zh-TW" sz="1200" dirty="0"/>
              <a:t>CP</a:t>
            </a:r>
            <a:r>
              <a:rPr lang="zh-TW" altLang="en-US" sz="1200" dirty="0"/>
              <a:t>值評比</a:t>
            </a:r>
            <a:r>
              <a:rPr lang="en-US" altLang="zh-TW" sz="1200" dirty="0"/>
              <a:t>, </a:t>
            </a:r>
            <a:r>
              <a:rPr lang="zh-TW" altLang="en-US" sz="1200" dirty="0"/>
              <a:t>升級免費，維運服務到位，公開班</a:t>
            </a:r>
            <a:endParaRPr lang="en-US" altLang="zh-TW" sz="1200" dirty="0"/>
          </a:p>
          <a:p>
            <a:pPr marL="0" indent="0">
              <a:buNone/>
            </a:pPr>
            <a:r>
              <a:rPr lang="zh-TW" altLang="en-US" sz="1200" dirty="0"/>
              <a:t>將趨勢與潮流與顧問服務融入每個階段中</a:t>
            </a:r>
            <a:r>
              <a:rPr lang="en-US" altLang="zh-TW" sz="1200" dirty="0"/>
              <a:t>..</a:t>
            </a:r>
            <a:r>
              <a:rPr lang="zh-TW" altLang="en-US" sz="1200" dirty="0"/>
              <a:t>詳細說明開方案。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CBEED-9FA8-4B2A-9F69-21B849DA7D3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63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任何學習方式：　直播，視訊教學，面授，線上課程，混成學習，微課，微支持，考試，問與答．．．．．。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DCBEED-9FA8-4B2A-9F69-21B849DA7D3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13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850F2-B22E-4775-A903-A41CD4C7426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6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APP</a:t>
            </a:r>
            <a:r>
              <a:rPr lang="zh-TW" altLang="en-US" dirty="0"/>
              <a:t>易上手，</a:t>
            </a:r>
            <a:r>
              <a:rPr lang="en-US" altLang="zh-CN" sz="1200" b="1" spc="600" dirty="0">
                <a:solidFill>
                  <a:schemeClr val="accent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HCM</a:t>
            </a:r>
            <a:r>
              <a:rPr lang="zh-CN" altLang="en-US" sz="1200" b="1" spc="600" dirty="0">
                <a:solidFill>
                  <a:schemeClr val="accent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隨身帶著走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B850F2-B22E-4775-A903-A41CD4C742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92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jpe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73.png"/><Relationship Id="rId7" Type="http://schemas.openxmlformats.org/officeDocument/2006/relationships/image" Target="../media/image77.svg"/><Relationship Id="rId12" Type="http://schemas.openxmlformats.org/officeDocument/2006/relationships/image" Target="../media/image82.svg"/><Relationship Id="rId17" Type="http://schemas.openxmlformats.org/officeDocument/2006/relationships/image" Target="../media/image87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5.svg"/><Relationship Id="rId10" Type="http://schemas.openxmlformats.org/officeDocument/2006/relationships/image" Target="../media/image80.sv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21" Type="http://schemas.openxmlformats.org/officeDocument/2006/relationships/image" Target="../media/image29.svg"/><Relationship Id="rId34" Type="http://schemas.openxmlformats.org/officeDocument/2006/relationships/image" Target="../media/image42.pn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5" Type="http://schemas.openxmlformats.org/officeDocument/2006/relationships/image" Target="../media/image33.svg"/><Relationship Id="rId33" Type="http://schemas.openxmlformats.org/officeDocument/2006/relationships/image" Target="../media/image41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37" Type="http://schemas.openxmlformats.org/officeDocument/2006/relationships/image" Target="../media/image45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23" Type="http://schemas.openxmlformats.org/officeDocument/2006/relationships/image" Target="../media/image31.sv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31" Type="http://schemas.openxmlformats.org/officeDocument/2006/relationships/image" Target="../media/image39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svg"/><Relationship Id="rId30" Type="http://schemas.openxmlformats.org/officeDocument/2006/relationships/image" Target="../media/image38.png"/><Relationship Id="rId35" Type="http://schemas.openxmlformats.org/officeDocument/2006/relationships/image" Target="../media/image43.svg"/><Relationship Id="rId8" Type="http://schemas.openxmlformats.org/officeDocument/2006/relationships/image" Target="../media/image16.png"/><Relationship Id="rId3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13" Type="http://schemas.openxmlformats.org/officeDocument/2006/relationships/image" Target="../media/image56.png"/><Relationship Id="rId18" Type="http://schemas.openxmlformats.org/officeDocument/2006/relationships/image" Target="../media/image4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svg"/><Relationship Id="rId17" Type="http://schemas.openxmlformats.org/officeDocument/2006/relationships/image" Target="../media/image40.png"/><Relationship Id="rId2" Type="http://schemas.openxmlformats.org/officeDocument/2006/relationships/image" Target="../media/image9.png"/><Relationship Id="rId16" Type="http://schemas.openxmlformats.org/officeDocument/2006/relationships/image" Target="../media/image3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38.png"/><Relationship Id="rId10" Type="http://schemas.openxmlformats.org/officeDocument/2006/relationships/image" Target="../media/image53.svg"/><Relationship Id="rId4" Type="http://schemas.openxmlformats.org/officeDocument/2006/relationships/image" Target="../media/image47.svg"/><Relationship Id="rId9" Type="http://schemas.openxmlformats.org/officeDocument/2006/relationships/image" Target="../media/image52.png"/><Relationship Id="rId14" Type="http://schemas.openxmlformats.org/officeDocument/2006/relationships/image" Target="../media/image5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10" Type="http://schemas.openxmlformats.org/officeDocument/2006/relationships/image" Target="../media/image65.svg"/><Relationship Id="rId4" Type="http://schemas.openxmlformats.org/officeDocument/2006/relationships/image" Target="../media/image59.svg"/><Relationship Id="rId9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手繪多邊形: 圖案 38">
            <a:extLst>
              <a:ext uri="{FF2B5EF4-FFF2-40B4-BE49-F238E27FC236}">
                <a16:creationId xmlns:a16="http://schemas.microsoft.com/office/drawing/2014/main" id="{8201AFFA-9625-4BD2-9B2E-1DD68CBB552F}"/>
              </a:ext>
            </a:extLst>
          </p:cNvPr>
          <p:cNvSpPr/>
          <p:nvPr/>
        </p:nvSpPr>
        <p:spPr>
          <a:xfrm>
            <a:off x="1" y="0"/>
            <a:ext cx="12191998" cy="6858000"/>
          </a:xfrm>
          <a:custGeom>
            <a:avLst/>
            <a:gdLst>
              <a:gd name="connsiteX0" fmla="*/ 0 w 12191998"/>
              <a:gd name="connsiteY0" fmla="*/ 0 h 7223760"/>
              <a:gd name="connsiteX1" fmla="*/ 12191998 w 12191998"/>
              <a:gd name="connsiteY1" fmla="*/ 0 h 7223760"/>
              <a:gd name="connsiteX2" fmla="*/ 12191998 w 12191998"/>
              <a:gd name="connsiteY2" fmla="*/ 7223760 h 7223760"/>
              <a:gd name="connsiteX3" fmla="*/ 0 w 12191998"/>
              <a:gd name="connsiteY3" fmla="*/ 7223760 h 722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8" h="7223760">
                <a:moveTo>
                  <a:pt x="0" y="0"/>
                </a:moveTo>
                <a:lnTo>
                  <a:pt x="12191998" y="0"/>
                </a:lnTo>
                <a:lnTo>
                  <a:pt x="12191998" y="7223760"/>
                </a:lnTo>
                <a:lnTo>
                  <a:pt x="0" y="7223760"/>
                </a:lnTo>
                <a:close/>
              </a:path>
            </a:pathLst>
          </a:custGeom>
          <a:solidFill>
            <a:srgbClr val="D2E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41" name="手繪多邊形: 圖案 40">
            <a:extLst>
              <a:ext uri="{FF2B5EF4-FFF2-40B4-BE49-F238E27FC236}">
                <a16:creationId xmlns:a16="http://schemas.microsoft.com/office/drawing/2014/main" id="{9B9A9815-BDC5-41A0-A582-1C34D05F464F}"/>
              </a:ext>
            </a:extLst>
          </p:cNvPr>
          <p:cNvSpPr/>
          <p:nvPr/>
        </p:nvSpPr>
        <p:spPr>
          <a:xfrm rot="285196" flipH="1">
            <a:off x="-165852" y="3853370"/>
            <a:ext cx="12432331" cy="3501677"/>
          </a:xfrm>
          <a:custGeom>
            <a:avLst/>
            <a:gdLst>
              <a:gd name="connsiteX0" fmla="*/ 12432331 w 12432331"/>
              <a:gd name="connsiteY0" fmla="*/ 7335 h 3501677"/>
              <a:gd name="connsiteX1" fmla="*/ 11660428 w 12432331"/>
              <a:gd name="connsiteY1" fmla="*/ 100232 h 3501677"/>
              <a:gd name="connsiteX2" fmla="*/ 9050308 w 12432331"/>
              <a:gd name="connsiteY2" fmla="*/ 314381 h 3501677"/>
              <a:gd name="connsiteX3" fmla="*/ 2251288 w 12432331"/>
              <a:gd name="connsiteY3" fmla="*/ 3747 h 3501677"/>
              <a:gd name="connsiteX4" fmla="*/ 800504 w 12432331"/>
              <a:gd name="connsiteY4" fmla="*/ 112217 h 3501677"/>
              <a:gd name="connsiteX5" fmla="*/ 182112 w 12432331"/>
              <a:gd name="connsiteY5" fmla="*/ 201501 h 3501677"/>
              <a:gd name="connsiteX6" fmla="*/ 0 w 12432331"/>
              <a:gd name="connsiteY6" fmla="*/ 2391636 h 3501677"/>
              <a:gd name="connsiteX7" fmla="*/ 2208717 w 12432331"/>
              <a:gd name="connsiteY7" fmla="*/ 2675734 h 3501677"/>
              <a:gd name="connsiteX8" fmla="*/ 12141773 w 12432331"/>
              <a:gd name="connsiteY8" fmla="*/ 3501677 h 350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32331" h="3501677">
                <a:moveTo>
                  <a:pt x="12432331" y="7335"/>
                </a:moveTo>
                <a:lnTo>
                  <a:pt x="11660428" y="100232"/>
                </a:lnTo>
                <a:cubicBezTo>
                  <a:pt x="10840020" y="202899"/>
                  <a:pt x="10021396" y="304885"/>
                  <a:pt x="9050308" y="314381"/>
                </a:cubicBezTo>
                <a:cubicBezTo>
                  <a:pt x="6978652" y="334639"/>
                  <a:pt x="4243070" y="-41272"/>
                  <a:pt x="2251288" y="3747"/>
                </a:cubicBezTo>
                <a:cubicBezTo>
                  <a:pt x="1753340" y="15003"/>
                  <a:pt x="1268809" y="56364"/>
                  <a:pt x="800504" y="112217"/>
                </a:cubicBezTo>
                <a:lnTo>
                  <a:pt x="182112" y="201501"/>
                </a:lnTo>
                <a:lnTo>
                  <a:pt x="0" y="2391636"/>
                </a:lnTo>
                <a:lnTo>
                  <a:pt x="2208717" y="2675734"/>
                </a:lnTo>
                <a:lnTo>
                  <a:pt x="12141773" y="3501677"/>
                </a:lnTo>
                <a:close/>
              </a:path>
            </a:pathLst>
          </a:custGeom>
          <a:solidFill>
            <a:srgbClr val="237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TW" altLang="en-US" dirty="0"/>
              <a:t>　　　　　　　　　　　　 </a:t>
            </a:r>
          </a:p>
        </p:txBody>
      </p:sp>
      <p:sp>
        <p:nvSpPr>
          <p:cNvPr id="43" name="手繪多邊形: 圖案 42">
            <a:extLst>
              <a:ext uri="{FF2B5EF4-FFF2-40B4-BE49-F238E27FC236}">
                <a16:creationId xmlns:a16="http://schemas.microsoft.com/office/drawing/2014/main" id="{8C48CE87-AE07-4141-974C-20091DC450CE}"/>
              </a:ext>
            </a:extLst>
          </p:cNvPr>
          <p:cNvSpPr/>
          <p:nvPr/>
        </p:nvSpPr>
        <p:spPr>
          <a:xfrm>
            <a:off x="1" y="4515401"/>
            <a:ext cx="12191998" cy="2342599"/>
          </a:xfrm>
          <a:custGeom>
            <a:avLst/>
            <a:gdLst>
              <a:gd name="connsiteX0" fmla="*/ 2830421 w 12191998"/>
              <a:gd name="connsiteY0" fmla="*/ 86 h 2342599"/>
              <a:gd name="connsiteX1" fmla="*/ 9732900 w 12191998"/>
              <a:gd name="connsiteY1" fmla="*/ 683063 h 2342599"/>
              <a:gd name="connsiteX2" fmla="*/ 11652450 w 12191998"/>
              <a:gd name="connsiteY2" fmla="*/ 432963 h 2342599"/>
              <a:gd name="connsiteX3" fmla="*/ 12191998 w 12191998"/>
              <a:gd name="connsiteY3" fmla="*/ 302209 h 2342599"/>
              <a:gd name="connsiteX4" fmla="*/ 12191998 w 12191998"/>
              <a:gd name="connsiteY4" fmla="*/ 2342599 h 2342599"/>
              <a:gd name="connsiteX5" fmla="*/ 0 w 12191998"/>
              <a:gd name="connsiteY5" fmla="*/ 2342599 h 2342599"/>
              <a:gd name="connsiteX6" fmla="*/ 0 w 12191998"/>
              <a:gd name="connsiteY6" fmla="*/ 481832 h 2342599"/>
              <a:gd name="connsiteX7" fmla="*/ 117102 w 12191998"/>
              <a:gd name="connsiteY7" fmla="*/ 445213 h 2342599"/>
              <a:gd name="connsiteX8" fmla="*/ 2419713 w 12191998"/>
              <a:gd name="connsiteY8" fmla="*/ 8142 h 2342599"/>
              <a:gd name="connsiteX9" fmla="*/ 2830421 w 12191998"/>
              <a:gd name="connsiteY9" fmla="*/ 86 h 234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1998" h="2342599">
                <a:moveTo>
                  <a:pt x="2830421" y="86"/>
                </a:moveTo>
                <a:cubicBezTo>
                  <a:pt x="4927141" y="9059"/>
                  <a:pt x="7643849" y="724329"/>
                  <a:pt x="9732900" y="683063"/>
                </a:cubicBezTo>
                <a:cubicBezTo>
                  <a:pt x="10429249" y="669308"/>
                  <a:pt x="11052715" y="566240"/>
                  <a:pt x="11652450" y="432963"/>
                </a:cubicBezTo>
                <a:lnTo>
                  <a:pt x="12191998" y="302209"/>
                </a:lnTo>
                <a:lnTo>
                  <a:pt x="12191998" y="2342599"/>
                </a:lnTo>
                <a:lnTo>
                  <a:pt x="0" y="2342599"/>
                </a:lnTo>
                <a:lnTo>
                  <a:pt x="0" y="481832"/>
                </a:lnTo>
                <a:lnTo>
                  <a:pt x="117102" y="445213"/>
                </a:lnTo>
                <a:cubicBezTo>
                  <a:pt x="845376" y="228686"/>
                  <a:pt x="1616311" y="44826"/>
                  <a:pt x="2419713" y="8142"/>
                </a:cubicBezTo>
                <a:cubicBezTo>
                  <a:pt x="2553614" y="2029"/>
                  <a:pt x="2690640" y="-513"/>
                  <a:pt x="2830421" y="86"/>
                </a:cubicBezTo>
                <a:close/>
              </a:path>
            </a:pathLst>
          </a:custGeom>
          <a:solidFill>
            <a:srgbClr val="038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TW" altLang="en-US" dirty="0"/>
              <a:t>　　　　　　　　　　　　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E6E6E7E-BBB9-4E79-B208-DD8213F330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905522" y="776898"/>
            <a:ext cx="4570598" cy="5411480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58AF0848-CB80-4DA3-AE4B-172EFA7198B9}"/>
              </a:ext>
            </a:extLst>
          </p:cNvPr>
          <p:cNvGrpSpPr/>
          <p:nvPr/>
        </p:nvGrpSpPr>
        <p:grpSpPr>
          <a:xfrm>
            <a:off x="5224737" y="3818753"/>
            <a:ext cx="5270883" cy="1424374"/>
            <a:chOff x="3389297" y="-649110"/>
            <a:chExt cx="2174083" cy="587512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55D58F4-BB45-4A86-8F71-BE97B7029C15}"/>
                </a:ext>
              </a:extLst>
            </p:cNvPr>
            <p:cNvGrpSpPr/>
            <p:nvPr/>
          </p:nvGrpSpPr>
          <p:grpSpPr>
            <a:xfrm>
              <a:off x="4182583" y="-649110"/>
              <a:ext cx="587512" cy="587510"/>
              <a:chOff x="1148864" y="3708304"/>
              <a:chExt cx="1476560" cy="1476558"/>
            </a:xfrm>
          </p:grpSpPr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4F00E325-43E0-451A-A76C-03CD3CBCF632}"/>
                  </a:ext>
                </a:extLst>
              </p:cNvPr>
              <p:cNvSpPr/>
              <p:nvPr/>
            </p:nvSpPr>
            <p:spPr>
              <a:xfrm>
                <a:off x="1148864" y="3708304"/>
                <a:ext cx="1476560" cy="1476558"/>
              </a:xfrm>
              <a:prstGeom prst="ellipse">
                <a:avLst/>
              </a:prstGeom>
              <a:solidFill>
                <a:srgbClr val="2372DB"/>
              </a:solidFill>
              <a:ln w="57150">
                <a:solidFill>
                  <a:srgbClr val="D2E3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/>
              </a:p>
            </p:txBody>
          </p:sp>
          <p:pic>
            <p:nvPicPr>
              <p:cNvPr id="23" name="圖形 22">
                <a:extLst>
                  <a:ext uri="{FF2B5EF4-FFF2-40B4-BE49-F238E27FC236}">
                    <a16:creationId xmlns:a16="http://schemas.microsoft.com/office/drawing/2014/main" id="{23258F9A-966F-44AB-AD5B-FF8442F34E4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54808" y="3840859"/>
                <a:ext cx="864673" cy="864673"/>
              </a:xfrm>
              <a:prstGeom prst="rect">
                <a:avLst/>
              </a:prstGeom>
            </p:spPr>
          </p:pic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D1F375E-EA02-49D7-949A-A525071F5D52}"/>
                  </a:ext>
                </a:extLst>
              </p:cNvPr>
              <p:cNvSpPr txBox="1"/>
              <p:nvPr/>
            </p:nvSpPr>
            <p:spPr>
              <a:xfrm>
                <a:off x="1149144" y="4526418"/>
                <a:ext cx="1476000" cy="542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zh-TW" sz="2800" kern="100" dirty="0">
                    <a:solidFill>
                      <a:schemeClr val="bg1"/>
                    </a:solidFill>
                    <a:effectLst/>
                    <a:latin typeface="jf open 粉圓 1.1" panose="020F0500000000000000" pitchFamily="34" charset="-120"/>
                    <a:ea typeface="jf open 粉圓 1.1" panose="020F0500000000000000" pitchFamily="34" charset="-120"/>
                    <a:cs typeface="Times New Roman" panose="02020603050405020304" pitchFamily="18" charset="0"/>
                  </a:rPr>
                  <a:t>超快</a:t>
                </a:r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AEC20EB-161A-4CC2-8401-3C510439BC71}"/>
                </a:ext>
              </a:extLst>
            </p:cNvPr>
            <p:cNvGrpSpPr/>
            <p:nvPr/>
          </p:nvGrpSpPr>
          <p:grpSpPr>
            <a:xfrm>
              <a:off x="3389297" y="-649108"/>
              <a:ext cx="587512" cy="587510"/>
              <a:chOff x="2746844" y="3714741"/>
              <a:chExt cx="1476560" cy="1476558"/>
            </a:xfrm>
          </p:grpSpPr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69574748-0C5D-4A69-B25A-E38B1B11FE12}"/>
                  </a:ext>
                </a:extLst>
              </p:cNvPr>
              <p:cNvSpPr/>
              <p:nvPr/>
            </p:nvSpPr>
            <p:spPr>
              <a:xfrm>
                <a:off x="2746844" y="3714741"/>
                <a:ext cx="1476560" cy="1476558"/>
              </a:xfrm>
              <a:prstGeom prst="ellipse">
                <a:avLst/>
              </a:prstGeom>
              <a:solidFill>
                <a:srgbClr val="2372DB"/>
              </a:solidFill>
              <a:ln w="57150">
                <a:solidFill>
                  <a:srgbClr val="D2E3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 dirty="0"/>
              </a:p>
            </p:txBody>
          </p:sp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9A758BE5-9132-4D68-A0F3-8A8AD8190295}"/>
                  </a:ext>
                </a:extLst>
              </p:cNvPr>
              <p:cNvGrpSpPr/>
              <p:nvPr/>
            </p:nvGrpSpPr>
            <p:grpSpPr>
              <a:xfrm>
                <a:off x="3180470" y="4008490"/>
                <a:ext cx="710909" cy="529411"/>
                <a:chOff x="-2464948" y="2720067"/>
                <a:chExt cx="809715" cy="602993"/>
              </a:xfrm>
            </p:grpSpPr>
            <p:sp>
              <p:nvSpPr>
                <p:cNvPr id="20" name="圖形 90" descr="撲滿">
                  <a:extLst>
                    <a:ext uri="{FF2B5EF4-FFF2-40B4-BE49-F238E27FC236}">
                      <a16:creationId xmlns:a16="http://schemas.microsoft.com/office/drawing/2014/main" id="{1FB0E60F-7083-4043-94FA-82642A07CB15}"/>
                    </a:ext>
                  </a:extLst>
                </p:cNvPr>
                <p:cNvSpPr/>
                <p:nvPr/>
              </p:nvSpPr>
              <p:spPr>
                <a:xfrm>
                  <a:off x="-2464948" y="2720067"/>
                  <a:ext cx="809715" cy="602993"/>
                </a:xfrm>
                <a:custGeom>
                  <a:avLst/>
                  <a:gdLst>
                    <a:gd name="connsiteX0" fmla="*/ 723900 w 809715"/>
                    <a:gd name="connsiteY0" fmla="*/ 305813 h 602993"/>
                    <a:gd name="connsiteX1" fmla="*/ 712470 w 809715"/>
                    <a:gd name="connsiteY1" fmla="*/ 300098 h 602993"/>
                    <a:gd name="connsiteX2" fmla="*/ 704850 w 809715"/>
                    <a:gd name="connsiteY2" fmla="*/ 278191 h 602993"/>
                    <a:gd name="connsiteX3" fmla="*/ 721043 w 809715"/>
                    <a:gd name="connsiteY3" fmla="*/ 250568 h 602993"/>
                    <a:gd name="connsiteX4" fmla="*/ 721995 w 809715"/>
                    <a:gd name="connsiteY4" fmla="*/ 249616 h 602993"/>
                    <a:gd name="connsiteX5" fmla="*/ 742950 w 809715"/>
                    <a:gd name="connsiteY5" fmla="*/ 277238 h 602993"/>
                    <a:gd name="connsiteX6" fmla="*/ 723900 w 809715"/>
                    <a:gd name="connsiteY6" fmla="*/ 305813 h 602993"/>
                    <a:gd name="connsiteX7" fmla="*/ 464820 w 809715"/>
                    <a:gd name="connsiteY7" fmla="*/ 118171 h 602993"/>
                    <a:gd name="connsiteX8" fmla="*/ 447675 w 809715"/>
                    <a:gd name="connsiteY8" fmla="*/ 129601 h 602993"/>
                    <a:gd name="connsiteX9" fmla="*/ 440055 w 809715"/>
                    <a:gd name="connsiteY9" fmla="*/ 127696 h 602993"/>
                    <a:gd name="connsiteX10" fmla="*/ 344805 w 809715"/>
                    <a:gd name="connsiteY10" fmla="*/ 105788 h 602993"/>
                    <a:gd name="connsiteX11" fmla="*/ 290513 w 809715"/>
                    <a:gd name="connsiteY11" fmla="*/ 113408 h 602993"/>
                    <a:gd name="connsiteX12" fmla="*/ 266700 w 809715"/>
                    <a:gd name="connsiteY12" fmla="*/ 100073 h 602993"/>
                    <a:gd name="connsiteX13" fmla="*/ 280035 w 809715"/>
                    <a:gd name="connsiteY13" fmla="*/ 76261 h 602993"/>
                    <a:gd name="connsiteX14" fmla="*/ 343853 w 809715"/>
                    <a:gd name="connsiteY14" fmla="*/ 67688 h 602993"/>
                    <a:gd name="connsiteX15" fmla="*/ 454343 w 809715"/>
                    <a:gd name="connsiteY15" fmla="*/ 92453 h 602993"/>
                    <a:gd name="connsiteX16" fmla="*/ 464820 w 809715"/>
                    <a:gd name="connsiteY16" fmla="*/ 118171 h 602993"/>
                    <a:gd name="connsiteX17" fmla="*/ 793433 w 809715"/>
                    <a:gd name="connsiteY17" fmla="*/ 191513 h 602993"/>
                    <a:gd name="connsiteX18" fmla="*/ 716280 w 809715"/>
                    <a:gd name="connsiteY18" fmla="*/ 207706 h 602993"/>
                    <a:gd name="connsiteX19" fmla="*/ 630555 w 809715"/>
                    <a:gd name="connsiteY19" fmla="*/ 213421 h 602993"/>
                    <a:gd name="connsiteX20" fmla="*/ 342900 w 809715"/>
                    <a:gd name="connsiteY20" fmla="*/ 29588 h 602993"/>
                    <a:gd name="connsiteX21" fmla="*/ 223838 w 809715"/>
                    <a:gd name="connsiteY21" fmla="*/ 56258 h 602993"/>
                    <a:gd name="connsiteX22" fmla="*/ 106680 w 809715"/>
                    <a:gd name="connsiteY22" fmla="*/ 1013 h 602993"/>
                    <a:gd name="connsiteX23" fmla="*/ 93345 w 809715"/>
                    <a:gd name="connsiteY23" fmla="*/ 12443 h 602993"/>
                    <a:gd name="connsiteX24" fmla="*/ 131445 w 809715"/>
                    <a:gd name="connsiteY24" fmla="*/ 120076 h 602993"/>
                    <a:gd name="connsiteX25" fmla="*/ 76200 w 809715"/>
                    <a:gd name="connsiteY25" fmla="*/ 201991 h 602993"/>
                    <a:gd name="connsiteX26" fmla="*/ 62865 w 809715"/>
                    <a:gd name="connsiteY26" fmla="*/ 213421 h 602993"/>
                    <a:gd name="connsiteX27" fmla="*/ 28575 w 809715"/>
                    <a:gd name="connsiteY27" fmla="*/ 221993 h 602993"/>
                    <a:gd name="connsiteX28" fmla="*/ 0 w 809715"/>
                    <a:gd name="connsiteY28" fmla="*/ 259141 h 602993"/>
                    <a:gd name="connsiteX29" fmla="*/ 0 w 809715"/>
                    <a:gd name="connsiteY29" fmla="*/ 333436 h 602993"/>
                    <a:gd name="connsiteX30" fmla="*/ 28575 w 809715"/>
                    <a:gd name="connsiteY30" fmla="*/ 370583 h 602993"/>
                    <a:gd name="connsiteX31" fmla="*/ 63818 w 809715"/>
                    <a:gd name="connsiteY31" fmla="*/ 379156 h 602993"/>
                    <a:gd name="connsiteX32" fmla="*/ 77153 w 809715"/>
                    <a:gd name="connsiteY32" fmla="*/ 390586 h 602993"/>
                    <a:gd name="connsiteX33" fmla="*/ 148590 w 809715"/>
                    <a:gd name="connsiteY33" fmla="*/ 488693 h 602993"/>
                    <a:gd name="connsiteX34" fmla="*/ 155258 w 809715"/>
                    <a:gd name="connsiteY34" fmla="*/ 500123 h 602993"/>
                    <a:gd name="connsiteX35" fmla="*/ 169545 w 809715"/>
                    <a:gd name="connsiteY35" fmla="*/ 586801 h 602993"/>
                    <a:gd name="connsiteX36" fmla="*/ 188595 w 809715"/>
                    <a:gd name="connsiteY36" fmla="*/ 602993 h 602993"/>
                    <a:gd name="connsiteX37" fmla="*/ 251460 w 809715"/>
                    <a:gd name="connsiteY37" fmla="*/ 602993 h 602993"/>
                    <a:gd name="connsiteX38" fmla="*/ 270510 w 809715"/>
                    <a:gd name="connsiteY38" fmla="*/ 586801 h 602993"/>
                    <a:gd name="connsiteX39" fmla="*/ 275273 w 809715"/>
                    <a:gd name="connsiteY39" fmla="*/ 556321 h 602993"/>
                    <a:gd name="connsiteX40" fmla="*/ 343853 w 809715"/>
                    <a:gd name="connsiteY40" fmla="*/ 564893 h 602993"/>
                    <a:gd name="connsiteX41" fmla="*/ 421005 w 809715"/>
                    <a:gd name="connsiteY41" fmla="*/ 554416 h 602993"/>
                    <a:gd name="connsiteX42" fmla="*/ 426720 w 809715"/>
                    <a:gd name="connsiteY42" fmla="*/ 586801 h 602993"/>
                    <a:gd name="connsiteX43" fmla="*/ 445770 w 809715"/>
                    <a:gd name="connsiteY43" fmla="*/ 602993 h 602993"/>
                    <a:gd name="connsiteX44" fmla="*/ 508635 w 809715"/>
                    <a:gd name="connsiteY44" fmla="*/ 602993 h 602993"/>
                    <a:gd name="connsiteX45" fmla="*/ 527685 w 809715"/>
                    <a:gd name="connsiteY45" fmla="*/ 586801 h 602993"/>
                    <a:gd name="connsiteX46" fmla="*/ 541973 w 809715"/>
                    <a:gd name="connsiteY46" fmla="*/ 500123 h 602993"/>
                    <a:gd name="connsiteX47" fmla="*/ 548640 w 809715"/>
                    <a:gd name="connsiteY47" fmla="*/ 488693 h 602993"/>
                    <a:gd name="connsiteX48" fmla="*/ 647700 w 809715"/>
                    <a:gd name="connsiteY48" fmla="*/ 296288 h 602993"/>
                    <a:gd name="connsiteX49" fmla="*/ 641985 w 809715"/>
                    <a:gd name="connsiteY49" fmla="*/ 249616 h 602993"/>
                    <a:gd name="connsiteX50" fmla="*/ 677228 w 809715"/>
                    <a:gd name="connsiteY50" fmla="*/ 242948 h 602993"/>
                    <a:gd name="connsiteX51" fmla="*/ 666750 w 809715"/>
                    <a:gd name="connsiteY51" fmla="*/ 277238 h 602993"/>
                    <a:gd name="connsiteX52" fmla="*/ 685800 w 809715"/>
                    <a:gd name="connsiteY52" fmla="*/ 327721 h 602993"/>
                    <a:gd name="connsiteX53" fmla="*/ 723900 w 809715"/>
                    <a:gd name="connsiteY53" fmla="*/ 344866 h 602993"/>
                    <a:gd name="connsiteX54" fmla="*/ 781050 w 809715"/>
                    <a:gd name="connsiteY54" fmla="*/ 278191 h 602993"/>
                    <a:gd name="connsiteX55" fmla="*/ 761048 w 809715"/>
                    <a:gd name="connsiteY55" fmla="*/ 231518 h 602993"/>
                    <a:gd name="connsiteX56" fmla="*/ 787718 w 809715"/>
                    <a:gd name="connsiteY56" fmla="*/ 229613 h 602993"/>
                    <a:gd name="connsiteX57" fmla="*/ 809625 w 809715"/>
                    <a:gd name="connsiteY57" fmla="*/ 213421 h 602993"/>
                    <a:gd name="connsiteX58" fmla="*/ 793433 w 809715"/>
                    <a:gd name="connsiteY58" fmla="*/ 191513 h 602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809715" h="602993">
                      <a:moveTo>
                        <a:pt x="723900" y="305813"/>
                      </a:moveTo>
                      <a:cubicBezTo>
                        <a:pt x="719138" y="305813"/>
                        <a:pt x="715328" y="302956"/>
                        <a:pt x="712470" y="300098"/>
                      </a:cubicBezTo>
                      <a:cubicBezTo>
                        <a:pt x="707708" y="295336"/>
                        <a:pt x="704850" y="286763"/>
                        <a:pt x="704850" y="278191"/>
                      </a:cubicBezTo>
                      <a:cubicBezTo>
                        <a:pt x="704850" y="265808"/>
                        <a:pt x="713423" y="256283"/>
                        <a:pt x="721043" y="250568"/>
                      </a:cubicBezTo>
                      <a:lnTo>
                        <a:pt x="721995" y="249616"/>
                      </a:lnTo>
                      <a:cubicBezTo>
                        <a:pt x="740093" y="259141"/>
                        <a:pt x="742950" y="268666"/>
                        <a:pt x="742950" y="277238"/>
                      </a:cubicBezTo>
                      <a:cubicBezTo>
                        <a:pt x="742950" y="292478"/>
                        <a:pt x="734378" y="305813"/>
                        <a:pt x="723900" y="305813"/>
                      </a:cubicBezTo>
                      <a:close/>
                      <a:moveTo>
                        <a:pt x="464820" y="118171"/>
                      </a:moveTo>
                      <a:cubicBezTo>
                        <a:pt x="461963" y="124838"/>
                        <a:pt x="454343" y="129601"/>
                        <a:pt x="447675" y="129601"/>
                      </a:cubicBezTo>
                      <a:cubicBezTo>
                        <a:pt x="444818" y="129601"/>
                        <a:pt x="441960" y="128648"/>
                        <a:pt x="440055" y="127696"/>
                      </a:cubicBezTo>
                      <a:cubicBezTo>
                        <a:pt x="409575" y="113408"/>
                        <a:pt x="376238" y="105788"/>
                        <a:pt x="344805" y="105788"/>
                      </a:cubicBezTo>
                      <a:cubicBezTo>
                        <a:pt x="326708" y="105788"/>
                        <a:pt x="308610" y="108646"/>
                        <a:pt x="290513" y="113408"/>
                      </a:cubicBezTo>
                      <a:cubicBezTo>
                        <a:pt x="280035" y="116266"/>
                        <a:pt x="269558" y="110551"/>
                        <a:pt x="266700" y="100073"/>
                      </a:cubicBezTo>
                      <a:cubicBezTo>
                        <a:pt x="263843" y="89596"/>
                        <a:pt x="269558" y="79118"/>
                        <a:pt x="280035" y="76261"/>
                      </a:cubicBezTo>
                      <a:cubicBezTo>
                        <a:pt x="300990" y="70546"/>
                        <a:pt x="322898" y="67688"/>
                        <a:pt x="343853" y="67688"/>
                      </a:cubicBezTo>
                      <a:cubicBezTo>
                        <a:pt x="380048" y="67688"/>
                        <a:pt x="419100" y="76261"/>
                        <a:pt x="454343" y="92453"/>
                      </a:cubicBezTo>
                      <a:cubicBezTo>
                        <a:pt x="464820" y="97216"/>
                        <a:pt x="469583" y="108646"/>
                        <a:pt x="464820" y="118171"/>
                      </a:cubicBezTo>
                      <a:close/>
                      <a:moveTo>
                        <a:pt x="793433" y="191513"/>
                      </a:moveTo>
                      <a:cubicBezTo>
                        <a:pt x="769620" y="187703"/>
                        <a:pt x="740093" y="194371"/>
                        <a:pt x="716280" y="207706"/>
                      </a:cubicBezTo>
                      <a:cubicBezTo>
                        <a:pt x="694373" y="202943"/>
                        <a:pt x="661035" y="202943"/>
                        <a:pt x="630555" y="213421"/>
                      </a:cubicBezTo>
                      <a:cubicBezTo>
                        <a:pt x="585788" y="106741"/>
                        <a:pt x="461010" y="29588"/>
                        <a:pt x="342900" y="29588"/>
                      </a:cubicBezTo>
                      <a:cubicBezTo>
                        <a:pt x="301943" y="29588"/>
                        <a:pt x="260985" y="39113"/>
                        <a:pt x="223838" y="56258"/>
                      </a:cubicBezTo>
                      <a:lnTo>
                        <a:pt x="106680" y="1013"/>
                      </a:lnTo>
                      <a:cubicBezTo>
                        <a:pt x="99060" y="-2797"/>
                        <a:pt x="90488" y="4823"/>
                        <a:pt x="93345" y="12443"/>
                      </a:cubicBezTo>
                      <a:lnTo>
                        <a:pt x="131445" y="120076"/>
                      </a:lnTo>
                      <a:cubicBezTo>
                        <a:pt x="108585" y="143888"/>
                        <a:pt x="89535" y="171511"/>
                        <a:pt x="76200" y="201991"/>
                      </a:cubicBezTo>
                      <a:cubicBezTo>
                        <a:pt x="74295" y="207706"/>
                        <a:pt x="69533" y="211516"/>
                        <a:pt x="62865" y="213421"/>
                      </a:cubicBezTo>
                      <a:lnTo>
                        <a:pt x="28575" y="221993"/>
                      </a:lnTo>
                      <a:cubicBezTo>
                        <a:pt x="11430" y="225803"/>
                        <a:pt x="0" y="241043"/>
                        <a:pt x="0" y="259141"/>
                      </a:cubicBezTo>
                      <a:lnTo>
                        <a:pt x="0" y="333436"/>
                      </a:lnTo>
                      <a:cubicBezTo>
                        <a:pt x="0" y="350581"/>
                        <a:pt x="11430" y="365821"/>
                        <a:pt x="28575" y="370583"/>
                      </a:cubicBezTo>
                      <a:lnTo>
                        <a:pt x="63818" y="379156"/>
                      </a:lnTo>
                      <a:cubicBezTo>
                        <a:pt x="69533" y="381061"/>
                        <a:pt x="74295" y="384871"/>
                        <a:pt x="77153" y="390586"/>
                      </a:cubicBezTo>
                      <a:cubicBezTo>
                        <a:pt x="93345" y="427733"/>
                        <a:pt x="118110" y="461071"/>
                        <a:pt x="148590" y="488693"/>
                      </a:cubicBezTo>
                      <a:cubicBezTo>
                        <a:pt x="151448" y="491551"/>
                        <a:pt x="154305" y="495361"/>
                        <a:pt x="155258" y="500123"/>
                      </a:cubicBezTo>
                      <a:lnTo>
                        <a:pt x="169545" y="586801"/>
                      </a:lnTo>
                      <a:cubicBezTo>
                        <a:pt x="171450" y="596326"/>
                        <a:pt x="179070" y="602993"/>
                        <a:pt x="188595" y="602993"/>
                      </a:cubicBezTo>
                      <a:lnTo>
                        <a:pt x="251460" y="602993"/>
                      </a:lnTo>
                      <a:cubicBezTo>
                        <a:pt x="260985" y="602993"/>
                        <a:pt x="268605" y="596326"/>
                        <a:pt x="270510" y="586801"/>
                      </a:cubicBezTo>
                      <a:lnTo>
                        <a:pt x="275273" y="556321"/>
                      </a:lnTo>
                      <a:cubicBezTo>
                        <a:pt x="297180" y="562036"/>
                        <a:pt x="320040" y="564893"/>
                        <a:pt x="343853" y="564893"/>
                      </a:cubicBezTo>
                      <a:cubicBezTo>
                        <a:pt x="369570" y="564893"/>
                        <a:pt x="396240" y="561083"/>
                        <a:pt x="421005" y="554416"/>
                      </a:cubicBezTo>
                      <a:lnTo>
                        <a:pt x="426720" y="586801"/>
                      </a:lnTo>
                      <a:cubicBezTo>
                        <a:pt x="428625" y="596326"/>
                        <a:pt x="436245" y="602993"/>
                        <a:pt x="445770" y="602993"/>
                      </a:cubicBezTo>
                      <a:lnTo>
                        <a:pt x="508635" y="602993"/>
                      </a:lnTo>
                      <a:cubicBezTo>
                        <a:pt x="518160" y="602993"/>
                        <a:pt x="525780" y="596326"/>
                        <a:pt x="527685" y="586801"/>
                      </a:cubicBezTo>
                      <a:lnTo>
                        <a:pt x="541973" y="500123"/>
                      </a:lnTo>
                      <a:cubicBezTo>
                        <a:pt x="542925" y="495361"/>
                        <a:pt x="544830" y="491551"/>
                        <a:pt x="548640" y="488693"/>
                      </a:cubicBezTo>
                      <a:cubicBezTo>
                        <a:pt x="606743" y="438211"/>
                        <a:pt x="647700" y="371536"/>
                        <a:pt x="647700" y="296288"/>
                      </a:cubicBezTo>
                      <a:cubicBezTo>
                        <a:pt x="647700" y="280096"/>
                        <a:pt x="645795" y="264856"/>
                        <a:pt x="641985" y="249616"/>
                      </a:cubicBezTo>
                      <a:cubicBezTo>
                        <a:pt x="653415" y="245806"/>
                        <a:pt x="665798" y="242948"/>
                        <a:pt x="677228" y="242948"/>
                      </a:cubicBezTo>
                      <a:cubicBezTo>
                        <a:pt x="670560" y="253426"/>
                        <a:pt x="666750" y="264856"/>
                        <a:pt x="666750" y="277238"/>
                      </a:cubicBezTo>
                      <a:cubicBezTo>
                        <a:pt x="665798" y="296288"/>
                        <a:pt x="673418" y="314386"/>
                        <a:pt x="685800" y="327721"/>
                      </a:cubicBezTo>
                      <a:cubicBezTo>
                        <a:pt x="696278" y="338198"/>
                        <a:pt x="709613" y="344866"/>
                        <a:pt x="723900" y="344866"/>
                      </a:cubicBezTo>
                      <a:cubicBezTo>
                        <a:pt x="755333" y="344866"/>
                        <a:pt x="781050" y="315338"/>
                        <a:pt x="781050" y="278191"/>
                      </a:cubicBezTo>
                      <a:cubicBezTo>
                        <a:pt x="781050" y="260093"/>
                        <a:pt x="774383" y="243901"/>
                        <a:pt x="761048" y="231518"/>
                      </a:cubicBezTo>
                      <a:cubicBezTo>
                        <a:pt x="770573" y="229613"/>
                        <a:pt x="779145" y="228661"/>
                        <a:pt x="787718" y="229613"/>
                      </a:cubicBezTo>
                      <a:cubicBezTo>
                        <a:pt x="798195" y="231518"/>
                        <a:pt x="807720" y="223898"/>
                        <a:pt x="809625" y="213421"/>
                      </a:cubicBezTo>
                      <a:cubicBezTo>
                        <a:pt x="810578" y="202943"/>
                        <a:pt x="803910" y="193418"/>
                        <a:pt x="793433" y="19151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85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 sz="2800"/>
                </a:p>
              </p:txBody>
            </p:sp>
            <p:sp>
              <p:nvSpPr>
                <p:cNvPr id="21" name="圖形 103" descr="美元">
                  <a:extLst>
                    <a:ext uri="{FF2B5EF4-FFF2-40B4-BE49-F238E27FC236}">
                      <a16:creationId xmlns:a16="http://schemas.microsoft.com/office/drawing/2014/main" id="{60D9FADE-479D-4AB5-9F03-5F1378B5574F}"/>
                    </a:ext>
                  </a:extLst>
                </p:cNvPr>
                <p:cNvSpPr/>
                <p:nvPr/>
              </p:nvSpPr>
              <p:spPr>
                <a:xfrm>
                  <a:off x="-2178253" y="2879259"/>
                  <a:ext cx="144538" cy="311702"/>
                </a:xfrm>
                <a:custGeom>
                  <a:avLst/>
                  <a:gdLst>
                    <a:gd name="connsiteX0" fmla="*/ 124826 w 144538"/>
                    <a:gd name="connsiteY0" fmla="*/ 163100 h 311702"/>
                    <a:gd name="connsiteX1" fmla="*/ 81586 w 144538"/>
                    <a:gd name="connsiteY1" fmla="*/ 143057 h 311702"/>
                    <a:gd name="connsiteX2" fmla="*/ 81586 w 144538"/>
                    <a:gd name="connsiteY2" fmla="*/ 55418 h 311702"/>
                    <a:gd name="connsiteX3" fmla="*/ 120223 w 144538"/>
                    <a:gd name="connsiteY3" fmla="*/ 73794 h 311702"/>
                    <a:gd name="connsiteX4" fmla="*/ 137620 w 144538"/>
                    <a:gd name="connsiteY4" fmla="*/ 57121 h 311702"/>
                    <a:gd name="connsiteX5" fmla="*/ 81586 w 144538"/>
                    <a:gd name="connsiteY5" fmla="*/ 31496 h 311702"/>
                    <a:gd name="connsiteX6" fmla="*/ 81586 w 144538"/>
                    <a:gd name="connsiteY6" fmla="*/ 0 h 311702"/>
                    <a:gd name="connsiteX7" fmla="*/ 59840 w 144538"/>
                    <a:gd name="connsiteY7" fmla="*/ 0 h 311702"/>
                    <a:gd name="connsiteX8" fmla="*/ 59840 w 144538"/>
                    <a:gd name="connsiteY8" fmla="*/ 32874 h 311702"/>
                    <a:gd name="connsiteX9" fmla="*/ 38528 w 144538"/>
                    <a:gd name="connsiteY9" fmla="*/ 40485 h 311702"/>
                    <a:gd name="connsiteX10" fmla="*/ 8300 w 144538"/>
                    <a:gd name="connsiteY10" fmla="*/ 120223 h 311702"/>
                    <a:gd name="connsiteX11" fmla="*/ 59840 w 144538"/>
                    <a:gd name="connsiteY11" fmla="*/ 160889 h 311702"/>
                    <a:gd name="connsiteX12" fmla="*/ 59840 w 144538"/>
                    <a:gd name="connsiteY12" fmla="*/ 255777 h 311702"/>
                    <a:gd name="connsiteX13" fmla="*/ 17397 w 144538"/>
                    <a:gd name="connsiteY13" fmla="*/ 231965 h 311702"/>
                    <a:gd name="connsiteX14" fmla="*/ 0 w 144538"/>
                    <a:gd name="connsiteY14" fmla="*/ 248601 h 311702"/>
                    <a:gd name="connsiteX15" fmla="*/ 29177 w 144538"/>
                    <a:gd name="connsiteY15" fmla="*/ 271834 h 311702"/>
                    <a:gd name="connsiteX16" fmla="*/ 59840 w 144538"/>
                    <a:gd name="connsiteY16" fmla="*/ 279916 h 311702"/>
                    <a:gd name="connsiteX17" fmla="*/ 59840 w 144538"/>
                    <a:gd name="connsiteY17" fmla="*/ 311703 h 311702"/>
                    <a:gd name="connsiteX18" fmla="*/ 81586 w 144538"/>
                    <a:gd name="connsiteY18" fmla="*/ 311703 h 311702"/>
                    <a:gd name="connsiteX19" fmla="*/ 81586 w 144538"/>
                    <a:gd name="connsiteY19" fmla="*/ 279083 h 311702"/>
                    <a:gd name="connsiteX20" fmla="*/ 139288 w 144538"/>
                    <a:gd name="connsiteY20" fmla="*/ 235589 h 311702"/>
                    <a:gd name="connsiteX21" fmla="*/ 124826 w 144538"/>
                    <a:gd name="connsiteY21" fmla="*/ 163100 h 311702"/>
                    <a:gd name="connsiteX22" fmla="*/ 41717 w 144538"/>
                    <a:gd name="connsiteY22" fmla="*/ 125877 h 311702"/>
                    <a:gd name="connsiteX23" fmla="*/ 47770 w 144538"/>
                    <a:gd name="connsiteY23" fmla="*/ 63029 h 311702"/>
                    <a:gd name="connsiteX24" fmla="*/ 59840 w 144538"/>
                    <a:gd name="connsiteY24" fmla="*/ 57484 h 311702"/>
                    <a:gd name="connsiteX25" fmla="*/ 59840 w 144538"/>
                    <a:gd name="connsiteY25" fmla="*/ 136098 h 311702"/>
                    <a:gd name="connsiteX26" fmla="*/ 41717 w 144538"/>
                    <a:gd name="connsiteY26" fmla="*/ 125877 h 311702"/>
                    <a:gd name="connsiteX27" fmla="*/ 107284 w 144538"/>
                    <a:gd name="connsiteY27" fmla="*/ 241207 h 311702"/>
                    <a:gd name="connsiteX28" fmla="*/ 81586 w 144538"/>
                    <a:gd name="connsiteY28" fmla="*/ 254799 h 311702"/>
                    <a:gd name="connsiteX29" fmla="*/ 81586 w 144538"/>
                    <a:gd name="connsiteY29" fmla="*/ 168211 h 311702"/>
                    <a:gd name="connsiteX30" fmla="*/ 118628 w 144538"/>
                    <a:gd name="connsiteY30" fmla="*/ 194923 h 311702"/>
                    <a:gd name="connsiteX31" fmla="*/ 107284 w 144538"/>
                    <a:gd name="connsiteY31" fmla="*/ 241207 h 311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44538" h="311702">
                      <a:moveTo>
                        <a:pt x="124826" y="163100"/>
                      </a:moveTo>
                      <a:cubicBezTo>
                        <a:pt x="112575" y="152662"/>
                        <a:pt x="96664" y="147769"/>
                        <a:pt x="81586" y="143057"/>
                      </a:cubicBezTo>
                      <a:lnTo>
                        <a:pt x="81586" y="55418"/>
                      </a:lnTo>
                      <a:cubicBezTo>
                        <a:pt x="96225" y="56809"/>
                        <a:pt x="109906" y="63315"/>
                        <a:pt x="120223" y="73794"/>
                      </a:cubicBezTo>
                      <a:lnTo>
                        <a:pt x="137620" y="57121"/>
                      </a:lnTo>
                      <a:cubicBezTo>
                        <a:pt x="122732" y="41976"/>
                        <a:pt x="102781" y="32852"/>
                        <a:pt x="81586" y="31496"/>
                      </a:cubicBezTo>
                      <a:lnTo>
                        <a:pt x="81586" y="0"/>
                      </a:lnTo>
                      <a:lnTo>
                        <a:pt x="59840" y="0"/>
                      </a:lnTo>
                      <a:lnTo>
                        <a:pt x="59840" y="32874"/>
                      </a:lnTo>
                      <a:cubicBezTo>
                        <a:pt x="52393" y="34323"/>
                        <a:pt x="45208" y="36889"/>
                        <a:pt x="38528" y="40485"/>
                      </a:cubicBezTo>
                      <a:cubicBezTo>
                        <a:pt x="11055" y="55454"/>
                        <a:pt x="-2972" y="90611"/>
                        <a:pt x="8300" y="120223"/>
                      </a:cubicBezTo>
                      <a:cubicBezTo>
                        <a:pt x="17035" y="143057"/>
                        <a:pt x="38093" y="153242"/>
                        <a:pt x="59840" y="160889"/>
                      </a:cubicBezTo>
                      <a:lnTo>
                        <a:pt x="59840" y="255777"/>
                      </a:lnTo>
                      <a:cubicBezTo>
                        <a:pt x="42986" y="253711"/>
                        <a:pt x="28996" y="244034"/>
                        <a:pt x="17397" y="231965"/>
                      </a:cubicBezTo>
                      <a:lnTo>
                        <a:pt x="0" y="248601"/>
                      </a:lnTo>
                      <a:cubicBezTo>
                        <a:pt x="8284" y="258001"/>
                        <a:pt x="18161" y="265866"/>
                        <a:pt x="29177" y="271834"/>
                      </a:cubicBezTo>
                      <a:cubicBezTo>
                        <a:pt x="38805" y="276414"/>
                        <a:pt x="49204" y="279155"/>
                        <a:pt x="59840" y="279916"/>
                      </a:cubicBezTo>
                      <a:lnTo>
                        <a:pt x="59840" y="311703"/>
                      </a:lnTo>
                      <a:lnTo>
                        <a:pt x="81586" y="311703"/>
                      </a:lnTo>
                      <a:lnTo>
                        <a:pt x="81586" y="279083"/>
                      </a:lnTo>
                      <a:cubicBezTo>
                        <a:pt x="106523" y="274914"/>
                        <a:pt x="129429" y="259583"/>
                        <a:pt x="139288" y="235589"/>
                      </a:cubicBezTo>
                      <a:cubicBezTo>
                        <a:pt x="149146" y="211595"/>
                        <a:pt x="145558" y="180824"/>
                        <a:pt x="124826" y="163100"/>
                      </a:cubicBezTo>
                      <a:close/>
                      <a:moveTo>
                        <a:pt x="41717" y="125877"/>
                      </a:moveTo>
                      <a:cubicBezTo>
                        <a:pt x="21783" y="109060"/>
                        <a:pt x="26640" y="76512"/>
                        <a:pt x="47770" y="63029"/>
                      </a:cubicBezTo>
                      <a:cubicBezTo>
                        <a:pt x="51515" y="60627"/>
                        <a:pt x="55578" y="58761"/>
                        <a:pt x="59840" y="57484"/>
                      </a:cubicBezTo>
                      <a:lnTo>
                        <a:pt x="59840" y="136098"/>
                      </a:lnTo>
                      <a:cubicBezTo>
                        <a:pt x="53278" y="133711"/>
                        <a:pt x="47155" y="130258"/>
                        <a:pt x="41717" y="125877"/>
                      </a:cubicBezTo>
                      <a:close/>
                      <a:moveTo>
                        <a:pt x="107284" y="241207"/>
                      </a:moveTo>
                      <a:cubicBezTo>
                        <a:pt x="100209" y="248123"/>
                        <a:pt x="91284" y="252843"/>
                        <a:pt x="81586" y="254799"/>
                      </a:cubicBezTo>
                      <a:lnTo>
                        <a:pt x="81586" y="168211"/>
                      </a:lnTo>
                      <a:cubicBezTo>
                        <a:pt x="96084" y="173176"/>
                        <a:pt x="112720" y="179483"/>
                        <a:pt x="118628" y="194923"/>
                      </a:cubicBezTo>
                      <a:cubicBezTo>
                        <a:pt x="124536" y="210363"/>
                        <a:pt x="118592" y="229681"/>
                        <a:pt x="107284" y="2412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 sz="2800"/>
                </a:p>
              </p:txBody>
            </p: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8475AE9-CE23-447C-AC8E-5F886DF299F3}"/>
                  </a:ext>
                </a:extLst>
              </p:cNvPr>
              <p:cNvSpPr txBox="1"/>
              <p:nvPr/>
            </p:nvSpPr>
            <p:spPr>
              <a:xfrm>
                <a:off x="2747124" y="4532850"/>
                <a:ext cx="1476000" cy="542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zh-TW" sz="2800" kern="100" dirty="0">
                    <a:solidFill>
                      <a:schemeClr val="bg1"/>
                    </a:solidFill>
                    <a:effectLst/>
                    <a:latin typeface="jf open 粉圓 1.1" panose="020F0500000000000000" pitchFamily="34" charset="-120"/>
                    <a:ea typeface="jf open 粉圓 1.1" panose="020F0500000000000000" pitchFamily="34" charset="-120"/>
                    <a:cs typeface="Times New Roman" panose="02020603050405020304" pitchFamily="18" charset="0"/>
                  </a:rPr>
                  <a:t>超值</a:t>
                </a:r>
              </a:p>
            </p:txBody>
          </p: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E84E9BB2-80D4-46E4-85D4-1C0B3E78E757}"/>
                </a:ext>
              </a:extLst>
            </p:cNvPr>
            <p:cNvGrpSpPr/>
            <p:nvPr/>
          </p:nvGrpSpPr>
          <p:grpSpPr>
            <a:xfrm>
              <a:off x="4975868" y="-649110"/>
              <a:ext cx="587512" cy="587510"/>
              <a:chOff x="4431634" y="3708302"/>
              <a:chExt cx="1476560" cy="1476558"/>
            </a:xfrm>
          </p:grpSpPr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2A99433B-8C77-49B2-8199-B99D4F852DA5}"/>
                  </a:ext>
                </a:extLst>
              </p:cNvPr>
              <p:cNvSpPr/>
              <p:nvPr/>
            </p:nvSpPr>
            <p:spPr>
              <a:xfrm>
                <a:off x="4431634" y="3708302"/>
                <a:ext cx="1476560" cy="1476558"/>
              </a:xfrm>
              <a:prstGeom prst="ellipse">
                <a:avLst/>
              </a:prstGeom>
              <a:solidFill>
                <a:srgbClr val="2372DB"/>
              </a:solidFill>
              <a:ln w="57150">
                <a:solidFill>
                  <a:srgbClr val="D2E3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/>
              </a:p>
            </p:txBody>
          </p: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4E113AC-B364-4400-A9E6-41D0C326FD2B}"/>
                  </a:ext>
                </a:extLst>
              </p:cNvPr>
              <p:cNvGrpSpPr/>
              <p:nvPr/>
            </p:nvGrpSpPr>
            <p:grpSpPr>
              <a:xfrm>
                <a:off x="4758818" y="3862099"/>
                <a:ext cx="822192" cy="822192"/>
                <a:chOff x="5477932" y="5882241"/>
                <a:chExt cx="3809996" cy="3810000"/>
              </a:xfrm>
            </p:grpSpPr>
            <p:pic>
              <p:nvPicPr>
                <p:cNvPr id="15" name="圖形 14">
                  <a:extLst>
                    <a:ext uri="{FF2B5EF4-FFF2-40B4-BE49-F238E27FC236}">
                      <a16:creationId xmlns:a16="http://schemas.microsoft.com/office/drawing/2014/main" id="{0F45AEF2-4F43-440C-89DC-0DAD997CBA2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77932" y="5882241"/>
                  <a:ext cx="3809996" cy="3810000"/>
                </a:xfrm>
                <a:prstGeom prst="rect">
                  <a:avLst/>
                </a:prstGeom>
              </p:spPr>
            </p:pic>
            <p:pic>
              <p:nvPicPr>
                <p:cNvPr id="16" name="圖形 15">
                  <a:extLst>
                    <a:ext uri="{FF2B5EF4-FFF2-40B4-BE49-F238E27FC236}">
                      <a16:creationId xmlns:a16="http://schemas.microsoft.com/office/drawing/2014/main" id="{DC6E123A-9C3A-4402-9B56-9D7091F0300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37938" y="7420223"/>
                  <a:ext cx="1985615" cy="1985617"/>
                </a:xfrm>
                <a:prstGeom prst="rect">
                  <a:avLst/>
                </a:prstGeom>
              </p:spPr>
            </p:pic>
          </p:grp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2CA3907-B591-40D4-AD25-ACA33B075B80}"/>
                  </a:ext>
                </a:extLst>
              </p:cNvPr>
              <p:cNvSpPr txBox="1"/>
              <p:nvPr/>
            </p:nvSpPr>
            <p:spPr>
              <a:xfrm>
                <a:off x="4431914" y="4558322"/>
                <a:ext cx="1476000" cy="4785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zh-TW" sz="2400" kern="100" dirty="0">
                    <a:solidFill>
                      <a:schemeClr val="bg1"/>
                    </a:solidFill>
                    <a:effectLst/>
                    <a:latin typeface="jf open 粉圓 1.1" panose="020F0500000000000000" pitchFamily="34" charset="-120"/>
                    <a:ea typeface="jf open 粉圓 1.1" panose="020F0500000000000000" pitchFamily="34" charset="-120"/>
                    <a:cs typeface="Times New Roman" panose="02020603050405020304" pitchFamily="18" charset="0"/>
                  </a:rPr>
                  <a:t>超安心</a:t>
                </a:r>
              </a:p>
            </p:txBody>
          </p:sp>
        </p:grp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2996688D-BE6A-4A3B-91DB-1B810BB700CD}"/>
              </a:ext>
            </a:extLst>
          </p:cNvPr>
          <p:cNvGrpSpPr/>
          <p:nvPr/>
        </p:nvGrpSpPr>
        <p:grpSpPr>
          <a:xfrm>
            <a:off x="4705152" y="1685238"/>
            <a:ext cx="6279575" cy="1626528"/>
            <a:chOff x="2222048" y="333811"/>
            <a:chExt cx="3023274" cy="783085"/>
          </a:xfrm>
        </p:grpSpPr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1C87BB8-6C64-4B09-BA3B-03A1D95957CF}"/>
                </a:ext>
              </a:extLst>
            </p:cNvPr>
            <p:cNvSpPr txBox="1"/>
            <p:nvPr/>
          </p:nvSpPr>
          <p:spPr>
            <a:xfrm>
              <a:off x="2222048" y="655878"/>
              <a:ext cx="3023274" cy="4610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>
                <a:lnSpc>
                  <a:spcPct val="110000"/>
                </a:lnSpc>
              </a:pPr>
              <a:r>
                <a:rPr lang="zh-TW" altLang="en-US" sz="5400" b="1" kern="100" dirty="0">
                  <a:ln w="19050">
                    <a:solidFill>
                      <a:srgbClr val="2372DB"/>
                    </a:solidFill>
                  </a:ln>
                  <a:solidFill>
                    <a:schemeClr val="bg1"/>
                  </a:solidFill>
                  <a:effectLst>
                    <a:outerShdw dist="63500" dir="5400000" sx="101000" sy="101000" algn="t" rotWithShape="0">
                      <a:srgbClr val="2372DB"/>
                    </a:outerShdw>
                  </a:effectLst>
                  <a:latin typeface="Noto Sans CJK TC Black" panose="020B0A00000000000000" pitchFamily="34" charset="-120"/>
                  <a:ea typeface="Noto Sans CJK TC Black" panose="020B0A00000000000000" pitchFamily="34" charset="-120"/>
                  <a:cs typeface="Calibri Light" panose="020F0302020204030204" pitchFamily="34" charset="0"/>
                </a:rPr>
                <a:t>企業智慧雲超方案</a:t>
              </a:r>
              <a:endParaRPr lang="en-US" altLang="zh-TW" sz="5400" b="1" kern="100" dirty="0">
                <a:ln w="19050">
                  <a:solidFill>
                    <a:srgbClr val="2372DB"/>
                  </a:solidFill>
                </a:ln>
                <a:solidFill>
                  <a:schemeClr val="bg1"/>
                </a:solidFill>
                <a:effectLst>
                  <a:outerShdw dist="63500" dir="5400000" sx="101000" sy="101000" algn="t" rotWithShape="0">
                    <a:srgbClr val="2372DB"/>
                  </a:outerShdw>
                </a:effectLst>
                <a:latin typeface="Noto Sans CJK TC Black" panose="020B0A00000000000000" pitchFamily="34" charset="-120"/>
                <a:ea typeface="Noto Sans CJK TC Black" panose="020B0A00000000000000" pitchFamily="34" charset="-120"/>
                <a:cs typeface="Calibri Light" panose="020F0302020204030204" pitchFamily="34" charset="0"/>
              </a:endParaRPr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D4C3BF20-9D19-4A21-B1D5-2E1A06AA8A87}"/>
                </a:ext>
              </a:extLst>
            </p:cNvPr>
            <p:cNvSpPr/>
            <p:nvPr/>
          </p:nvSpPr>
          <p:spPr>
            <a:xfrm>
              <a:off x="2224250" y="333811"/>
              <a:ext cx="931665" cy="2769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2372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rgbClr val="2372DB"/>
                  </a:solidFill>
                  <a:latin typeface="Noto Sans CJK TC Black" panose="020B0A00000000000000" pitchFamily="34" charset="-120"/>
                  <a:ea typeface="Noto Sans CJK TC Black" panose="020B0A00000000000000" pitchFamily="34" charset="-120"/>
                </a:rPr>
                <a:t>防疫限定</a:t>
              </a:r>
            </a:p>
          </p:txBody>
        </p:sp>
      </p:grpSp>
      <p:pic>
        <p:nvPicPr>
          <p:cNvPr id="26" name="圖片 3">
            <a:extLst>
              <a:ext uri="{FF2B5EF4-FFF2-40B4-BE49-F238E27FC236}">
                <a16:creationId xmlns:a16="http://schemas.microsoft.com/office/drawing/2014/main" id="{88D3198A-C475-4015-AC6A-DEBBD0F40C29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67226" y="360929"/>
            <a:ext cx="1264624" cy="64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7FDDCFE8-B03F-49E0-9191-B4D59BF6E38E}"/>
              </a:ext>
            </a:extLst>
          </p:cNvPr>
          <p:cNvSpPr txBox="1"/>
          <p:nvPr/>
        </p:nvSpPr>
        <p:spPr>
          <a:xfrm>
            <a:off x="5471698" y="5604208"/>
            <a:ext cx="4674083" cy="612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normalizeH="0" baseline="0" noProof="0" dirty="0">
                <a:ln>
                  <a:noFill/>
                </a:ln>
                <a:solidFill>
                  <a:srgbClr val="90D1F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版權聲明</a:t>
            </a:r>
            <a:r>
              <a:rPr lang="zh-TW" altLang="en-US" sz="1200" b="1" dirty="0">
                <a:solidFill>
                  <a:srgbClr val="90D1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kumimoji="0" lang="zh-TW" altLang="en-US" sz="1200" b="1" i="0" u="none" strike="noStrike" kern="1200" cap="none" normalizeH="0" baseline="0" noProof="0" dirty="0">
                <a:ln>
                  <a:noFill/>
                </a:ln>
                <a:solidFill>
                  <a:srgbClr val="90D1FE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本檔內容版權屬於</a:t>
            </a:r>
            <a:r>
              <a:rPr kumimoji="0" lang="en-US" altLang="zh-TW" sz="1200" b="1" i="0" u="none" strike="noStrike" kern="1200" cap="none" normalizeH="0" baseline="0" noProof="0" dirty="0">
                <a:ln>
                  <a:noFill/>
                </a:ln>
                <a:solidFill>
                  <a:srgbClr val="90D1FE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【</a:t>
            </a:r>
            <a:r>
              <a:rPr kumimoji="0" lang="zh-TW" altLang="en-US" sz="1200" b="1" i="0" u="none" strike="noStrike" kern="1200" cap="none" normalizeH="0" baseline="0" noProof="0" dirty="0">
                <a:ln>
                  <a:noFill/>
                </a:ln>
                <a:solidFill>
                  <a:srgbClr val="90D1FE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一宇數位</a:t>
            </a:r>
            <a:r>
              <a:rPr kumimoji="0" lang="en-US" altLang="zh-TW" sz="1200" b="1" i="0" u="none" strike="noStrike" kern="1200" cap="none" normalizeH="0" baseline="0" noProof="0" dirty="0">
                <a:ln>
                  <a:noFill/>
                </a:ln>
                <a:solidFill>
                  <a:srgbClr val="90D1FE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】</a:t>
            </a:r>
            <a:r>
              <a:rPr kumimoji="0" lang="zh-TW" altLang="en-US" sz="1200" b="1" i="0" u="none" strike="noStrike" kern="1200" cap="none" normalizeH="0" baseline="0" noProof="0" dirty="0">
                <a:ln>
                  <a:noFill/>
                </a:ln>
                <a:solidFill>
                  <a:srgbClr val="90D1FE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所有。非經</a:t>
            </a:r>
            <a:r>
              <a:rPr kumimoji="0" lang="en-US" altLang="zh-TW" sz="1200" b="1" i="0" u="none" strike="noStrike" kern="1200" cap="none" normalizeH="0" baseline="0" noProof="0" dirty="0">
                <a:ln>
                  <a:noFill/>
                </a:ln>
                <a:solidFill>
                  <a:srgbClr val="90D1FE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【</a:t>
            </a:r>
            <a:r>
              <a:rPr kumimoji="0" lang="zh-TW" altLang="en-US" sz="1200" b="1" i="0" u="none" strike="noStrike" kern="1200" cap="none" normalizeH="0" baseline="0" noProof="0" dirty="0">
                <a:ln>
                  <a:noFill/>
                </a:ln>
                <a:solidFill>
                  <a:srgbClr val="90D1FE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一宇數位</a:t>
            </a:r>
            <a:r>
              <a:rPr kumimoji="0" lang="en-US" altLang="zh-TW" sz="1200" b="1" i="0" u="none" strike="noStrike" kern="1200" cap="none" normalizeH="0" baseline="0" noProof="0" dirty="0">
                <a:ln>
                  <a:noFill/>
                </a:ln>
                <a:solidFill>
                  <a:srgbClr val="90D1FE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】</a:t>
            </a:r>
            <a:r>
              <a:rPr kumimoji="0" lang="zh-TW" altLang="en-US" sz="1200" b="1" i="0" u="none" strike="noStrike" kern="1200" cap="none" normalizeH="0" baseline="0" noProof="0" dirty="0">
                <a:ln>
                  <a:noFill/>
                </a:ln>
                <a:solidFill>
                  <a:srgbClr val="90D1FE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書面授權同意，不得自行複製、影印或散發本檔全部或部分之內容。</a:t>
            </a:r>
          </a:p>
        </p:txBody>
      </p:sp>
    </p:spTree>
    <p:extLst>
      <p:ext uri="{BB962C8B-B14F-4D97-AF65-F5344CB8AC3E}">
        <p14:creationId xmlns:p14="http://schemas.microsoft.com/office/powerpoint/2010/main" val="76001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手繪多邊形: 圖案 45">
            <a:extLst>
              <a:ext uri="{FF2B5EF4-FFF2-40B4-BE49-F238E27FC236}">
                <a16:creationId xmlns:a16="http://schemas.microsoft.com/office/drawing/2014/main" id="{8C88B0A7-375B-4DC5-9B86-EAEB0DF0C96D}"/>
              </a:ext>
            </a:extLst>
          </p:cNvPr>
          <p:cNvSpPr/>
          <p:nvPr/>
        </p:nvSpPr>
        <p:spPr>
          <a:xfrm>
            <a:off x="1" y="1524001"/>
            <a:ext cx="12191998" cy="5334000"/>
          </a:xfrm>
          <a:custGeom>
            <a:avLst/>
            <a:gdLst>
              <a:gd name="connsiteX0" fmla="*/ 8707749 w 12191998"/>
              <a:gd name="connsiteY0" fmla="*/ 110788 h 5420532"/>
              <a:gd name="connsiteX1" fmla="*/ 8927100 w 12191998"/>
              <a:gd name="connsiteY1" fmla="*/ 114516 h 5420532"/>
              <a:gd name="connsiteX2" fmla="*/ 9149495 w 12191998"/>
              <a:gd name="connsiteY2" fmla="*/ 142794 h 5420532"/>
              <a:gd name="connsiteX3" fmla="*/ 9182843 w 12191998"/>
              <a:gd name="connsiteY3" fmla="*/ 150094 h 5420532"/>
              <a:gd name="connsiteX4" fmla="*/ 8354891 w 12191998"/>
              <a:gd name="connsiteY4" fmla="*/ 142440 h 5420532"/>
              <a:gd name="connsiteX5" fmla="*/ 8488308 w 12191998"/>
              <a:gd name="connsiteY5" fmla="*/ 125632 h 5420532"/>
              <a:gd name="connsiteX6" fmla="*/ 8707749 w 12191998"/>
              <a:gd name="connsiteY6" fmla="*/ 110788 h 5420532"/>
              <a:gd name="connsiteX7" fmla="*/ 5849348 w 12191998"/>
              <a:gd name="connsiteY7" fmla="*/ 244 h 5420532"/>
              <a:gd name="connsiteX8" fmla="*/ 6537645 w 12191998"/>
              <a:gd name="connsiteY8" fmla="*/ 122000 h 5420532"/>
              <a:gd name="connsiteX9" fmla="*/ 6549098 w 12191998"/>
              <a:gd name="connsiteY9" fmla="*/ 125748 h 5420532"/>
              <a:gd name="connsiteX10" fmla="*/ 6697254 w 12191998"/>
              <a:gd name="connsiteY10" fmla="*/ 174230 h 5420532"/>
              <a:gd name="connsiteX11" fmla="*/ 7214741 w 12191998"/>
              <a:gd name="connsiteY11" fmla="*/ 276524 h 5420532"/>
              <a:gd name="connsiteX12" fmla="*/ 8269581 w 12191998"/>
              <a:gd name="connsiteY12" fmla="*/ 153188 h 5420532"/>
              <a:gd name="connsiteX13" fmla="*/ 8354891 w 12191998"/>
              <a:gd name="connsiteY13" fmla="*/ 142440 h 5420532"/>
              <a:gd name="connsiteX14" fmla="*/ 9182843 w 12191998"/>
              <a:gd name="connsiteY14" fmla="*/ 150094 h 5420532"/>
              <a:gd name="connsiteX15" fmla="*/ 9377040 w 12191998"/>
              <a:gd name="connsiteY15" fmla="*/ 192603 h 5420532"/>
              <a:gd name="connsiteX16" fmla="*/ 10719370 w 12191998"/>
              <a:gd name="connsiteY16" fmla="*/ 516014 h 5420532"/>
              <a:gd name="connsiteX17" fmla="*/ 11842571 w 12191998"/>
              <a:gd name="connsiteY17" fmla="*/ 305772 h 5420532"/>
              <a:gd name="connsiteX18" fmla="*/ 12191998 w 12191998"/>
              <a:gd name="connsiteY18" fmla="*/ 177910 h 5420532"/>
              <a:gd name="connsiteX19" fmla="*/ 12191998 w 12191998"/>
              <a:gd name="connsiteY19" fmla="*/ 5420532 h 5420532"/>
              <a:gd name="connsiteX20" fmla="*/ 0 w 12191998"/>
              <a:gd name="connsiteY20" fmla="*/ 5420532 h 5420532"/>
              <a:gd name="connsiteX21" fmla="*/ 0 w 12191998"/>
              <a:gd name="connsiteY21" fmla="*/ 65209 h 5420532"/>
              <a:gd name="connsiteX22" fmla="*/ 721197 w 12191998"/>
              <a:gd name="connsiteY22" fmla="*/ 206003 h 5420532"/>
              <a:gd name="connsiteX23" fmla="*/ 2876764 w 12191998"/>
              <a:gd name="connsiteY23" fmla="*/ 438532 h 5420532"/>
              <a:gd name="connsiteX24" fmla="*/ 4753503 w 12191998"/>
              <a:gd name="connsiteY24" fmla="*/ 149075 h 5420532"/>
              <a:gd name="connsiteX25" fmla="*/ 4946989 w 12191998"/>
              <a:gd name="connsiteY25" fmla="*/ 110938 h 5420532"/>
              <a:gd name="connsiteX26" fmla="*/ 5104169 w 12191998"/>
              <a:gd name="connsiteY26" fmla="*/ 79957 h 5420532"/>
              <a:gd name="connsiteX27" fmla="*/ 5719280 w 12191998"/>
              <a:gd name="connsiteY27" fmla="*/ 1815 h 5420532"/>
              <a:gd name="connsiteX28" fmla="*/ 5849348 w 12191998"/>
              <a:gd name="connsiteY28" fmla="*/ 244 h 542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1998" h="5420532">
                <a:moveTo>
                  <a:pt x="8707749" y="110788"/>
                </a:moveTo>
                <a:cubicBezTo>
                  <a:pt x="8780925" y="108610"/>
                  <a:pt x="8854087" y="109527"/>
                  <a:pt x="8927100" y="114516"/>
                </a:cubicBezTo>
                <a:cubicBezTo>
                  <a:pt x="9000113" y="119505"/>
                  <a:pt x="9074375" y="129356"/>
                  <a:pt x="9149495" y="142794"/>
                </a:cubicBezTo>
                <a:lnTo>
                  <a:pt x="9182843" y="150094"/>
                </a:lnTo>
                <a:lnTo>
                  <a:pt x="8354891" y="142440"/>
                </a:lnTo>
                <a:lnTo>
                  <a:pt x="8488308" y="125632"/>
                </a:lnTo>
                <a:cubicBezTo>
                  <a:pt x="8561380" y="118240"/>
                  <a:pt x="8634572" y="112966"/>
                  <a:pt x="8707749" y="110788"/>
                </a:cubicBezTo>
                <a:close/>
                <a:moveTo>
                  <a:pt x="5849348" y="244"/>
                </a:moveTo>
                <a:cubicBezTo>
                  <a:pt x="6140462" y="4399"/>
                  <a:pt x="6348067" y="61008"/>
                  <a:pt x="6537645" y="122000"/>
                </a:cubicBezTo>
                <a:lnTo>
                  <a:pt x="6549098" y="125748"/>
                </a:lnTo>
                <a:lnTo>
                  <a:pt x="6697254" y="174230"/>
                </a:lnTo>
                <a:cubicBezTo>
                  <a:pt x="6855502" y="225291"/>
                  <a:pt x="7014252" y="269480"/>
                  <a:pt x="7214741" y="276524"/>
                </a:cubicBezTo>
                <a:cubicBezTo>
                  <a:pt x="7548889" y="288263"/>
                  <a:pt x="7906077" y="206452"/>
                  <a:pt x="8269581" y="153188"/>
                </a:cubicBezTo>
                <a:lnTo>
                  <a:pt x="8354891" y="142440"/>
                </a:lnTo>
                <a:lnTo>
                  <a:pt x="9182843" y="150094"/>
                </a:lnTo>
                <a:lnTo>
                  <a:pt x="9377040" y="192603"/>
                </a:lnTo>
                <a:cubicBezTo>
                  <a:pt x="9835721" y="308661"/>
                  <a:pt x="10311257" y="508090"/>
                  <a:pt x="10719370" y="516014"/>
                </a:cubicBezTo>
                <a:cubicBezTo>
                  <a:pt x="11127483" y="523939"/>
                  <a:pt x="11490645" y="427856"/>
                  <a:pt x="11842571" y="305772"/>
                </a:cubicBezTo>
                <a:lnTo>
                  <a:pt x="12191998" y="177910"/>
                </a:lnTo>
                <a:lnTo>
                  <a:pt x="12191998" y="5420532"/>
                </a:lnTo>
                <a:lnTo>
                  <a:pt x="0" y="5420532"/>
                </a:lnTo>
                <a:lnTo>
                  <a:pt x="0" y="65209"/>
                </a:lnTo>
                <a:lnTo>
                  <a:pt x="721197" y="206003"/>
                </a:lnTo>
                <a:cubicBezTo>
                  <a:pt x="1442127" y="340469"/>
                  <a:pt x="2161854" y="446457"/>
                  <a:pt x="2876764" y="438532"/>
                </a:cubicBezTo>
                <a:cubicBezTo>
                  <a:pt x="3472522" y="431928"/>
                  <a:pt x="4151521" y="273534"/>
                  <a:pt x="4753503" y="149075"/>
                </a:cubicBezTo>
                <a:lnTo>
                  <a:pt x="4946989" y="110938"/>
                </a:lnTo>
                <a:lnTo>
                  <a:pt x="5104169" y="79957"/>
                </a:lnTo>
                <a:cubicBezTo>
                  <a:pt x="5330075" y="38575"/>
                  <a:pt x="5538532" y="8565"/>
                  <a:pt x="5719280" y="1815"/>
                </a:cubicBezTo>
                <a:cubicBezTo>
                  <a:pt x="5764467" y="127"/>
                  <a:pt x="5807760" y="-350"/>
                  <a:pt x="5849348" y="2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48" name="手繪多邊形: 圖案 47">
            <a:extLst>
              <a:ext uri="{FF2B5EF4-FFF2-40B4-BE49-F238E27FC236}">
                <a16:creationId xmlns:a16="http://schemas.microsoft.com/office/drawing/2014/main" id="{D17B00CD-1884-42C3-912D-2295B7219198}"/>
              </a:ext>
            </a:extLst>
          </p:cNvPr>
          <p:cNvSpPr/>
          <p:nvPr/>
        </p:nvSpPr>
        <p:spPr>
          <a:xfrm flipH="1" flipV="1">
            <a:off x="0" y="1437468"/>
            <a:ext cx="12192000" cy="516471"/>
          </a:xfrm>
          <a:custGeom>
            <a:avLst/>
            <a:gdLst>
              <a:gd name="connsiteX0" fmla="*/ 0 w 16276320"/>
              <a:gd name="connsiteY0" fmla="*/ 732509 h 1117435"/>
              <a:gd name="connsiteX1" fmla="*/ 1965960 w 16276320"/>
              <a:gd name="connsiteY1" fmla="*/ 989 h 1117435"/>
              <a:gd name="connsiteX2" fmla="*/ 4358640 w 16276320"/>
              <a:gd name="connsiteY2" fmla="*/ 869669 h 1117435"/>
              <a:gd name="connsiteX3" fmla="*/ 6644640 w 16276320"/>
              <a:gd name="connsiteY3" fmla="*/ 519149 h 1117435"/>
              <a:gd name="connsiteX4" fmla="*/ 8641080 w 16276320"/>
              <a:gd name="connsiteY4" fmla="*/ 1113509 h 1117435"/>
              <a:gd name="connsiteX5" fmla="*/ 12435840 w 16276320"/>
              <a:gd name="connsiteY5" fmla="*/ 168629 h 1117435"/>
              <a:gd name="connsiteX6" fmla="*/ 16276320 w 16276320"/>
              <a:gd name="connsiteY6" fmla="*/ 976349 h 111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76320" h="1117435">
                <a:moveTo>
                  <a:pt x="0" y="732509"/>
                </a:moveTo>
                <a:cubicBezTo>
                  <a:pt x="619760" y="355319"/>
                  <a:pt x="1239520" y="-21871"/>
                  <a:pt x="1965960" y="989"/>
                </a:cubicBezTo>
                <a:cubicBezTo>
                  <a:pt x="2692400" y="23849"/>
                  <a:pt x="3578860" y="783309"/>
                  <a:pt x="4358640" y="869669"/>
                </a:cubicBezTo>
                <a:cubicBezTo>
                  <a:pt x="5138420" y="956029"/>
                  <a:pt x="5930900" y="478509"/>
                  <a:pt x="6644640" y="519149"/>
                </a:cubicBezTo>
                <a:cubicBezTo>
                  <a:pt x="7358380" y="559789"/>
                  <a:pt x="7675880" y="1171929"/>
                  <a:pt x="8641080" y="1113509"/>
                </a:cubicBezTo>
                <a:cubicBezTo>
                  <a:pt x="9606280" y="1055089"/>
                  <a:pt x="11163300" y="191489"/>
                  <a:pt x="12435840" y="168629"/>
                </a:cubicBezTo>
                <a:cubicBezTo>
                  <a:pt x="13708380" y="145769"/>
                  <a:pt x="14992350" y="561059"/>
                  <a:pt x="16276320" y="976349"/>
                </a:cubicBezTo>
              </a:path>
            </a:pathLst>
          </a:custGeom>
          <a:noFill/>
          <a:ln w="38100">
            <a:solidFill>
              <a:srgbClr val="237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469A011-3296-4B1D-9E14-F4D3170236D9}"/>
              </a:ext>
            </a:extLst>
          </p:cNvPr>
          <p:cNvSpPr txBox="1"/>
          <p:nvPr/>
        </p:nvSpPr>
        <p:spPr>
          <a:xfrm>
            <a:off x="948014" y="772374"/>
            <a:ext cx="791150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5400" spc="300" dirty="0">
                <a:ln w="19050">
                  <a:noFill/>
                </a:ln>
                <a:solidFill>
                  <a:srgbClr val="2372DB"/>
                </a:solidFill>
                <a:effectLst>
                  <a:outerShdw dist="50800" dir="5400000" sx="101000" sy="101000" algn="t" rotWithShape="0">
                    <a:schemeClr val="bg1"/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Orca HCM</a:t>
            </a:r>
            <a:r>
              <a:rPr lang="zh-TW" altLang="en-US" sz="5400" spc="600" dirty="0">
                <a:ln w="19050">
                  <a:noFill/>
                </a:ln>
                <a:solidFill>
                  <a:srgbClr val="2372DB"/>
                </a:solidFill>
                <a:effectLst>
                  <a:outerShdw dist="50800" dir="5400000" sx="101000" sy="101000" algn="t" rotWithShape="0">
                    <a:schemeClr val="bg1"/>
                  </a:outerShdw>
                </a:effectLst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滿足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9FB7C2FB-7461-4213-9C4F-7E5A1B396747}"/>
              </a:ext>
            </a:extLst>
          </p:cNvPr>
          <p:cNvGrpSpPr/>
          <p:nvPr/>
        </p:nvGrpSpPr>
        <p:grpSpPr>
          <a:xfrm>
            <a:off x="1077098" y="2486911"/>
            <a:ext cx="10037804" cy="3577829"/>
            <a:chOff x="1077098" y="2486911"/>
            <a:chExt cx="10037804" cy="3577829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E309A61-13E8-4BE6-A9D0-BC487DE37C26}"/>
                </a:ext>
              </a:extLst>
            </p:cNvPr>
            <p:cNvSpPr txBox="1"/>
            <p:nvPr/>
          </p:nvSpPr>
          <p:spPr>
            <a:xfrm>
              <a:off x="8852743" y="5603075"/>
              <a:ext cx="2262159" cy="46166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 spc="300" dirty="0">
                  <a:solidFill>
                    <a:schemeClr val="bg1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任何形式教材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B3F61904-592B-49E6-A8A4-D8185552C2F7}"/>
                </a:ext>
              </a:extLst>
            </p:cNvPr>
            <p:cNvSpPr txBox="1"/>
            <p:nvPr/>
          </p:nvSpPr>
          <p:spPr>
            <a:xfrm>
              <a:off x="8852743" y="3596119"/>
              <a:ext cx="2262159" cy="46166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 spc="300" dirty="0">
                  <a:solidFill>
                    <a:schemeClr val="bg1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任何社群關聯</a:t>
              </a:r>
            </a:p>
          </p:txBody>
        </p:sp>
        <p:sp>
          <p:nvSpPr>
            <p:cNvPr id="5" name="圖形 11" descr="關係">
              <a:extLst>
                <a:ext uri="{FF2B5EF4-FFF2-40B4-BE49-F238E27FC236}">
                  <a16:creationId xmlns:a16="http://schemas.microsoft.com/office/drawing/2014/main" id="{0F274906-F9A9-4E6E-9A9B-B4AED645BF59}"/>
                </a:ext>
              </a:extLst>
            </p:cNvPr>
            <p:cNvSpPr/>
            <p:nvPr/>
          </p:nvSpPr>
          <p:spPr>
            <a:xfrm>
              <a:off x="9452449" y="2486911"/>
              <a:ext cx="961146" cy="872006"/>
            </a:xfrm>
            <a:custGeom>
              <a:avLst/>
              <a:gdLst>
                <a:gd name="connsiteX0" fmla="*/ 733425 w 814050"/>
                <a:gd name="connsiteY0" fmla="*/ 289163 h 738553"/>
                <a:gd name="connsiteX1" fmla="*/ 724853 w 814050"/>
                <a:gd name="connsiteY1" fmla="*/ 289163 h 738553"/>
                <a:gd name="connsiteX2" fmla="*/ 700088 w 814050"/>
                <a:gd name="connsiteY2" fmla="*/ 222488 h 738553"/>
                <a:gd name="connsiteX3" fmla="*/ 745808 w 814050"/>
                <a:gd name="connsiteY3" fmla="*/ 60563 h 738553"/>
                <a:gd name="connsiteX4" fmla="*/ 583883 w 814050"/>
                <a:gd name="connsiteY4" fmla="*/ 14843 h 738553"/>
                <a:gd name="connsiteX5" fmla="*/ 527685 w 814050"/>
                <a:gd name="connsiteY5" fmla="*/ 87233 h 738553"/>
                <a:gd name="connsiteX6" fmla="*/ 439103 w 814050"/>
                <a:gd name="connsiteY6" fmla="*/ 77708 h 738553"/>
                <a:gd name="connsiteX7" fmla="*/ 351473 w 814050"/>
                <a:gd name="connsiteY7" fmla="*/ 12938 h 738553"/>
                <a:gd name="connsiteX8" fmla="*/ 285750 w 814050"/>
                <a:gd name="connsiteY8" fmla="*/ 89138 h 738553"/>
                <a:gd name="connsiteX9" fmla="*/ 296228 w 814050"/>
                <a:gd name="connsiteY9" fmla="*/ 128190 h 738553"/>
                <a:gd name="connsiteX10" fmla="*/ 189547 w 814050"/>
                <a:gd name="connsiteY10" fmla="*/ 232965 h 738553"/>
                <a:gd name="connsiteX11" fmla="*/ 119062 w 814050"/>
                <a:gd name="connsiteY11" fmla="*/ 209153 h 738553"/>
                <a:gd name="connsiteX12" fmla="*/ 0 w 814050"/>
                <a:gd name="connsiteY12" fmla="*/ 328215 h 738553"/>
                <a:gd name="connsiteX13" fmla="*/ 119062 w 814050"/>
                <a:gd name="connsiteY13" fmla="*/ 447278 h 738553"/>
                <a:gd name="connsiteX14" fmla="*/ 142875 w 814050"/>
                <a:gd name="connsiteY14" fmla="*/ 590153 h 738553"/>
                <a:gd name="connsiteX15" fmla="*/ 102870 w 814050"/>
                <a:gd name="connsiteY15" fmla="*/ 692070 h 738553"/>
                <a:gd name="connsiteX16" fmla="*/ 204788 w 814050"/>
                <a:gd name="connsiteY16" fmla="*/ 732075 h 738553"/>
                <a:gd name="connsiteX17" fmla="*/ 248603 w 814050"/>
                <a:gd name="connsiteY17" fmla="*/ 638730 h 738553"/>
                <a:gd name="connsiteX18" fmla="*/ 332423 w 814050"/>
                <a:gd name="connsiteY18" fmla="*/ 594915 h 738553"/>
                <a:gd name="connsiteX19" fmla="*/ 541020 w 814050"/>
                <a:gd name="connsiteY19" fmla="*/ 605393 h 738553"/>
                <a:gd name="connsiteX20" fmla="*/ 589598 w 814050"/>
                <a:gd name="connsiteY20" fmla="*/ 496808 h 738553"/>
                <a:gd name="connsiteX21" fmla="*/ 585788 w 814050"/>
                <a:gd name="connsiteY21" fmla="*/ 464423 h 738553"/>
                <a:gd name="connsiteX22" fmla="*/ 678180 w 814050"/>
                <a:gd name="connsiteY22" fmla="*/ 416798 h 738553"/>
                <a:gd name="connsiteX23" fmla="*/ 787718 w 814050"/>
                <a:gd name="connsiteY23" fmla="*/ 423465 h 738553"/>
                <a:gd name="connsiteX24" fmla="*/ 794385 w 814050"/>
                <a:gd name="connsiteY24" fmla="*/ 313928 h 738553"/>
                <a:gd name="connsiteX25" fmla="*/ 733425 w 814050"/>
                <a:gd name="connsiteY25" fmla="*/ 289163 h 738553"/>
                <a:gd name="connsiteX26" fmla="*/ 733425 w 814050"/>
                <a:gd name="connsiteY26" fmla="*/ 289163 h 738553"/>
                <a:gd name="connsiteX27" fmla="*/ 733425 w 814050"/>
                <a:gd name="connsiteY27" fmla="*/ 317738 h 738553"/>
                <a:gd name="connsiteX28" fmla="*/ 755333 w 814050"/>
                <a:gd name="connsiteY28" fmla="*/ 339645 h 738553"/>
                <a:gd name="connsiteX29" fmla="*/ 733425 w 814050"/>
                <a:gd name="connsiteY29" fmla="*/ 361553 h 738553"/>
                <a:gd name="connsiteX30" fmla="*/ 711518 w 814050"/>
                <a:gd name="connsiteY30" fmla="*/ 339645 h 738553"/>
                <a:gd name="connsiteX31" fmla="*/ 711518 w 814050"/>
                <a:gd name="connsiteY31" fmla="*/ 339645 h 738553"/>
                <a:gd name="connsiteX32" fmla="*/ 733425 w 814050"/>
                <a:gd name="connsiteY32" fmla="*/ 317738 h 738553"/>
                <a:gd name="connsiteX33" fmla="*/ 733425 w 814050"/>
                <a:gd name="connsiteY33" fmla="*/ 317738 h 738553"/>
                <a:gd name="connsiteX34" fmla="*/ 641985 w 814050"/>
                <a:gd name="connsiteY34" fmla="*/ 46275 h 738553"/>
                <a:gd name="connsiteX35" fmla="*/ 675323 w 814050"/>
                <a:gd name="connsiteY35" fmla="*/ 79613 h 738553"/>
                <a:gd name="connsiteX36" fmla="*/ 641985 w 814050"/>
                <a:gd name="connsiteY36" fmla="*/ 112950 h 738553"/>
                <a:gd name="connsiteX37" fmla="*/ 608648 w 814050"/>
                <a:gd name="connsiteY37" fmla="*/ 79613 h 738553"/>
                <a:gd name="connsiteX38" fmla="*/ 608648 w 814050"/>
                <a:gd name="connsiteY38" fmla="*/ 79613 h 738553"/>
                <a:gd name="connsiteX39" fmla="*/ 641985 w 814050"/>
                <a:gd name="connsiteY39" fmla="*/ 46275 h 738553"/>
                <a:gd name="connsiteX40" fmla="*/ 574358 w 814050"/>
                <a:gd name="connsiteY40" fmla="*/ 154860 h 738553"/>
                <a:gd name="connsiteX41" fmla="*/ 581025 w 814050"/>
                <a:gd name="connsiteY41" fmla="*/ 141525 h 738553"/>
                <a:gd name="connsiteX42" fmla="*/ 613410 w 814050"/>
                <a:gd name="connsiteY42" fmla="*/ 126285 h 738553"/>
                <a:gd name="connsiteX43" fmla="*/ 641033 w 814050"/>
                <a:gd name="connsiteY43" fmla="*/ 122475 h 738553"/>
                <a:gd name="connsiteX44" fmla="*/ 668655 w 814050"/>
                <a:gd name="connsiteY44" fmla="*/ 126285 h 738553"/>
                <a:gd name="connsiteX45" fmla="*/ 701040 w 814050"/>
                <a:gd name="connsiteY45" fmla="*/ 142478 h 738553"/>
                <a:gd name="connsiteX46" fmla="*/ 707708 w 814050"/>
                <a:gd name="connsiteY46" fmla="*/ 155813 h 738553"/>
                <a:gd name="connsiteX47" fmla="*/ 707708 w 814050"/>
                <a:gd name="connsiteY47" fmla="*/ 181530 h 738553"/>
                <a:gd name="connsiteX48" fmla="*/ 574358 w 814050"/>
                <a:gd name="connsiteY48" fmla="*/ 181530 h 738553"/>
                <a:gd name="connsiteX49" fmla="*/ 574358 w 814050"/>
                <a:gd name="connsiteY49" fmla="*/ 154860 h 738553"/>
                <a:gd name="connsiteX50" fmla="*/ 361950 w 814050"/>
                <a:gd name="connsiteY50" fmla="*/ 40560 h 738553"/>
                <a:gd name="connsiteX51" fmla="*/ 383858 w 814050"/>
                <a:gd name="connsiteY51" fmla="*/ 62468 h 738553"/>
                <a:gd name="connsiteX52" fmla="*/ 361950 w 814050"/>
                <a:gd name="connsiteY52" fmla="*/ 84375 h 738553"/>
                <a:gd name="connsiteX53" fmla="*/ 340043 w 814050"/>
                <a:gd name="connsiteY53" fmla="*/ 62468 h 738553"/>
                <a:gd name="connsiteX54" fmla="*/ 340043 w 814050"/>
                <a:gd name="connsiteY54" fmla="*/ 62468 h 738553"/>
                <a:gd name="connsiteX55" fmla="*/ 361950 w 814050"/>
                <a:gd name="connsiteY55" fmla="*/ 40560 h 738553"/>
                <a:gd name="connsiteX56" fmla="*/ 361950 w 814050"/>
                <a:gd name="connsiteY56" fmla="*/ 40560 h 738553"/>
                <a:gd name="connsiteX57" fmla="*/ 317183 w 814050"/>
                <a:gd name="connsiteY57" fmla="*/ 111998 h 738553"/>
                <a:gd name="connsiteX58" fmla="*/ 321945 w 814050"/>
                <a:gd name="connsiteY58" fmla="*/ 103425 h 738553"/>
                <a:gd name="connsiteX59" fmla="*/ 343853 w 814050"/>
                <a:gd name="connsiteY59" fmla="*/ 93900 h 738553"/>
                <a:gd name="connsiteX60" fmla="*/ 361950 w 814050"/>
                <a:gd name="connsiteY60" fmla="*/ 91043 h 738553"/>
                <a:gd name="connsiteX61" fmla="*/ 380048 w 814050"/>
                <a:gd name="connsiteY61" fmla="*/ 93900 h 738553"/>
                <a:gd name="connsiteX62" fmla="*/ 401003 w 814050"/>
                <a:gd name="connsiteY62" fmla="*/ 104378 h 738553"/>
                <a:gd name="connsiteX63" fmla="*/ 405765 w 814050"/>
                <a:gd name="connsiteY63" fmla="*/ 112950 h 738553"/>
                <a:gd name="connsiteX64" fmla="*/ 405765 w 814050"/>
                <a:gd name="connsiteY64" fmla="*/ 130095 h 738553"/>
                <a:gd name="connsiteX65" fmla="*/ 318135 w 814050"/>
                <a:gd name="connsiteY65" fmla="*/ 130095 h 738553"/>
                <a:gd name="connsiteX66" fmla="*/ 318135 w 814050"/>
                <a:gd name="connsiteY66" fmla="*/ 111998 h 738553"/>
                <a:gd name="connsiteX67" fmla="*/ 117158 w 814050"/>
                <a:gd name="connsiteY67" fmla="*/ 255825 h 738553"/>
                <a:gd name="connsiteX68" fmla="*/ 150495 w 814050"/>
                <a:gd name="connsiteY68" fmla="*/ 289163 h 738553"/>
                <a:gd name="connsiteX69" fmla="*/ 117158 w 814050"/>
                <a:gd name="connsiteY69" fmla="*/ 322500 h 738553"/>
                <a:gd name="connsiteX70" fmla="*/ 83820 w 814050"/>
                <a:gd name="connsiteY70" fmla="*/ 289163 h 738553"/>
                <a:gd name="connsiteX71" fmla="*/ 83820 w 814050"/>
                <a:gd name="connsiteY71" fmla="*/ 289163 h 738553"/>
                <a:gd name="connsiteX72" fmla="*/ 117158 w 814050"/>
                <a:gd name="connsiteY72" fmla="*/ 255825 h 738553"/>
                <a:gd name="connsiteX73" fmla="*/ 117158 w 814050"/>
                <a:gd name="connsiteY73" fmla="*/ 255825 h 738553"/>
                <a:gd name="connsiteX74" fmla="*/ 50482 w 814050"/>
                <a:gd name="connsiteY74" fmla="*/ 390128 h 738553"/>
                <a:gd name="connsiteX75" fmla="*/ 50482 w 814050"/>
                <a:gd name="connsiteY75" fmla="*/ 364410 h 738553"/>
                <a:gd name="connsiteX76" fmla="*/ 57150 w 814050"/>
                <a:gd name="connsiteY76" fmla="*/ 351075 h 738553"/>
                <a:gd name="connsiteX77" fmla="*/ 89535 w 814050"/>
                <a:gd name="connsiteY77" fmla="*/ 335835 h 738553"/>
                <a:gd name="connsiteX78" fmla="*/ 117158 w 814050"/>
                <a:gd name="connsiteY78" fmla="*/ 332025 h 738553"/>
                <a:gd name="connsiteX79" fmla="*/ 144780 w 814050"/>
                <a:gd name="connsiteY79" fmla="*/ 335835 h 738553"/>
                <a:gd name="connsiteX80" fmla="*/ 177165 w 814050"/>
                <a:gd name="connsiteY80" fmla="*/ 352028 h 738553"/>
                <a:gd name="connsiteX81" fmla="*/ 183833 w 814050"/>
                <a:gd name="connsiteY81" fmla="*/ 365363 h 738553"/>
                <a:gd name="connsiteX82" fmla="*/ 183833 w 814050"/>
                <a:gd name="connsiteY82" fmla="*/ 391080 h 738553"/>
                <a:gd name="connsiteX83" fmla="*/ 50482 w 814050"/>
                <a:gd name="connsiteY83" fmla="*/ 390128 h 738553"/>
                <a:gd name="connsiteX84" fmla="*/ 215265 w 814050"/>
                <a:gd name="connsiteY84" fmla="*/ 700643 h 738553"/>
                <a:gd name="connsiteX85" fmla="*/ 126683 w 814050"/>
                <a:gd name="connsiteY85" fmla="*/ 700643 h 738553"/>
                <a:gd name="connsiteX86" fmla="*/ 126683 w 814050"/>
                <a:gd name="connsiteY86" fmla="*/ 683498 h 738553"/>
                <a:gd name="connsiteX87" fmla="*/ 131445 w 814050"/>
                <a:gd name="connsiteY87" fmla="*/ 674925 h 738553"/>
                <a:gd name="connsiteX88" fmla="*/ 153353 w 814050"/>
                <a:gd name="connsiteY88" fmla="*/ 664448 h 738553"/>
                <a:gd name="connsiteX89" fmla="*/ 171450 w 814050"/>
                <a:gd name="connsiteY89" fmla="*/ 661590 h 738553"/>
                <a:gd name="connsiteX90" fmla="*/ 189547 w 814050"/>
                <a:gd name="connsiteY90" fmla="*/ 664448 h 738553"/>
                <a:gd name="connsiteX91" fmla="*/ 210503 w 814050"/>
                <a:gd name="connsiteY91" fmla="*/ 674925 h 738553"/>
                <a:gd name="connsiteX92" fmla="*/ 215265 w 814050"/>
                <a:gd name="connsiteY92" fmla="*/ 683498 h 738553"/>
                <a:gd name="connsiteX93" fmla="*/ 215265 w 814050"/>
                <a:gd name="connsiteY93" fmla="*/ 700643 h 738553"/>
                <a:gd name="connsiteX94" fmla="*/ 148590 w 814050"/>
                <a:gd name="connsiteY94" fmla="*/ 633968 h 738553"/>
                <a:gd name="connsiteX95" fmla="*/ 170497 w 814050"/>
                <a:gd name="connsiteY95" fmla="*/ 612060 h 738553"/>
                <a:gd name="connsiteX96" fmla="*/ 192405 w 814050"/>
                <a:gd name="connsiteY96" fmla="*/ 633968 h 738553"/>
                <a:gd name="connsiteX97" fmla="*/ 170497 w 814050"/>
                <a:gd name="connsiteY97" fmla="*/ 655875 h 738553"/>
                <a:gd name="connsiteX98" fmla="*/ 148590 w 814050"/>
                <a:gd name="connsiteY98" fmla="*/ 633968 h 738553"/>
                <a:gd name="connsiteX99" fmla="*/ 148590 w 814050"/>
                <a:gd name="connsiteY99" fmla="*/ 633968 h 738553"/>
                <a:gd name="connsiteX100" fmla="*/ 224790 w 814050"/>
                <a:gd name="connsiteY100" fmla="*/ 607298 h 738553"/>
                <a:gd name="connsiteX101" fmla="*/ 178118 w 814050"/>
                <a:gd name="connsiteY101" fmla="*/ 585390 h 738553"/>
                <a:gd name="connsiteX102" fmla="*/ 154305 w 814050"/>
                <a:gd name="connsiteY102" fmla="*/ 442515 h 738553"/>
                <a:gd name="connsiteX103" fmla="*/ 211455 w 814050"/>
                <a:gd name="connsiteY103" fmla="*/ 401558 h 738553"/>
                <a:gd name="connsiteX104" fmla="*/ 300038 w 814050"/>
                <a:gd name="connsiteY104" fmla="*/ 448230 h 738553"/>
                <a:gd name="connsiteX105" fmla="*/ 307658 w 814050"/>
                <a:gd name="connsiteY105" fmla="*/ 565388 h 738553"/>
                <a:gd name="connsiteX106" fmla="*/ 224790 w 814050"/>
                <a:gd name="connsiteY106" fmla="*/ 607298 h 738553"/>
                <a:gd name="connsiteX107" fmla="*/ 318135 w 814050"/>
                <a:gd name="connsiteY107" fmla="*/ 412988 h 738553"/>
                <a:gd name="connsiteX108" fmla="*/ 230505 w 814050"/>
                <a:gd name="connsiteY108" fmla="*/ 367268 h 738553"/>
                <a:gd name="connsiteX109" fmla="*/ 236220 w 814050"/>
                <a:gd name="connsiteY109" fmla="*/ 329168 h 738553"/>
                <a:gd name="connsiteX110" fmla="*/ 214313 w 814050"/>
                <a:gd name="connsiteY110" fmla="*/ 260588 h 738553"/>
                <a:gd name="connsiteX111" fmla="*/ 320993 w 814050"/>
                <a:gd name="connsiteY111" fmla="*/ 156765 h 738553"/>
                <a:gd name="connsiteX112" fmla="*/ 426720 w 814050"/>
                <a:gd name="connsiteY112" fmla="*/ 132000 h 738553"/>
                <a:gd name="connsiteX113" fmla="*/ 433388 w 814050"/>
                <a:gd name="connsiteY113" fmla="*/ 117713 h 738553"/>
                <a:gd name="connsiteX114" fmla="*/ 521970 w 814050"/>
                <a:gd name="connsiteY114" fmla="*/ 127238 h 738553"/>
                <a:gd name="connsiteX115" fmla="*/ 568643 w 814050"/>
                <a:gd name="connsiteY115" fmla="*/ 214868 h 738553"/>
                <a:gd name="connsiteX116" fmla="*/ 490538 w 814050"/>
                <a:gd name="connsiteY116" fmla="*/ 360600 h 738553"/>
                <a:gd name="connsiteX117" fmla="*/ 318135 w 814050"/>
                <a:gd name="connsiteY117" fmla="*/ 412988 h 738553"/>
                <a:gd name="connsiteX118" fmla="*/ 318135 w 814050"/>
                <a:gd name="connsiteY118" fmla="*/ 412988 h 738553"/>
                <a:gd name="connsiteX119" fmla="*/ 480060 w 814050"/>
                <a:gd name="connsiteY119" fmla="*/ 448230 h 738553"/>
                <a:gd name="connsiteX120" fmla="*/ 438150 w 814050"/>
                <a:gd name="connsiteY120" fmla="*/ 489188 h 738553"/>
                <a:gd name="connsiteX121" fmla="*/ 397193 w 814050"/>
                <a:gd name="connsiteY121" fmla="*/ 448230 h 738553"/>
                <a:gd name="connsiteX122" fmla="*/ 438150 w 814050"/>
                <a:gd name="connsiteY122" fmla="*/ 407273 h 738553"/>
                <a:gd name="connsiteX123" fmla="*/ 439103 w 814050"/>
                <a:gd name="connsiteY123" fmla="*/ 407273 h 738553"/>
                <a:gd name="connsiteX124" fmla="*/ 480060 w 814050"/>
                <a:gd name="connsiteY124" fmla="*/ 448230 h 738553"/>
                <a:gd name="connsiteX125" fmla="*/ 480060 w 814050"/>
                <a:gd name="connsiteY125" fmla="*/ 448230 h 738553"/>
                <a:gd name="connsiteX126" fmla="*/ 521018 w 814050"/>
                <a:gd name="connsiteY126" fmla="*/ 573008 h 738553"/>
                <a:gd name="connsiteX127" fmla="*/ 356235 w 814050"/>
                <a:gd name="connsiteY127" fmla="*/ 573008 h 738553"/>
                <a:gd name="connsiteX128" fmla="*/ 356235 w 814050"/>
                <a:gd name="connsiteY128" fmla="*/ 541575 h 738553"/>
                <a:gd name="connsiteX129" fmla="*/ 364808 w 814050"/>
                <a:gd name="connsiteY129" fmla="*/ 525383 h 738553"/>
                <a:gd name="connsiteX130" fmla="*/ 404813 w 814050"/>
                <a:gd name="connsiteY130" fmla="*/ 505380 h 738553"/>
                <a:gd name="connsiteX131" fmla="*/ 439103 w 814050"/>
                <a:gd name="connsiteY131" fmla="*/ 500618 h 738553"/>
                <a:gd name="connsiteX132" fmla="*/ 473393 w 814050"/>
                <a:gd name="connsiteY132" fmla="*/ 505380 h 738553"/>
                <a:gd name="connsiteX133" fmla="*/ 513398 w 814050"/>
                <a:gd name="connsiteY133" fmla="*/ 525383 h 738553"/>
                <a:gd name="connsiteX134" fmla="*/ 521970 w 814050"/>
                <a:gd name="connsiteY134" fmla="*/ 541575 h 738553"/>
                <a:gd name="connsiteX135" fmla="*/ 521018 w 814050"/>
                <a:gd name="connsiteY135" fmla="*/ 573008 h 738553"/>
                <a:gd name="connsiteX136" fmla="*/ 656273 w 814050"/>
                <a:gd name="connsiteY136" fmla="*/ 367268 h 738553"/>
                <a:gd name="connsiteX137" fmla="*/ 659130 w 814050"/>
                <a:gd name="connsiteY137" fmla="*/ 384413 h 738553"/>
                <a:gd name="connsiteX138" fmla="*/ 571500 w 814050"/>
                <a:gd name="connsiteY138" fmla="*/ 430133 h 738553"/>
                <a:gd name="connsiteX139" fmla="*/ 525780 w 814050"/>
                <a:gd name="connsiteY139" fmla="*/ 378698 h 738553"/>
                <a:gd name="connsiteX140" fmla="*/ 603885 w 814050"/>
                <a:gd name="connsiteY140" fmla="*/ 232965 h 738553"/>
                <a:gd name="connsiteX141" fmla="*/ 642938 w 814050"/>
                <a:gd name="connsiteY141" fmla="*/ 239633 h 738553"/>
                <a:gd name="connsiteX142" fmla="*/ 665798 w 814050"/>
                <a:gd name="connsiteY142" fmla="*/ 237728 h 738553"/>
                <a:gd name="connsiteX143" fmla="*/ 690563 w 814050"/>
                <a:gd name="connsiteY143" fmla="*/ 304403 h 738553"/>
                <a:gd name="connsiteX144" fmla="*/ 656273 w 814050"/>
                <a:gd name="connsiteY144" fmla="*/ 367268 h 738553"/>
                <a:gd name="connsiteX145" fmla="*/ 777240 w 814050"/>
                <a:gd name="connsiteY145" fmla="*/ 405368 h 738553"/>
                <a:gd name="connsiteX146" fmla="*/ 688658 w 814050"/>
                <a:gd name="connsiteY146" fmla="*/ 405368 h 738553"/>
                <a:gd name="connsiteX147" fmla="*/ 688658 w 814050"/>
                <a:gd name="connsiteY147" fmla="*/ 388223 h 738553"/>
                <a:gd name="connsiteX148" fmla="*/ 693420 w 814050"/>
                <a:gd name="connsiteY148" fmla="*/ 379650 h 738553"/>
                <a:gd name="connsiteX149" fmla="*/ 715328 w 814050"/>
                <a:gd name="connsiteY149" fmla="*/ 369173 h 738553"/>
                <a:gd name="connsiteX150" fmla="*/ 733425 w 814050"/>
                <a:gd name="connsiteY150" fmla="*/ 366315 h 738553"/>
                <a:gd name="connsiteX151" fmla="*/ 751523 w 814050"/>
                <a:gd name="connsiteY151" fmla="*/ 369173 h 738553"/>
                <a:gd name="connsiteX152" fmla="*/ 772478 w 814050"/>
                <a:gd name="connsiteY152" fmla="*/ 379650 h 738553"/>
                <a:gd name="connsiteX153" fmla="*/ 777240 w 814050"/>
                <a:gd name="connsiteY153" fmla="*/ 388223 h 738553"/>
                <a:gd name="connsiteX154" fmla="*/ 777240 w 814050"/>
                <a:gd name="connsiteY154" fmla="*/ 405368 h 738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814050" h="738553">
                  <a:moveTo>
                    <a:pt x="733425" y="289163"/>
                  </a:moveTo>
                  <a:cubicBezTo>
                    <a:pt x="730568" y="289163"/>
                    <a:pt x="727710" y="289163"/>
                    <a:pt x="724853" y="289163"/>
                  </a:cubicBezTo>
                  <a:lnTo>
                    <a:pt x="700088" y="222488"/>
                  </a:lnTo>
                  <a:cubicBezTo>
                    <a:pt x="757238" y="190103"/>
                    <a:pt x="777240" y="117713"/>
                    <a:pt x="745808" y="60563"/>
                  </a:cubicBezTo>
                  <a:cubicBezTo>
                    <a:pt x="713423" y="3413"/>
                    <a:pt x="641033" y="-16590"/>
                    <a:pt x="583883" y="14843"/>
                  </a:cubicBezTo>
                  <a:cubicBezTo>
                    <a:pt x="556260" y="30083"/>
                    <a:pt x="535305" y="56753"/>
                    <a:pt x="527685" y="87233"/>
                  </a:cubicBezTo>
                  <a:lnTo>
                    <a:pt x="439103" y="77708"/>
                  </a:lnTo>
                  <a:cubicBezTo>
                    <a:pt x="432435" y="35798"/>
                    <a:pt x="393383" y="6270"/>
                    <a:pt x="351473" y="12938"/>
                  </a:cubicBezTo>
                  <a:cubicBezTo>
                    <a:pt x="313373" y="18653"/>
                    <a:pt x="285750" y="51038"/>
                    <a:pt x="285750" y="89138"/>
                  </a:cubicBezTo>
                  <a:cubicBezTo>
                    <a:pt x="285750" y="102473"/>
                    <a:pt x="289560" y="115808"/>
                    <a:pt x="296228" y="128190"/>
                  </a:cubicBezTo>
                  <a:lnTo>
                    <a:pt x="189547" y="232965"/>
                  </a:lnTo>
                  <a:cubicBezTo>
                    <a:pt x="169545" y="217725"/>
                    <a:pt x="144780" y="209153"/>
                    <a:pt x="119062" y="209153"/>
                  </a:cubicBezTo>
                  <a:cubicBezTo>
                    <a:pt x="53340" y="209153"/>
                    <a:pt x="0" y="262493"/>
                    <a:pt x="0" y="328215"/>
                  </a:cubicBezTo>
                  <a:cubicBezTo>
                    <a:pt x="0" y="393938"/>
                    <a:pt x="53340" y="447278"/>
                    <a:pt x="119062" y="447278"/>
                  </a:cubicBezTo>
                  <a:lnTo>
                    <a:pt x="142875" y="590153"/>
                  </a:lnTo>
                  <a:cubicBezTo>
                    <a:pt x="103822" y="607298"/>
                    <a:pt x="85725" y="653018"/>
                    <a:pt x="102870" y="692070"/>
                  </a:cubicBezTo>
                  <a:cubicBezTo>
                    <a:pt x="120015" y="731123"/>
                    <a:pt x="165735" y="749220"/>
                    <a:pt x="204788" y="732075"/>
                  </a:cubicBezTo>
                  <a:cubicBezTo>
                    <a:pt x="240983" y="716835"/>
                    <a:pt x="259080" y="676830"/>
                    <a:pt x="248603" y="638730"/>
                  </a:cubicBezTo>
                  <a:lnTo>
                    <a:pt x="332423" y="594915"/>
                  </a:lnTo>
                  <a:cubicBezTo>
                    <a:pt x="386715" y="654923"/>
                    <a:pt x="480060" y="659685"/>
                    <a:pt x="541020" y="605393"/>
                  </a:cubicBezTo>
                  <a:cubicBezTo>
                    <a:pt x="571500" y="577770"/>
                    <a:pt x="589598" y="537765"/>
                    <a:pt x="589598" y="496808"/>
                  </a:cubicBezTo>
                  <a:cubicBezTo>
                    <a:pt x="589598" y="486330"/>
                    <a:pt x="588645" y="474900"/>
                    <a:pt x="585788" y="464423"/>
                  </a:cubicBezTo>
                  <a:lnTo>
                    <a:pt x="678180" y="416798"/>
                  </a:lnTo>
                  <a:cubicBezTo>
                    <a:pt x="706755" y="449183"/>
                    <a:pt x="755333" y="452040"/>
                    <a:pt x="787718" y="423465"/>
                  </a:cubicBezTo>
                  <a:cubicBezTo>
                    <a:pt x="820103" y="394890"/>
                    <a:pt x="822960" y="346313"/>
                    <a:pt x="794385" y="313928"/>
                  </a:cubicBezTo>
                  <a:cubicBezTo>
                    <a:pt x="776288" y="298688"/>
                    <a:pt x="755333" y="289163"/>
                    <a:pt x="733425" y="289163"/>
                  </a:cubicBezTo>
                  <a:lnTo>
                    <a:pt x="733425" y="289163"/>
                  </a:lnTo>
                  <a:close/>
                  <a:moveTo>
                    <a:pt x="733425" y="317738"/>
                  </a:moveTo>
                  <a:cubicBezTo>
                    <a:pt x="745808" y="317738"/>
                    <a:pt x="755333" y="327263"/>
                    <a:pt x="755333" y="339645"/>
                  </a:cubicBezTo>
                  <a:cubicBezTo>
                    <a:pt x="755333" y="352028"/>
                    <a:pt x="745808" y="361553"/>
                    <a:pt x="733425" y="361553"/>
                  </a:cubicBezTo>
                  <a:cubicBezTo>
                    <a:pt x="721043" y="361553"/>
                    <a:pt x="711518" y="352028"/>
                    <a:pt x="711518" y="339645"/>
                  </a:cubicBezTo>
                  <a:cubicBezTo>
                    <a:pt x="711518" y="339645"/>
                    <a:pt x="711518" y="339645"/>
                    <a:pt x="711518" y="339645"/>
                  </a:cubicBezTo>
                  <a:cubicBezTo>
                    <a:pt x="711518" y="327263"/>
                    <a:pt x="721043" y="317738"/>
                    <a:pt x="733425" y="317738"/>
                  </a:cubicBezTo>
                  <a:lnTo>
                    <a:pt x="733425" y="317738"/>
                  </a:lnTo>
                  <a:close/>
                  <a:moveTo>
                    <a:pt x="641985" y="46275"/>
                  </a:moveTo>
                  <a:cubicBezTo>
                    <a:pt x="660083" y="46275"/>
                    <a:pt x="675323" y="61515"/>
                    <a:pt x="675323" y="79613"/>
                  </a:cubicBezTo>
                  <a:cubicBezTo>
                    <a:pt x="675323" y="97710"/>
                    <a:pt x="660083" y="112950"/>
                    <a:pt x="641985" y="112950"/>
                  </a:cubicBezTo>
                  <a:cubicBezTo>
                    <a:pt x="623888" y="112950"/>
                    <a:pt x="608648" y="97710"/>
                    <a:pt x="608648" y="79613"/>
                  </a:cubicBezTo>
                  <a:cubicBezTo>
                    <a:pt x="608648" y="79613"/>
                    <a:pt x="608648" y="79613"/>
                    <a:pt x="608648" y="79613"/>
                  </a:cubicBezTo>
                  <a:cubicBezTo>
                    <a:pt x="608648" y="61515"/>
                    <a:pt x="622935" y="46275"/>
                    <a:pt x="641985" y="46275"/>
                  </a:cubicBezTo>
                  <a:close/>
                  <a:moveTo>
                    <a:pt x="574358" y="154860"/>
                  </a:moveTo>
                  <a:cubicBezTo>
                    <a:pt x="574358" y="150098"/>
                    <a:pt x="577215" y="144383"/>
                    <a:pt x="581025" y="141525"/>
                  </a:cubicBezTo>
                  <a:cubicBezTo>
                    <a:pt x="590550" y="134858"/>
                    <a:pt x="601980" y="129143"/>
                    <a:pt x="613410" y="126285"/>
                  </a:cubicBezTo>
                  <a:cubicBezTo>
                    <a:pt x="621983" y="123428"/>
                    <a:pt x="631508" y="122475"/>
                    <a:pt x="641033" y="122475"/>
                  </a:cubicBezTo>
                  <a:cubicBezTo>
                    <a:pt x="650558" y="122475"/>
                    <a:pt x="660083" y="124380"/>
                    <a:pt x="668655" y="126285"/>
                  </a:cubicBezTo>
                  <a:cubicBezTo>
                    <a:pt x="680085" y="129143"/>
                    <a:pt x="691515" y="134858"/>
                    <a:pt x="701040" y="142478"/>
                  </a:cubicBezTo>
                  <a:cubicBezTo>
                    <a:pt x="704850" y="145335"/>
                    <a:pt x="707708" y="151050"/>
                    <a:pt x="707708" y="155813"/>
                  </a:cubicBezTo>
                  <a:lnTo>
                    <a:pt x="707708" y="181530"/>
                  </a:lnTo>
                  <a:lnTo>
                    <a:pt x="574358" y="181530"/>
                  </a:lnTo>
                  <a:lnTo>
                    <a:pt x="574358" y="154860"/>
                  </a:lnTo>
                  <a:close/>
                  <a:moveTo>
                    <a:pt x="361950" y="40560"/>
                  </a:moveTo>
                  <a:cubicBezTo>
                    <a:pt x="374333" y="40560"/>
                    <a:pt x="383858" y="50085"/>
                    <a:pt x="383858" y="62468"/>
                  </a:cubicBezTo>
                  <a:cubicBezTo>
                    <a:pt x="383858" y="74850"/>
                    <a:pt x="374333" y="84375"/>
                    <a:pt x="361950" y="84375"/>
                  </a:cubicBezTo>
                  <a:cubicBezTo>
                    <a:pt x="349568" y="84375"/>
                    <a:pt x="340043" y="74850"/>
                    <a:pt x="340043" y="62468"/>
                  </a:cubicBezTo>
                  <a:cubicBezTo>
                    <a:pt x="340043" y="62468"/>
                    <a:pt x="340043" y="62468"/>
                    <a:pt x="340043" y="62468"/>
                  </a:cubicBezTo>
                  <a:cubicBezTo>
                    <a:pt x="340043" y="51038"/>
                    <a:pt x="349568" y="40560"/>
                    <a:pt x="361950" y="40560"/>
                  </a:cubicBezTo>
                  <a:lnTo>
                    <a:pt x="361950" y="40560"/>
                  </a:lnTo>
                  <a:close/>
                  <a:moveTo>
                    <a:pt x="317183" y="111998"/>
                  </a:moveTo>
                  <a:cubicBezTo>
                    <a:pt x="317183" y="108188"/>
                    <a:pt x="319088" y="105330"/>
                    <a:pt x="321945" y="103425"/>
                  </a:cubicBezTo>
                  <a:cubicBezTo>
                    <a:pt x="328613" y="98663"/>
                    <a:pt x="336233" y="95805"/>
                    <a:pt x="343853" y="93900"/>
                  </a:cubicBezTo>
                  <a:cubicBezTo>
                    <a:pt x="349568" y="91995"/>
                    <a:pt x="356235" y="91043"/>
                    <a:pt x="361950" y="91043"/>
                  </a:cubicBezTo>
                  <a:cubicBezTo>
                    <a:pt x="367665" y="91043"/>
                    <a:pt x="374333" y="91995"/>
                    <a:pt x="380048" y="93900"/>
                  </a:cubicBezTo>
                  <a:cubicBezTo>
                    <a:pt x="387668" y="95805"/>
                    <a:pt x="394335" y="99615"/>
                    <a:pt x="401003" y="104378"/>
                  </a:cubicBezTo>
                  <a:cubicBezTo>
                    <a:pt x="403860" y="106283"/>
                    <a:pt x="405765" y="110093"/>
                    <a:pt x="405765" y="112950"/>
                  </a:cubicBezTo>
                  <a:lnTo>
                    <a:pt x="405765" y="130095"/>
                  </a:lnTo>
                  <a:lnTo>
                    <a:pt x="318135" y="130095"/>
                  </a:lnTo>
                  <a:lnTo>
                    <a:pt x="318135" y="111998"/>
                  </a:lnTo>
                  <a:close/>
                  <a:moveTo>
                    <a:pt x="117158" y="255825"/>
                  </a:moveTo>
                  <a:cubicBezTo>
                    <a:pt x="135255" y="255825"/>
                    <a:pt x="150495" y="271065"/>
                    <a:pt x="150495" y="289163"/>
                  </a:cubicBezTo>
                  <a:cubicBezTo>
                    <a:pt x="150495" y="307260"/>
                    <a:pt x="135255" y="322500"/>
                    <a:pt x="117158" y="322500"/>
                  </a:cubicBezTo>
                  <a:cubicBezTo>
                    <a:pt x="99060" y="322500"/>
                    <a:pt x="83820" y="307260"/>
                    <a:pt x="83820" y="289163"/>
                  </a:cubicBezTo>
                  <a:cubicBezTo>
                    <a:pt x="83820" y="289163"/>
                    <a:pt x="83820" y="289163"/>
                    <a:pt x="83820" y="289163"/>
                  </a:cubicBezTo>
                  <a:cubicBezTo>
                    <a:pt x="84773" y="271065"/>
                    <a:pt x="99060" y="255825"/>
                    <a:pt x="117158" y="255825"/>
                  </a:cubicBezTo>
                  <a:lnTo>
                    <a:pt x="117158" y="255825"/>
                  </a:lnTo>
                  <a:close/>
                  <a:moveTo>
                    <a:pt x="50482" y="390128"/>
                  </a:moveTo>
                  <a:lnTo>
                    <a:pt x="50482" y="364410"/>
                  </a:lnTo>
                  <a:cubicBezTo>
                    <a:pt x="50482" y="359648"/>
                    <a:pt x="53340" y="353933"/>
                    <a:pt x="57150" y="351075"/>
                  </a:cubicBezTo>
                  <a:cubicBezTo>
                    <a:pt x="66675" y="344408"/>
                    <a:pt x="78105" y="338693"/>
                    <a:pt x="89535" y="335835"/>
                  </a:cubicBezTo>
                  <a:cubicBezTo>
                    <a:pt x="98108" y="332978"/>
                    <a:pt x="107633" y="332025"/>
                    <a:pt x="117158" y="332025"/>
                  </a:cubicBezTo>
                  <a:cubicBezTo>
                    <a:pt x="126683" y="332025"/>
                    <a:pt x="136208" y="333930"/>
                    <a:pt x="144780" y="335835"/>
                  </a:cubicBezTo>
                  <a:cubicBezTo>
                    <a:pt x="156210" y="338693"/>
                    <a:pt x="167640" y="344408"/>
                    <a:pt x="177165" y="352028"/>
                  </a:cubicBezTo>
                  <a:cubicBezTo>
                    <a:pt x="180975" y="354885"/>
                    <a:pt x="183833" y="360600"/>
                    <a:pt x="183833" y="365363"/>
                  </a:cubicBezTo>
                  <a:lnTo>
                    <a:pt x="183833" y="391080"/>
                  </a:lnTo>
                  <a:lnTo>
                    <a:pt x="50482" y="390128"/>
                  </a:lnTo>
                  <a:close/>
                  <a:moveTo>
                    <a:pt x="215265" y="700643"/>
                  </a:moveTo>
                  <a:lnTo>
                    <a:pt x="126683" y="700643"/>
                  </a:lnTo>
                  <a:lnTo>
                    <a:pt x="126683" y="683498"/>
                  </a:lnTo>
                  <a:cubicBezTo>
                    <a:pt x="126683" y="679688"/>
                    <a:pt x="128587" y="676830"/>
                    <a:pt x="131445" y="674925"/>
                  </a:cubicBezTo>
                  <a:cubicBezTo>
                    <a:pt x="138113" y="670163"/>
                    <a:pt x="145733" y="666353"/>
                    <a:pt x="153353" y="664448"/>
                  </a:cubicBezTo>
                  <a:cubicBezTo>
                    <a:pt x="159068" y="662543"/>
                    <a:pt x="165735" y="661590"/>
                    <a:pt x="171450" y="661590"/>
                  </a:cubicBezTo>
                  <a:cubicBezTo>
                    <a:pt x="177165" y="661590"/>
                    <a:pt x="183833" y="662543"/>
                    <a:pt x="189547" y="664448"/>
                  </a:cubicBezTo>
                  <a:cubicBezTo>
                    <a:pt x="197168" y="666353"/>
                    <a:pt x="203835" y="670163"/>
                    <a:pt x="210503" y="674925"/>
                  </a:cubicBezTo>
                  <a:cubicBezTo>
                    <a:pt x="213360" y="676830"/>
                    <a:pt x="215265" y="680640"/>
                    <a:pt x="215265" y="683498"/>
                  </a:cubicBezTo>
                  <a:lnTo>
                    <a:pt x="215265" y="700643"/>
                  </a:lnTo>
                  <a:close/>
                  <a:moveTo>
                    <a:pt x="148590" y="633968"/>
                  </a:moveTo>
                  <a:cubicBezTo>
                    <a:pt x="148590" y="621585"/>
                    <a:pt x="158115" y="612060"/>
                    <a:pt x="170497" y="612060"/>
                  </a:cubicBezTo>
                  <a:cubicBezTo>
                    <a:pt x="182880" y="612060"/>
                    <a:pt x="192405" y="621585"/>
                    <a:pt x="192405" y="633968"/>
                  </a:cubicBezTo>
                  <a:cubicBezTo>
                    <a:pt x="192405" y="646350"/>
                    <a:pt x="182880" y="655875"/>
                    <a:pt x="170497" y="655875"/>
                  </a:cubicBezTo>
                  <a:cubicBezTo>
                    <a:pt x="159068" y="656828"/>
                    <a:pt x="149543" y="646350"/>
                    <a:pt x="148590" y="633968"/>
                  </a:cubicBezTo>
                  <a:lnTo>
                    <a:pt x="148590" y="633968"/>
                  </a:lnTo>
                  <a:close/>
                  <a:moveTo>
                    <a:pt x="224790" y="607298"/>
                  </a:moveTo>
                  <a:cubicBezTo>
                    <a:pt x="212408" y="594915"/>
                    <a:pt x="195263" y="587295"/>
                    <a:pt x="178118" y="585390"/>
                  </a:cubicBezTo>
                  <a:lnTo>
                    <a:pt x="154305" y="442515"/>
                  </a:lnTo>
                  <a:cubicBezTo>
                    <a:pt x="177165" y="434895"/>
                    <a:pt x="197168" y="420608"/>
                    <a:pt x="211455" y="401558"/>
                  </a:cubicBezTo>
                  <a:lnTo>
                    <a:pt x="300038" y="448230"/>
                  </a:lnTo>
                  <a:cubicBezTo>
                    <a:pt x="285750" y="486330"/>
                    <a:pt x="288608" y="529193"/>
                    <a:pt x="307658" y="565388"/>
                  </a:cubicBezTo>
                  <a:lnTo>
                    <a:pt x="224790" y="607298"/>
                  </a:lnTo>
                  <a:close/>
                  <a:moveTo>
                    <a:pt x="318135" y="412988"/>
                  </a:moveTo>
                  <a:lnTo>
                    <a:pt x="230505" y="367268"/>
                  </a:lnTo>
                  <a:cubicBezTo>
                    <a:pt x="234315" y="354885"/>
                    <a:pt x="236220" y="342503"/>
                    <a:pt x="236220" y="329168"/>
                  </a:cubicBezTo>
                  <a:cubicBezTo>
                    <a:pt x="236220" y="304403"/>
                    <a:pt x="228600" y="280590"/>
                    <a:pt x="214313" y="260588"/>
                  </a:cubicBezTo>
                  <a:lnTo>
                    <a:pt x="320993" y="156765"/>
                  </a:lnTo>
                  <a:cubicBezTo>
                    <a:pt x="357188" y="178673"/>
                    <a:pt x="404813" y="168195"/>
                    <a:pt x="426720" y="132000"/>
                  </a:cubicBezTo>
                  <a:cubicBezTo>
                    <a:pt x="429578" y="127238"/>
                    <a:pt x="431483" y="122475"/>
                    <a:pt x="433388" y="117713"/>
                  </a:cubicBezTo>
                  <a:lnTo>
                    <a:pt x="521970" y="127238"/>
                  </a:lnTo>
                  <a:cubicBezTo>
                    <a:pt x="523875" y="161528"/>
                    <a:pt x="541020" y="193913"/>
                    <a:pt x="568643" y="214868"/>
                  </a:cubicBezTo>
                  <a:lnTo>
                    <a:pt x="490538" y="360600"/>
                  </a:lnTo>
                  <a:cubicBezTo>
                    <a:pt x="428625" y="335835"/>
                    <a:pt x="357188" y="357743"/>
                    <a:pt x="318135" y="412988"/>
                  </a:cubicBezTo>
                  <a:lnTo>
                    <a:pt x="318135" y="412988"/>
                  </a:lnTo>
                  <a:close/>
                  <a:moveTo>
                    <a:pt x="480060" y="448230"/>
                  </a:moveTo>
                  <a:cubicBezTo>
                    <a:pt x="480060" y="471090"/>
                    <a:pt x="461010" y="489188"/>
                    <a:pt x="438150" y="489188"/>
                  </a:cubicBezTo>
                  <a:cubicBezTo>
                    <a:pt x="415290" y="489188"/>
                    <a:pt x="397193" y="471090"/>
                    <a:pt x="397193" y="448230"/>
                  </a:cubicBezTo>
                  <a:cubicBezTo>
                    <a:pt x="397193" y="425370"/>
                    <a:pt x="415290" y="407273"/>
                    <a:pt x="438150" y="407273"/>
                  </a:cubicBezTo>
                  <a:cubicBezTo>
                    <a:pt x="438150" y="407273"/>
                    <a:pt x="438150" y="407273"/>
                    <a:pt x="439103" y="407273"/>
                  </a:cubicBezTo>
                  <a:cubicBezTo>
                    <a:pt x="461963" y="407273"/>
                    <a:pt x="480060" y="425370"/>
                    <a:pt x="480060" y="448230"/>
                  </a:cubicBezTo>
                  <a:lnTo>
                    <a:pt x="480060" y="448230"/>
                  </a:lnTo>
                  <a:close/>
                  <a:moveTo>
                    <a:pt x="521018" y="573008"/>
                  </a:moveTo>
                  <a:lnTo>
                    <a:pt x="356235" y="573008"/>
                  </a:lnTo>
                  <a:lnTo>
                    <a:pt x="356235" y="541575"/>
                  </a:lnTo>
                  <a:cubicBezTo>
                    <a:pt x="356235" y="534908"/>
                    <a:pt x="359093" y="529193"/>
                    <a:pt x="364808" y="525383"/>
                  </a:cubicBezTo>
                  <a:cubicBezTo>
                    <a:pt x="377190" y="516810"/>
                    <a:pt x="390525" y="510143"/>
                    <a:pt x="404813" y="505380"/>
                  </a:cubicBezTo>
                  <a:cubicBezTo>
                    <a:pt x="416243" y="502523"/>
                    <a:pt x="427673" y="500618"/>
                    <a:pt x="439103" y="500618"/>
                  </a:cubicBezTo>
                  <a:cubicBezTo>
                    <a:pt x="450533" y="500618"/>
                    <a:pt x="461963" y="502523"/>
                    <a:pt x="473393" y="505380"/>
                  </a:cubicBezTo>
                  <a:cubicBezTo>
                    <a:pt x="487680" y="509190"/>
                    <a:pt x="501968" y="515858"/>
                    <a:pt x="513398" y="525383"/>
                  </a:cubicBezTo>
                  <a:cubicBezTo>
                    <a:pt x="518160" y="529193"/>
                    <a:pt x="521970" y="535860"/>
                    <a:pt x="521970" y="541575"/>
                  </a:cubicBezTo>
                  <a:lnTo>
                    <a:pt x="521018" y="573008"/>
                  </a:lnTo>
                  <a:close/>
                  <a:moveTo>
                    <a:pt x="656273" y="367268"/>
                  </a:moveTo>
                  <a:cubicBezTo>
                    <a:pt x="656273" y="372983"/>
                    <a:pt x="657225" y="378698"/>
                    <a:pt x="659130" y="384413"/>
                  </a:cubicBezTo>
                  <a:lnTo>
                    <a:pt x="571500" y="430133"/>
                  </a:lnTo>
                  <a:cubicBezTo>
                    <a:pt x="561023" y="409178"/>
                    <a:pt x="544830" y="392033"/>
                    <a:pt x="525780" y="378698"/>
                  </a:cubicBezTo>
                  <a:lnTo>
                    <a:pt x="603885" y="232965"/>
                  </a:lnTo>
                  <a:cubicBezTo>
                    <a:pt x="616268" y="237728"/>
                    <a:pt x="629603" y="239633"/>
                    <a:pt x="642938" y="239633"/>
                  </a:cubicBezTo>
                  <a:cubicBezTo>
                    <a:pt x="650558" y="239633"/>
                    <a:pt x="658178" y="238680"/>
                    <a:pt x="665798" y="237728"/>
                  </a:cubicBezTo>
                  <a:lnTo>
                    <a:pt x="690563" y="304403"/>
                  </a:lnTo>
                  <a:cubicBezTo>
                    <a:pt x="667703" y="317738"/>
                    <a:pt x="655320" y="341550"/>
                    <a:pt x="656273" y="367268"/>
                  </a:cubicBezTo>
                  <a:close/>
                  <a:moveTo>
                    <a:pt x="777240" y="405368"/>
                  </a:moveTo>
                  <a:lnTo>
                    <a:pt x="688658" y="405368"/>
                  </a:lnTo>
                  <a:lnTo>
                    <a:pt x="688658" y="388223"/>
                  </a:lnTo>
                  <a:cubicBezTo>
                    <a:pt x="688658" y="384413"/>
                    <a:pt x="690563" y="381555"/>
                    <a:pt x="693420" y="379650"/>
                  </a:cubicBezTo>
                  <a:cubicBezTo>
                    <a:pt x="700088" y="374888"/>
                    <a:pt x="707708" y="371078"/>
                    <a:pt x="715328" y="369173"/>
                  </a:cubicBezTo>
                  <a:cubicBezTo>
                    <a:pt x="721043" y="367268"/>
                    <a:pt x="727710" y="366315"/>
                    <a:pt x="733425" y="366315"/>
                  </a:cubicBezTo>
                  <a:cubicBezTo>
                    <a:pt x="739140" y="366315"/>
                    <a:pt x="745808" y="367268"/>
                    <a:pt x="751523" y="369173"/>
                  </a:cubicBezTo>
                  <a:cubicBezTo>
                    <a:pt x="759143" y="371078"/>
                    <a:pt x="765810" y="374888"/>
                    <a:pt x="772478" y="379650"/>
                  </a:cubicBezTo>
                  <a:cubicBezTo>
                    <a:pt x="775335" y="381555"/>
                    <a:pt x="777240" y="385365"/>
                    <a:pt x="777240" y="388223"/>
                  </a:cubicBezTo>
                  <a:lnTo>
                    <a:pt x="777240" y="40536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" name="手繪多邊形: 圖案 13" descr="打開的資料夾">
              <a:extLst>
                <a:ext uri="{FF2B5EF4-FFF2-40B4-BE49-F238E27FC236}">
                  <a16:creationId xmlns:a16="http://schemas.microsoft.com/office/drawing/2014/main" id="{6EE71378-8FB3-4E19-9525-CC75E690EF42}"/>
                </a:ext>
              </a:extLst>
            </p:cNvPr>
            <p:cNvSpPr/>
            <p:nvPr/>
          </p:nvSpPr>
          <p:spPr>
            <a:xfrm>
              <a:off x="9625169" y="4451927"/>
              <a:ext cx="717306" cy="947642"/>
            </a:xfrm>
            <a:custGeom>
              <a:avLst/>
              <a:gdLst>
                <a:gd name="connsiteX0" fmla="*/ 189548 w 742950"/>
                <a:gd name="connsiteY0" fmla="*/ 648147 h 981522"/>
                <a:gd name="connsiteX1" fmla="*/ 708660 w 742950"/>
                <a:gd name="connsiteY1" fmla="*/ 648147 h 981522"/>
                <a:gd name="connsiteX2" fmla="*/ 742950 w 742950"/>
                <a:gd name="connsiteY2" fmla="*/ 686247 h 981522"/>
                <a:gd name="connsiteX3" fmla="*/ 739140 w 742950"/>
                <a:gd name="connsiteY3" fmla="*/ 703392 h 981522"/>
                <a:gd name="connsiteX4" fmla="*/ 609600 w 742950"/>
                <a:gd name="connsiteY4" fmla="*/ 981522 h 981522"/>
                <a:gd name="connsiteX5" fmla="*/ 28575 w 742950"/>
                <a:gd name="connsiteY5" fmla="*/ 981522 h 981522"/>
                <a:gd name="connsiteX6" fmla="*/ 157163 w 742950"/>
                <a:gd name="connsiteY6" fmla="*/ 669102 h 981522"/>
                <a:gd name="connsiteX7" fmla="*/ 189548 w 742950"/>
                <a:gd name="connsiteY7" fmla="*/ 648147 h 981522"/>
                <a:gd name="connsiteX8" fmla="*/ 281254 w 742950"/>
                <a:gd name="connsiteY8" fmla="*/ 54503 h 981522"/>
                <a:gd name="connsiteX9" fmla="*/ 303996 w 742950"/>
                <a:gd name="connsiteY9" fmla="*/ 134653 h 981522"/>
                <a:gd name="connsiteX10" fmla="*/ 384146 w 742950"/>
                <a:gd name="connsiteY10" fmla="*/ 111912 h 981522"/>
                <a:gd name="connsiteX11" fmla="*/ 238234 w 742950"/>
                <a:gd name="connsiteY11" fmla="*/ 49388 h 981522"/>
                <a:gd name="connsiteX12" fmla="*/ 58697 w 742950"/>
                <a:gd name="connsiteY12" fmla="*/ 100329 h 981522"/>
                <a:gd name="connsiteX13" fmla="*/ 157377 w 742950"/>
                <a:gd name="connsiteY13" fmla="*/ 448122 h 981522"/>
                <a:gd name="connsiteX14" fmla="*/ 217170 w 742950"/>
                <a:gd name="connsiteY14" fmla="*/ 448122 h 981522"/>
                <a:gd name="connsiteX15" fmla="*/ 238125 w 742950"/>
                <a:gd name="connsiteY15" fmla="*/ 454790 h 981522"/>
                <a:gd name="connsiteX16" fmla="*/ 307528 w 742950"/>
                <a:gd name="connsiteY16" fmla="*/ 500848 h 981522"/>
                <a:gd name="connsiteX17" fmla="*/ 503011 w 742950"/>
                <a:gd name="connsiteY17" fmla="*/ 445383 h 981522"/>
                <a:gd name="connsiteX18" fmla="*/ 417504 w 742950"/>
                <a:gd name="connsiteY18" fmla="*/ 144017 h 981522"/>
                <a:gd name="connsiteX19" fmla="*/ 276439 w 742950"/>
                <a:gd name="connsiteY19" fmla="*/ 184041 h 981522"/>
                <a:gd name="connsiteX20" fmla="*/ 265790 w 742950"/>
                <a:gd name="connsiteY20" fmla="*/ 0 h 981522"/>
                <a:gd name="connsiteX21" fmla="*/ 446880 w 742950"/>
                <a:gd name="connsiteY21" fmla="*/ 101040 h 981522"/>
                <a:gd name="connsiteX22" fmla="*/ 552399 w 742950"/>
                <a:gd name="connsiteY22" fmla="*/ 472939 h 981522"/>
                <a:gd name="connsiteX23" fmla="*/ 371305 w 742950"/>
                <a:gd name="connsiteY23" fmla="*/ 524322 h 981522"/>
                <a:gd name="connsiteX24" fmla="*/ 628650 w 742950"/>
                <a:gd name="connsiteY24" fmla="*/ 524322 h 981522"/>
                <a:gd name="connsiteX25" fmla="*/ 666750 w 742950"/>
                <a:gd name="connsiteY25" fmla="*/ 562422 h 981522"/>
                <a:gd name="connsiteX26" fmla="*/ 666750 w 742950"/>
                <a:gd name="connsiteY26" fmla="*/ 610047 h 981522"/>
                <a:gd name="connsiteX27" fmla="*/ 189548 w 742950"/>
                <a:gd name="connsiteY27" fmla="*/ 610047 h 981522"/>
                <a:gd name="connsiteX28" fmla="*/ 122873 w 742950"/>
                <a:gd name="connsiteY28" fmla="*/ 654815 h 981522"/>
                <a:gd name="connsiteX29" fmla="*/ 0 w 742950"/>
                <a:gd name="connsiteY29" fmla="*/ 952947 h 981522"/>
                <a:gd name="connsiteX30" fmla="*/ 0 w 742950"/>
                <a:gd name="connsiteY30" fmla="*/ 486222 h 981522"/>
                <a:gd name="connsiteX31" fmla="*/ 38100 w 742950"/>
                <a:gd name="connsiteY31" fmla="*/ 448122 h 981522"/>
                <a:gd name="connsiteX32" fmla="*/ 115807 w 742950"/>
                <a:gd name="connsiteY32" fmla="*/ 448122 h 981522"/>
                <a:gd name="connsiteX33" fmla="*/ 9308 w 742950"/>
                <a:gd name="connsiteY33" fmla="*/ 72772 h 98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42950" h="981522">
                  <a:moveTo>
                    <a:pt x="189548" y="648147"/>
                  </a:moveTo>
                  <a:lnTo>
                    <a:pt x="708660" y="648147"/>
                  </a:lnTo>
                  <a:cubicBezTo>
                    <a:pt x="728663" y="650052"/>
                    <a:pt x="742950" y="666245"/>
                    <a:pt x="742950" y="686247"/>
                  </a:cubicBezTo>
                  <a:cubicBezTo>
                    <a:pt x="742950" y="691962"/>
                    <a:pt x="741998" y="697677"/>
                    <a:pt x="739140" y="703392"/>
                  </a:cubicBezTo>
                  <a:lnTo>
                    <a:pt x="609600" y="981522"/>
                  </a:lnTo>
                  <a:lnTo>
                    <a:pt x="28575" y="981522"/>
                  </a:lnTo>
                  <a:lnTo>
                    <a:pt x="157163" y="669102"/>
                  </a:lnTo>
                  <a:cubicBezTo>
                    <a:pt x="162878" y="656720"/>
                    <a:pt x="175260" y="648147"/>
                    <a:pt x="189548" y="648147"/>
                  </a:cubicBezTo>
                  <a:close/>
                  <a:moveTo>
                    <a:pt x="281254" y="54503"/>
                  </a:moveTo>
                  <a:lnTo>
                    <a:pt x="303996" y="134653"/>
                  </a:lnTo>
                  <a:lnTo>
                    <a:pt x="384146" y="111912"/>
                  </a:lnTo>
                  <a:close/>
                  <a:moveTo>
                    <a:pt x="238234" y="49388"/>
                  </a:moveTo>
                  <a:lnTo>
                    <a:pt x="58697" y="100329"/>
                  </a:lnTo>
                  <a:lnTo>
                    <a:pt x="157377" y="448122"/>
                  </a:lnTo>
                  <a:lnTo>
                    <a:pt x="217170" y="448122"/>
                  </a:lnTo>
                  <a:cubicBezTo>
                    <a:pt x="224790" y="448122"/>
                    <a:pt x="231458" y="450979"/>
                    <a:pt x="238125" y="454790"/>
                  </a:cubicBezTo>
                  <a:lnTo>
                    <a:pt x="307528" y="500848"/>
                  </a:lnTo>
                  <a:lnTo>
                    <a:pt x="503011" y="445383"/>
                  </a:lnTo>
                  <a:lnTo>
                    <a:pt x="417504" y="144017"/>
                  </a:lnTo>
                  <a:lnTo>
                    <a:pt x="276439" y="184041"/>
                  </a:lnTo>
                  <a:close/>
                  <a:moveTo>
                    <a:pt x="265790" y="0"/>
                  </a:moveTo>
                  <a:lnTo>
                    <a:pt x="446880" y="101040"/>
                  </a:lnTo>
                  <a:lnTo>
                    <a:pt x="552399" y="472939"/>
                  </a:lnTo>
                  <a:lnTo>
                    <a:pt x="371305" y="524322"/>
                  </a:lnTo>
                  <a:lnTo>
                    <a:pt x="628650" y="524322"/>
                  </a:lnTo>
                  <a:cubicBezTo>
                    <a:pt x="649605" y="524322"/>
                    <a:pt x="666750" y="541467"/>
                    <a:pt x="666750" y="562422"/>
                  </a:cubicBezTo>
                  <a:lnTo>
                    <a:pt x="666750" y="610047"/>
                  </a:lnTo>
                  <a:lnTo>
                    <a:pt x="189548" y="610047"/>
                  </a:lnTo>
                  <a:cubicBezTo>
                    <a:pt x="160020" y="610047"/>
                    <a:pt x="134303" y="628145"/>
                    <a:pt x="122873" y="654815"/>
                  </a:cubicBezTo>
                  <a:cubicBezTo>
                    <a:pt x="122873" y="654815"/>
                    <a:pt x="0" y="954852"/>
                    <a:pt x="0" y="952947"/>
                  </a:cubicBezTo>
                  <a:lnTo>
                    <a:pt x="0" y="486222"/>
                  </a:lnTo>
                  <a:cubicBezTo>
                    <a:pt x="0" y="465267"/>
                    <a:pt x="17145" y="448122"/>
                    <a:pt x="38100" y="448122"/>
                  </a:cubicBezTo>
                  <a:lnTo>
                    <a:pt x="115807" y="448122"/>
                  </a:lnTo>
                  <a:lnTo>
                    <a:pt x="9308" y="7277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F2E5423-BE18-4F5F-B6A3-CEAA7F8B6C4A}"/>
                </a:ext>
              </a:extLst>
            </p:cNvPr>
            <p:cNvSpPr txBox="1"/>
            <p:nvPr/>
          </p:nvSpPr>
          <p:spPr>
            <a:xfrm>
              <a:off x="1077098" y="5603074"/>
              <a:ext cx="1569660" cy="46166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 spc="300" dirty="0">
                  <a:solidFill>
                    <a:schemeClr val="bg1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任何載具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B9691CE-35E2-4A17-97F4-492CCD7403F2}"/>
                </a:ext>
              </a:extLst>
            </p:cNvPr>
            <p:cNvSpPr txBox="1"/>
            <p:nvPr/>
          </p:nvSpPr>
          <p:spPr>
            <a:xfrm>
              <a:off x="1077098" y="3596118"/>
              <a:ext cx="1569660" cy="46166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 spc="300" dirty="0">
                  <a:solidFill>
                    <a:schemeClr val="bg1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任何地點</a:t>
              </a:r>
            </a:p>
          </p:txBody>
        </p:sp>
        <p:grpSp>
          <p:nvGrpSpPr>
            <p:cNvPr id="2" name="圖形 10" descr="地球 (美洲)">
              <a:extLst>
                <a:ext uri="{FF2B5EF4-FFF2-40B4-BE49-F238E27FC236}">
                  <a16:creationId xmlns:a16="http://schemas.microsoft.com/office/drawing/2014/main" id="{0203428F-FBB0-4B48-AF5D-C0CA13724832}"/>
                </a:ext>
              </a:extLst>
            </p:cNvPr>
            <p:cNvGrpSpPr/>
            <p:nvPr/>
          </p:nvGrpSpPr>
          <p:grpSpPr>
            <a:xfrm>
              <a:off x="1429735" y="2490720"/>
              <a:ext cx="864386" cy="864386"/>
              <a:chOff x="1982720" y="3351212"/>
              <a:chExt cx="723900" cy="723900"/>
            </a:xfrm>
            <a:solidFill>
              <a:schemeClr val="bg1"/>
            </a:solidFill>
          </p:grpSpPr>
          <p:sp>
            <p:nvSpPr>
              <p:cNvPr id="3" name="手繪多邊形: 圖案 2">
                <a:extLst>
                  <a:ext uri="{FF2B5EF4-FFF2-40B4-BE49-F238E27FC236}">
                    <a16:creationId xmlns:a16="http://schemas.microsoft.com/office/drawing/2014/main" id="{E85DC56B-258E-4197-9A8B-0F3394EA5406}"/>
                  </a:ext>
                </a:extLst>
              </p:cNvPr>
              <p:cNvSpPr/>
              <p:nvPr/>
            </p:nvSpPr>
            <p:spPr>
              <a:xfrm>
                <a:off x="1982720" y="3351212"/>
                <a:ext cx="723900" cy="723900"/>
              </a:xfrm>
              <a:custGeom>
                <a:avLst/>
                <a:gdLst>
                  <a:gd name="connsiteX0" fmla="*/ 361950 w 723900"/>
                  <a:gd name="connsiteY0" fmla="*/ 0 h 723900"/>
                  <a:gd name="connsiteX1" fmla="*/ 0 w 723900"/>
                  <a:gd name="connsiteY1" fmla="*/ 361950 h 723900"/>
                  <a:gd name="connsiteX2" fmla="*/ 361950 w 723900"/>
                  <a:gd name="connsiteY2" fmla="*/ 723900 h 723900"/>
                  <a:gd name="connsiteX3" fmla="*/ 723900 w 723900"/>
                  <a:gd name="connsiteY3" fmla="*/ 361950 h 723900"/>
                  <a:gd name="connsiteX4" fmla="*/ 361950 w 723900"/>
                  <a:gd name="connsiteY4" fmla="*/ 0 h 723900"/>
                  <a:gd name="connsiteX5" fmla="*/ 38100 w 723900"/>
                  <a:gd name="connsiteY5" fmla="*/ 361950 h 723900"/>
                  <a:gd name="connsiteX6" fmla="*/ 123825 w 723900"/>
                  <a:gd name="connsiteY6" fmla="*/ 142875 h 723900"/>
                  <a:gd name="connsiteX7" fmla="*/ 142875 w 723900"/>
                  <a:gd name="connsiteY7" fmla="*/ 161925 h 723900"/>
                  <a:gd name="connsiteX8" fmla="*/ 142875 w 723900"/>
                  <a:gd name="connsiteY8" fmla="*/ 221933 h 723900"/>
                  <a:gd name="connsiteX9" fmla="*/ 146685 w 723900"/>
                  <a:gd name="connsiteY9" fmla="*/ 233363 h 723900"/>
                  <a:gd name="connsiteX10" fmla="*/ 209550 w 723900"/>
                  <a:gd name="connsiteY10" fmla="*/ 314325 h 723900"/>
                  <a:gd name="connsiteX11" fmla="*/ 214313 w 723900"/>
                  <a:gd name="connsiteY11" fmla="*/ 309563 h 723900"/>
                  <a:gd name="connsiteX12" fmla="*/ 216218 w 723900"/>
                  <a:gd name="connsiteY12" fmla="*/ 298133 h 723900"/>
                  <a:gd name="connsiteX13" fmla="*/ 204788 w 723900"/>
                  <a:gd name="connsiteY13" fmla="*/ 279083 h 723900"/>
                  <a:gd name="connsiteX14" fmla="*/ 216218 w 723900"/>
                  <a:gd name="connsiteY14" fmla="*/ 264795 h 723900"/>
                  <a:gd name="connsiteX15" fmla="*/ 221933 w 723900"/>
                  <a:gd name="connsiteY15" fmla="*/ 269558 h 723900"/>
                  <a:gd name="connsiteX16" fmla="*/ 253365 w 723900"/>
                  <a:gd name="connsiteY16" fmla="*/ 331470 h 723900"/>
                  <a:gd name="connsiteX17" fmla="*/ 269558 w 723900"/>
                  <a:gd name="connsiteY17" fmla="*/ 345758 h 723900"/>
                  <a:gd name="connsiteX18" fmla="*/ 311468 w 723900"/>
                  <a:gd name="connsiteY18" fmla="*/ 360045 h 723900"/>
                  <a:gd name="connsiteX19" fmla="*/ 317183 w 723900"/>
                  <a:gd name="connsiteY19" fmla="*/ 364808 h 723900"/>
                  <a:gd name="connsiteX20" fmla="*/ 320040 w 723900"/>
                  <a:gd name="connsiteY20" fmla="*/ 369570 h 723900"/>
                  <a:gd name="connsiteX21" fmla="*/ 337185 w 723900"/>
                  <a:gd name="connsiteY21" fmla="*/ 380048 h 723900"/>
                  <a:gd name="connsiteX22" fmla="*/ 348615 w 723900"/>
                  <a:gd name="connsiteY22" fmla="*/ 380048 h 723900"/>
                  <a:gd name="connsiteX23" fmla="*/ 356235 w 723900"/>
                  <a:gd name="connsiteY23" fmla="*/ 383858 h 723900"/>
                  <a:gd name="connsiteX24" fmla="*/ 368618 w 723900"/>
                  <a:gd name="connsiteY24" fmla="*/ 401955 h 723900"/>
                  <a:gd name="connsiteX25" fmla="*/ 380048 w 723900"/>
                  <a:gd name="connsiteY25" fmla="*/ 409575 h 723900"/>
                  <a:gd name="connsiteX26" fmla="*/ 400050 w 723900"/>
                  <a:gd name="connsiteY26" fmla="*/ 414338 h 723900"/>
                  <a:gd name="connsiteX27" fmla="*/ 406718 w 723900"/>
                  <a:gd name="connsiteY27" fmla="*/ 426720 h 723900"/>
                  <a:gd name="connsiteX28" fmla="*/ 391478 w 723900"/>
                  <a:gd name="connsiteY28" fmla="*/ 463868 h 723900"/>
                  <a:gd name="connsiteX29" fmla="*/ 448628 w 723900"/>
                  <a:gd name="connsiteY29" fmla="*/ 559118 h 723900"/>
                  <a:gd name="connsiteX30" fmla="*/ 440055 w 723900"/>
                  <a:gd name="connsiteY30" fmla="*/ 673418 h 723900"/>
                  <a:gd name="connsiteX31" fmla="*/ 362903 w 723900"/>
                  <a:gd name="connsiteY31" fmla="*/ 682943 h 723900"/>
                  <a:gd name="connsiteX32" fmla="*/ 38100 w 723900"/>
                  <a:gd name="connsiteY32" fmla="*/ 361950 h 723900"/>
                  <a:gd name="connsiteX33" fmla="*/ 483870 w 723900"/>
                  <a:gd name="connsiteY33" fmla="*/ 661988 h 723900"/>
                  <a:gd name="connsiteX34" fmla="*/ 552450 w 723900"/>
                  <a:gd name="connsiteY34" fmla="*/ 600075 h 723900"/>
                  <a:gd name="connsiteX35" fmla="*/ 571500 w 723900"/>
                  <a:gd name="connsiteY35" fmla="*/ 552450 h 723900"/>
                  <a:gd name="connsiteX36" fmla="*/ 638175 w 723900"/>
                  <a:gd name="connsiteY36" fmla="*/ 485775 h 723900"/>
                  <a:gd name="connsiteX37" fmla="*/ 571500 w 723900"/>
                  <a:gd name="connsiteY37" fmla="*/ 438150 h 723900"/>
                  <a:gd name="connsiteX38" fmla="*/ 457200 w 723900"/>
                  <a:gd name="connsiteY38" fmla="*/ 381000 h 723900"/>
                  <a:gd name="connsiteX39" fmla="*/ 409575 w 723900"/>
                  <a:gd name="connsiteY39" fmla="*/ 400050 h 723900"/>
                  <a:gd name="connsiteX40" fmla="*/ 390525 w 723900"/>
                  <a:gd name="connsiteY40" fmla="*/ 390525 h 723900"/>
                  <a:gd name="connsiteX41" fmla="*/ 390525 w 723900"/>
                  <a:gd name="connsiteY41" fmla="*/ 361950 h 723900"/>
                  <a:gd name="connsiteX42" fmla="*/ 381000 w 723900"/>
                  <a:gd name="connsiteY42" fmla="*/ 352425 h 723900"/>
                  <a:gd name="connsiteX43" fmla="*/ 361950 w 723900"/>
                  <a:gd name="connsiteY43" fmla="*/ 352425 h 723900"/>
                  <a:gd name="connsiteX44" fmla="*/ 361950 w 723900"/>
                  <a:gd name="connsiteY44" fmla="*/ 323850 h 723900"/>
                  <a:gd name="connsiteX45" fmla="*/ 352425 w 723900"/>
                  <a:gd name="connsiteY45" fmla="*/ 314325 h 723900"/>
                  <a:gd name="connsiteX46" fmla="*/ 342900 w 723900"/>
                  <a:gd name="connsiteY46" fmla="*/ 314325 h 723900"/>
                  <a:gd name="connsiteX47" fmla="*/ 332423 w 723900"/>
                  <a:gd name="connsiteY47" fmla="*/ 320993 h 723900"/>
                  <a:gd name="connsiteX48" fmla="*/ 304800 w 723900"/>
                  <a:gd name="connsiteY48" fmla="*/ 313373 h 723900"/>
                  <a:gd name="connsiteX49" fmla="*/ 295275 w 723900"/>
                  <a:gd name="connsiteY49" fmla="*/ 294323 h 723900"/>
                  <a:gd name="connsiteX50" fmla="*/ 342900 w 723900"/>
                  <a:gd name="connsiteY50" fmla="*/ 256223 h 723900"/>
                  <a:gd name="connsiteX51" fmla="*/ 363855 w 723900"/>
                  <a:gd name="connsiteY51" fmla="*/ 256223 h 723900"/>
                  <a:gd name="connsiteX52" fmla="*/ 373380 w 723900"/>
                  <a:gd name="connsiteY52" fmla="*/ 263843 h 723900"/>
                  <a:gd name="connsiteX53" fmla="*/ 379095 w 723900"/>
                  <a:gd name="connsiteY53" fmla="*/ 287655 h 723900"/>
                  <a:gd name="connsiteX54" fmla="*/ 388620 w 723900"/>
                  <a:gd name="connsiteY54" fmla="*/ 295275 h 723900"/>
                  <a:gd name="connsiteX55" fmla="*/ 392430 w 723900"/>
                  <a:gd name="connsiteY55" fmla="*/ 295275 h 723900"/>
                  <a:gd name="connsiteX56" fmla="*/ 401955 w 723900"/>
                  <a:gd name="connsiteY56" fmla="*/ 287655 h 723900"/>
                  <a:gd name="connsiteX57" fmla="*/ 408623 w 723900"/>
                  <a:gd name="connsiteY57" fmla="*/ 252413 h 723900"/>
                  <a:gd name="connsiteX58" fmla="*/ 412433 w 723900"/>
                  <a:gd name="connsiteY58" fmla="*/ 243840 h 723900"/>
                  <a:gd name="connsiteX59" fmla="*/ 439103 w 723900"/>
                  <a:gd name="connsiteY59" fmla="*/ 210502 h 723900"/>
                  <a:gd name="connsiteX60" fmla="*/ 461010 w 723900"/>
                  <a:gd name="connsiteY60" fmla="*/ 200025 h 723900"/>
                  <a:gd name="connsiteX61" fmla="*/ 485775 w 723900"/>
                  <a:gd name="connsiteY61" fmla="*/ 200025 h 723900"/>
                  <a:gd name="connsiteX62" fmla="*/ 495300 w 723900"/>
                  <a:gd name="connsiteY62" fmla="*/ 190500 h 723900"/>
                  <a:gd name="connsiteX63" fmla="*/ 495300 w 723900"/>
                  <a:gd name="connsiteY63" fmla="*/ 180975 h 723900"/>
                  <a:gd name="connsiteX64" fmla="*/ 492443 w 723900"/>
                  <a:gd name="connsiteY64" fmla="*/ 178118 h 723900"/>
                  <a:gd name="connsiteX65" fmla="*/ 499110 w 723900"/>
                  <a:gd name="connsiteY65" fmla="*/ 161925 h 723900"/>
                  <a:gd name="connsiteX66" fmla="*/ 504825 w 723900"/>
                  <a:gd name="connsiteY66" fmla="*/ 161925 h 723900"/>
                  <a:gd name="connsiteX67" fmla="*/ 514350 w 723900"/>
                  <a:gd name="connsiteY67" fmla="*/ 171450 h 723900"/>
                  <a:gd name="connsiteX68" fmla="*/ 523875 w 723900"/>
                  <a:gd name="connsiteY68" fmla="*/ 180975 h 723900"/>
                  <a:gd name="connsiteX69" fmla="*/ 533400 w 723900"/>
                  <a:gd name="connsiteY69" fmla="*/ 180975 h 723900"/>
                  <a:gd name="connsiteX70" fmla="*/ 539115 w 723900"/>
                  <a:gd name="connsiteY70" fmla="*/ 156210 h 723900"/>
                  <a:gd name="connsiteX71" fmla="*/ 530543 w 723900"/>
                  <a:gd name="connsiteY71" fmla="*/ 135255 h 723900"/>
                  <a:gd name="connsiteX72" fmla="*/ 449580 w 723900"/>
                  <a:gd name="connsiteY72" fmla="*/ 86678 h 723900"/>
                  <a:gd name="connsiteX73" fmla="*/ 444818 w 723900"/>
                  <a:gd name="connsiteY73" fmla="*/ 85725 h 723900"/>
                  <a:gd name="connsiteX74" fmla="*/ 428625 w 723900"/>
                  <a:gd name="connsiteY74" fmla="*/ 85725 h 723900"/>
                  <a:gd name="connsiteX75" fmla="*/ 409575 w 723900"/>
                  <a:gd name="connsiteY75" fmla="*/ 104775 h 723900"/>
                  <a:gd name="connsiteX76" fmla="*/ 409575 w 723900"/>
                  <a:gd name="connsiteY76" fmla="*/ 114300 h 723900"/>
                  <a:gd name="connsiteX77" fmla="*/ 400050 w 723900"/>
                  <a:gd name="connsiteY77" fmla="*/ 123825 h 723900"/>
                  <a:gd name="connsiteX78" fmla="*/ 390525 w 723900"/>
                  <a:gd name="connsiteY78" fmla="*/ 123825 h 723900"/>
                  <a:gd name="connsiteX79" fmla="*/ 381000 w 723900"/>
                  <a:gd name="connsiteY79" fmla="*/ 114300 h 723900"/>
                  <a:gd name="connsiteX80" fmla="*/ 352425 w 723900"/>
                  <a:gd name="connsiteY80" fmla="*/ 114300 h 723900"/>
                  <a:gd name="connsiteX81" fmla="*/ 342900 w 723900"/>
                  <a:gd name="connsiteY81" fmla="*/ 104775 h 723900"/>
                  <a:gd name="connsiteX82" fmla="*/ 342900 w 723900"/>
                  <a:gd name="connsiteY82" fmla="*/ 80963 h 723900"/>
                  <a:gd name="connsiteX83" fmla="*/ 346710 w 723900"/>
                  <a:gd name="connsiteY83" fmla="*/ 73343 h 723900"/>
                  <a:gd name="connsiteX84" fmla="*/ 407670 w 723900"/>
                  <a:gd name="connsiteY84" fmla="*/ 47625 h 723900"/>
                  <a:gd name="connsiteX85" fmla="*/ 417195 w 723900"/>
                  <a:gd name="connsiteY85" fmla="*/ 63818 h 723900"/>
                  <a:gd name="connsiteX86" fmla="*/ 423863 w 723900"/>
                  <a:gd name="connsiteY86" fmla="*/ 66675 h 723900"/>
                  <a:gd name="connsiteX87" fmla="*/ 447675 w 723900"/>
                  <a:gd name="connsiteY87" fmla="*/ 66675 h 723900"/>
                  <a:gd name="connsiteX88" fmla="*/ 457200 w 723900"/>
                  <a:gd name="connsiteY88" fmla="*/ 57150 h 723900"/>
                  <a:gd name="connsiteX89" fmla="*/ 457200 w 723900"/>
                  <a:gd name="connsiteY89" fmla="*/ 52388 h 723900"/>
                  <a:gd name="connsiteX90" fmla="*/ 685800 w 723900"/>
                  <a:gd name="connsiteY90" fmla="*/ 361950 h 723900"/>
                  <a:gd name="connsiteX91" fmla="*/ 483870 w 723900"/>
                  <a:gd name="connsiteY91" fmla="*/ 661988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723900" h="723900">
                    <a:moveTo>
                      <a:pt x="361950" y="0"/>
                    </a:moveTo>
                    <a:cubicBezTo>
                      <a:pt x="161925" y="0"/>
                      <a:pt x="0" y="161925"/>
                      <a:pt x="0" y="361950"/>
                    </a:cubicBezTo>
                    <a:cubicBezTo>
                      <a:pt x="0" y="561975"/>
                      <a:pt x="161925" y="723900"/>
                      <a:pt x="361950" y="723900"/>
                    </a:cubicBezTo>
                    <a:cubicBezTo>
                      <a:pt x="561975" y="723900"/>
                      <a:pt x="723900" y="561975"/>
                      <a:pt x="723900" y="361950"/>
                    </a:cubicBezTo>
                    <a:cubicBezTo>
                      <a:pt x="723900" y="161925"/>
                      <a:pt x="561975" y="0"/>
                      <a:pt x="361950" y="0"/>
                    </a:cubicBezTo>
                    <a:close/>
                    <a:moveTo>
                      <a:pt x="38100" y="361950"/>
                    </a:moveTo>
                    <a:cubicBezTo>
                      <a:pt x="38100" y="277178"/>
                      <a:pt x="70485" y="200978"/>
                      <a:pt x="123825" y="142875"/>
                    </a:cubicBezTo>
                    <a:cubicBezTo>
                      <a:pt x="132398" y="147638"/>
                      <a:pt x="140970" y="155258"/>
                      <a:pt x="142875" y="161925"/>
                    </a:cubicBezTo>
                    <a:lnTo>
                      <a:pt x="142875" y="221933"/>
                    </a:lnTo>
                    <a:cubicBezTo>
                      <a:pt x="142875" y="225743"/>
                      <a:pt x="143828" y="230505"/>
                      <a:pt x="146685" y="233363"/>
                    </a:cubicBezTo>
                    <a:lnTo>
                      <a:pt x="209550" y="314325"/>
                    </a:lnTo>
                    <a:lnTo>
                      <a:pt x="214313" y="309563"/>
                    </a:lnTo>
                    <a:cubicBezTo>
                      <a:pt x="217170" y="306705"/>
                      <a:pt x="218123" y="301943"/>
                      <a:pt x="216218" y="298133"/>
                    </a:cubicBezTo>
                    <a:lnTo>
                      <a:pt x="204788" y="279083"/>
                    </a:lnTo>
                    <a:cubicBezTo>
                      <a:pt x="200025" y="271463"/>
                      <a:pt x="207645" y="261938"/>
                      <a:pt x="216218" y="264795"/>
                    </a:cubicBezTo>
                    <a:cubicBezTo>
                      <a:pt x="219075" y="265748"/>
                      <a:pt x="220980" y="267653"/>
                      <a:pt x="221933" y="269558"/>
                    </a:cubicBezTo>
                    <a:lnTo>
                      <a:pt x="253365" y="331470"/>
                    </a:lnTo>
                    <a:cubicBezTo>
                      <a:pt x="257175" y="338138"/>
                      <a:pt x="262890" y="343853"/>
                      <a:pt x="269558" y="345758"/>
                    </a:cubicBezTo>
                    <a:lnTo>
                      <a:pt x="311468" y="360045"/>
                    </a:lnTo>
                    <a:cubicBezTo>
                      <a:pt x="314325" y="360998"/>
                      <a:pt x="316230" y="362903"/>
                      <a:pt x="317183" y="364808"/>
                    </a:cubicBezTo>
                    <a:lnTo>
                      <a:pt x="320040" y="369570"/>
                    </a:lnTo>
                    <a:cubicBezTo>
                      <a:pt x="322898" y="376238"/>
                      <a:pt x="329565" y="380048"/>
                      <a:pt x="337185" y="380048"/>
                    </a:cubicBezTo>
                    <a:lnTo>
                      <a:pt x="348615" y="380048"/>
                    </a:lnTo>
                    <a:cubicBezTo>
                      <a:pt x="351473" y="380048"/>
                      <a:pt x="354330" y="381953"/>
                      <a:pt x="356235" y="383858"/>
                    </a:cubicBezTo>
                    <a:lnTo>
                      <a:pt x="368618" y="401955"/>
                    </a:lnTo>
                    <a:cubicBezTo>
                      <a:pt x="371475" y="405765"/>
                      <a:pt x="375285" y="408623"/>
                      <a:pt x="380048" y="409575"/>
                    </a:cubicBezTo>
                    <a:lnTo>
                      <a:pt x="400050" y="414338"/>
                    </a:lnTo>
                    <a:cubicBezTo>
                      <a:pt x="405765" y="415290"/>
                      <a:pt x="408623" y="421958"/>
                      <a:pt x="406718" y="426720"/>
                    </a:cubicBezTo>
                    <a:cubicBezTo>
                      <a:pt x="406718" y="426720"/>
                      <a:pt x="391478" y="441960"/>
                      <a:pt x="391478" y="463868"/>
                    </a:cubicBezTo>
                    <a:cubicBezTo>
                      <a:pt x="391478" y="526733"/>
                      <a:pt x="448628" y="544830"/>
                      <a:pt x="448628" y="559118"/>
                    </a:cubicBezTo>
                    <a:cubicBezTo>
                      <a:pt x="448628" y="598170"/>
                      <a:pt x="442913" y="652463"/>
                      <a:pt x="440055" y="673418"/>
                    </a:cubicBezTo>
                    <a:cubicBezTo>
                      <a:pt x="415290" y="679133"/>
                      <a:pt x="389573" y="682943"/>
                      <a:pt x="362903" y="682943"/>
                    </a:cubicBezTo>
                    <a:cubicBezTo>
                      <a:pt x="183833" y="685800"/>
                      <a:pt x="38100" y="540068"/>
                      <a:pt x="38100" y="361950"/>
                    </a:cubicBezTo>
                    <a:close/>
                    <a:moveTo>
                      <a:pt x="483870" y="661988"/>
                    </a:moveTo>
                    <a:cubicBezTo>
                      <a:pt x="504825" y="643890"/>
                      <a:pt x="540068" y="613410"/>
                      <a:pt x="552450" y="600075"/>
                    </a:cubicBezTo>
                    <a:cubicBezTo>
                      <a:pt x="568643" y="581978"/>
                      <a:pt x="571500" y="552450"/>
                      <a:pt x="571500" y="552450"/>
                    </a:cubicBezTo>
                    <a:cubicBezTo>
                      <a:pt x="571500" y="552450"/>
                      <a:pt x="638175" y="534353"/>
                      <a:pt x="638175" y="485775"/>
                    </a:cubicBezTo>
                    <a:cubicBezTo>
                      <a:pt x="638175" y="452438"/>
                      <a:pt x="571500" y="438150"/>
                      <a:pt x="571500" y="438150"/>
                    </a:cubicBezTo>
                    <a:cubicBezTo>
                      <a:pt x="560070" y="401003"/>
                      <a:pt x="503873" y="381000"/>
                      <a:pt x="457200" y="381000"/>
                    </a:cubicBezTo>
                    <a:cubicBezTo>
                      <a:pt x="446723" y="381000"/>
                      <a:pt x="409575" y="400050"/>
                      <a:pt x="409575" y="400050"/>
                    </a:cubicBezTo>
                    <a:lnTo>
                      <a:pt x="390525" y="390525"/>
                    </a:lnTo>
                    <a:lnTo>
                      <a:pt x="390525" y="361950"/>
                    </a:lnTo>
                    <a:cubicBezTo>
                      <a:pt x="390525" y="356235"/>
                      <a:pt x="386715" y="352425"/>
                      <a:pt x="381000" y="352425"/>
                    </a:cubicBezTo>
                    <a:lnTo>
                      <a:pt x="361950" y="352425"/>
                    </a:lnTo>
                    <a:lnTo>
                      <a:pt x="361950" y="323850"/>
                    </a:lnTo>
                    <a:cubicBezTo>
                      <a:pt x="361950" y="318135"/>
                      <a:pt x="358140" y="314325"/>
                      <a:pt x="352425" y="314325"/>
                    </a:cubicBezTo>
                    <a:lnTo>
                      <a:pt x="342900" y="314325"/>
                    </a:lnTo>
                    <a:lnTo>
                      <a:pt x="332423" y="320993"/>
                    </a:lnTo>
                    <a:cubicBezTo>
                      <a:pt x="322898" y="327660"/>
                      <a:pt x="309563" y="323850"/>
                      <a:pt x="304800" y="313373"/>
                    </a:cubicBezTo>
                    <a:cubicBezTo>
                      <a:pt x="304800" y="313373"/>
                      <a:pt x="295275" y="300038"/>
                      <a:pt x="295275" y="294323"/>
                    </a:cubicBezTo>
                    <a:cubicBezTo>
                      <a:pt x="295275" y="253365"/>
                      <a:pt x="342900" y="256223"/>
                      <a:pt x="342900" y="256223"/>
                    </a:cubicBezTo>
                    <a:lnTo>
                      <a:pt x="363855" y="256223"/>
                    </a:lnTo>
                    <a:cubicBezTo>
                      <a:pt x="368618" y="256223"/>
                      <a:pt x="372428" y="259080"/>
                      <a:pt x="373380" y="263843"/>
                    </a:cubicBezTo>
                    <a:lnTo>
                      <a:pt x="379095" y="287655"/>
                    </a:lnTo>
                    <a:cubicBezTo>
                      <a:pt x="380048" y="291465"/>
                      <a:pt x="383858" y="295275"/>
                      <a:pt x="388620" y="295275"/>
                    </a:cubicBezTo>
                    <a:lnTo>
                      <a:pt x="392430" y="295275"/>
                    </a:lnTo>
                    <a:cubicBezTo>
                      <a:pt x="397193" y="295275"/>
                      <a:pt x="401003" y="292418"/>
                      <a:pt x="401955" y="287655"/>
                    </a:cubicBezTo>
                    <a:lnTo>
                      <a:pt x="408623" y="252413"/>
                    </a:lnTo>
                    <a:cubicBezTo>
                      <a:pt x="409575" y="249555"/>
                      <a:pt x="410528" y="246698"/>
                      <a:pt x="412433" y="243840"/>
                    </a:cubicBezTo>
                    <a:lnTo>
                      <a:pt x="439103" y="210502"/>
                    </a:lnTo>
                    <a:cubicBezTo>
                      <a:pt x="444818" y="203835"/>
                      <a:pt x="452438" y="200025"/>
                      <a:pt x="461010" y="200025"/>
                    </a:cubicBezTo>
                    <a:lnTo>
                      <a:pt x="485775" y="200025"/>
                    </a:lnTo>
                    <a:cubicBezTo>
                      <a:pt x="491490" y="200025"/>
                      <a:pt x="495300" y="196215"/>
                      <a:pt x="495300" y="190500"/>
                    </a:cubicBezTo>
                    <a:lnTo>
                      <a:pt x="495300" y="180975"/>
                    </a:lnTo>
                    <a:lnTo>
                      <a:pt x="492443" y="178118"/>
                    </a:lnTo>
                    <a:cubicBezTo>
                      <a:pt x="486728" y="172403"/>
                      <a:pt x="490538" y="161925"/>
                      <a:pt x="499110" y="161925"/>
                    </a:cubicBezTo>
                    <a:lnTo>
                      <a:pt x="504825" y="161925"/>
                    </a:lnTo>
                    <a:cubicBezTo>
                      <a:pt x="510540" y="161925"/>
                      <a:pt x="514350" y="165735"/>
                      <a:pt x="514350" y="171450"/>
                    </a:cubicBezTo>
                    <a:cubicBezTo>
                      <a:pt x="514350" y="177165"/>
                      <a:pt x="518160" y="180975"/>
                      <a:pt x="523875" y="180975"/>
                    </a:cubicBezTo>
                    <a:lnTo>
                      <a:pt x="533400" y="180975"/>
                    </a:lnTo>
                    <a:lnTo>
                      <a:pt x="539115" y="156210"/>
                    </a:lnTo>
                    <a:cubicBezTo>
                      <a:pt x="541020" y="147638"/>
                      <a:pt x="537210" y="140018"/>
                      <a:pt x="530543" y="135255"/>
                    </a:cubicBezTo>
                    <a:lnTo>
                      <a:pt x="449580" y="86678"/>
                    </a:lnTo>
                    <a:cubicBezTo>
                      <a:pt x="448628" y="85725"/>
                      <a:pt x="446723" y="85725"/>
                      <a:pt x="444818" y="85725"/>
                    </a:cubicBezTo>
                    <a:lnTo>
                      <a:pt x="428625" y="85725"/>
                    </a:lnTo>
                    <a:cubicBezTo>
                      <a:pt x="418148" y="85725"/>
                      <a:pt x="409575" y="94298"/>
                      <a:pt x="409575" y="104775"/>
                    </a:cubicBezTo>
                    <a:lnTo>
                      <a:pt x="409575" y="114300"/>
                    </a:lnTo>
                    <a:cubicBezTo>
                      <a:pt x="409575" y="120015"/>
                      <a:pt x="405765" y="123825"/>
                      <a:pt x="400050" y="123825"/>
                    </a:cubicBezTo>
                    <a:lnTo>
                      <a:pt x="390525" y="123825"/>
                    </a:lnTo>
                    <a:lnTo>
                      <a:pt x="381000" y="114300"/>
                    </a:lnTo>
                    <a:lnTo>
                      <a:pt x="352425" y="114300"/>
                    </a:lnTo>
                    <a:cubicBezTo>
                      <a:pt x="346710" y="114300"/>
                      <a:pt x="342900" y="110490"/>
                      <a:pt x="342900" y="104775"/>
                    </a:cubicBezTo>
                    <a:lnTo>
                      <a:pt x="342900" y="80963"/>
                    </a:lnTo>
                    <a:cubicBezTo>
                      <a:pt x="342900" y="78105"/>
                      <a:pt x="343853" y="75248"/>
                      <a:pt x="346710" y="73343"/>
                    </a:cubicBezTo>
                    <a:lnTo>
                      <a:pt x="407670" y="47625"/>
                    </a:lnTo>
                    <a:lnTo>
                      <a:pt x="417195" y="63818"/>
                    </a:lnTo>
                    <a:cubicBezTo>
                      <a:pt x="419100" y="65723"/>
                      <a:pt x="421005" y="66675"/>
                      <a:pt x="423863" y="66675"/>
                    </a:cubicBezTo>
                    <a:lnTo>
                      <a:pt x="447675" y="66675"/>
                    </a:lnTo>
                    <a:cubicBezTo>
                      <a:pt x="453390" y="66675"/>
                      <a:pt x="457200" y="62865"/>
                      <a:pt x="457200" y="57150"/>
                    </a:cubicBezTo>
                    <a:lnTo>
                      <a:pt x="457200" y="52388"/>
                    </a:lnTo>
                    <a:cubicBezTo>
                      <a:pt x="589598" y="93345"/>
                      <a:pt x="685800" y="216218"/>
                      <a:pt x="685800" y="361950"/>
                    </a:cubicBezTo>
                    <a:cubicBezTo>
                      <a:pt x="685800" y="497205"/>
                      <a:pt x="601980" y="613410"/>
                      <a:pt x="483870" y="6619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" name="手繪多邊形: 圖案 3">
                <a:extLst>
                  <a:ext uri="{FF2B5EF4-FFF2-40B4-BE49-F238E27FC236}">
                    <a16:creationId xmlns:a16="http://schemas.microsoft.com/office/drawing/2014/main" id="{360D6E94-FE9D-4E66-A91A-F9A8B428E24B}"/>
                  </a:ext>
                </a:extLst>
              </p:cNvPr>
              <p:cNvSpPr/>
              <p:nvPr/>
            </p:nvSpPr>
            <p:spPr>
              <a:xfrm>
                <a:off x="2370732" y="3657202"/>
                <a:ext cx="97762" cy="32642"/>
              </a:xfrm>
              <a:custGeom>
                <a:avLst/>
                <a:gdLst>
                  <a:gd name="connsiteX0" fmla="*/ 91095 w 97762"/>
                  <a:gd name="connsiteY0" fmla="*/ 15954 h 32642"/>
                  <a:gd name="connsiteX1" fmla="*/ 45375 w 97762"/>
                  <a:gd name="connsiteY1" fmla="*/ 714 h 32642"/>
                  <a:gd name="connsiteX2" fmla="*/ 34898 w 97762"/>
                  <a:gd name="connsiteY2" fmla="*/ 714 h 32642"/>
                  <a:gd name="connsiteX3" fmla="*/ 2513 w 97762"/>
                  <a:gd name="connsiteY3" fmla="*/ 8334 h 32642"/>
                  <a:gd name="connsiteX4" fmla="*/ 2513 w 97762"/>
                  <a:gd name="connsiteY4" fmla="*/ 17859 h 32642"/>
                  <a:gd name="connsiteX5" fmla="*/ 46328 w 97762"/>
                  <a:gd name="connsiteY5" fmla="*/ 17859 h 32642"/>
                  <a:gd name="connsiteX6" fmla="*/ 52995 w 97762"/>
                  <a:gd name="connsiteY6" fmla="*/ 18812 h 32642"/>
                  <a:gd name="connsiteX7" fmla="*/ 86333 w 97762"/>
                  <a:gd name="connsiteY7" fmla="*/ 32147 h 32642"/>
                  <a:gd name="connsiteX8" fmla="*/ 97763 w 97762"/>
                  <a:gd name="connsiteY8" fmla="*/ 24527 h 32642"/>
                  <a:gd name="connsiteX9" fmla="*/ 91095 w 97762"/>
                  <a:gd name="connsiteY9" fmla="*/ 15954 h 32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762" h="32642">
                    <a:moveTo>
                      <a:pt x="91095" y="15954"/>
                    </a:moveTo>
                    <a:lnTo>
                      <a:pt x="45375" y="714"/>
                    </a:lnTo>
                    <a:cubicBezTo>
                      <a:pt x="41565" y="-238"/>
                      <a:pt x="38708" y="-238"/>
                      <a:pt x="34898" y="714"/>
                    </a:cubicBezTo>
                    <a:lnTo>
                      <a:pt x="2513" y="8334"/>
                    </a:lnTo>
                    <a:cubicBezTo>
                      <a:pt x="-345" y="10239"/>
                      <a:pt x="-1297" y="14049"/>
                      <a:pt x="2513" y="17859"/>
                    </a:cubicBezTo>
                    <a:lnTo>
                      <a:pt x="46328" y="17859"/>
                    </a:lnTo>
                    <a:cubicBezTo>
                      <a:pt x="49185" y="17859"/>
                      <a:pt x="51090" y="17859"/>
                      <a:pt x="52995" y="18812"/>
                    </a:cubicBezTo>
                    <a:lnTo>
                      <a:pt x="86333" y="32147"/>
                    </a:lnTo>
                    <a:cubicBezTo>
                      <a:pt x="92048" y="34052"/>
                      <a:pt x="97763" y="30242"/>
                      <a:pt x="97763" y="24527"/>
                    </a:cubicBezTo>
                    <a:cubicBezTo>
                      <a:pt x="97763" y="20717"/>
                      <a:pt x="94905" y="16907"/>
                      <a:pt x="91095" y="15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5396E29-2559-4F35-8F4B-778197E77D95}"/>
                </a:ext>
              </a:extLst>
            </p:cNvPr>
            <p:cNvSpPr txBox="1"/>
            <p:nvPr/>
          </p:nvSpPr>
          <p:spPr>
            <a:xfrm>
              <a:off x="5311170" y="3596118"/>
              <a:ext cx="1569660" cy="46166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 spc="300" dirty="0">
                  <a:solidFill>
                    <a:schemeClr val="bg1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任何時間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7FDCCEA9-199E-421D-8563-DB5644308E61}"/>
                </a:ext>
              </a:extLst>
            </p:cNvPr>
            <p:cNvSpPr txBox="1"/>
            <p:nvPr/>
          </p:nvSpPr>
          <p:spPr>
            <a:xfrm>
              <a:off x="4964921" y="5603075"/>
              <a:ext cx="2262159" cy="46166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 spc="300" dirty="0">
                  <a:solidFill>
                    <a:schemeClr val="bg1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任何學習方式</a:t>
              </a:r>
            </a:p>
          </p:txBody>
        </p:sp>
        <p:grpSp>
          <p:nvGrpSpPr>
            <p:cNvPr id="6" name="圖形 12" descr="手錶">
              <a:extLst>
                <a:ext uri="{FF2B5EF4-FFF2-40B4-BE49-F238E27FC236}">
                  <a16:creationId xmlns:a16="http://schemas.microsoft.com/office/drawing/2014/main" id="{BA4449E8-1BC9-4E85-B868-59F24867BCB6}"/>
                </a:ext>
              </a:extLst>
            </p:cNvPr>
            <p:cNvGrpSpPr/>
            <p:nvPr/>
          </p:nvGrpSpPr>
          <p:grpSpPr>
            <a:xfrm>
              <a:off x="5810250" y="2503337"/>
              <a:ext cx="571500" cy="839152"/>
              <a:chOff x="781050" y="3239212"/>
              <a:chExt cx="571500" cy="839152"/>
            </a:xfrm>
            <a:solidFill>
              <a:schemeClr val="bg1"/>
            </a:solidFill>
          </p:grpSpPr>
          <p:sp>
            <p:nvSpPr>
              <p:cNvPr id="16" name="手繪多邊形: 圖案 15">
                <a:extLst>
                  <a:ext uri="{FF2B5EF4-FFF2-40B4-BE49-F238E27FC236}">
                    <a16:creationId xmlns:a16="http://schemas.microsoft.com/office/drawing/2014/main" id="{4C118024-0665-4AAF-B30D-E364C319991C}"/>
                  </a:ext>
                </a:extLst>
              </p:cNvPr>
              <p:cNvSpPr/>
              <p:nvPr/>
            </p:nvSpPr>
            <p:spPr>
              <a:xfrm>
                <a:off x="781050" y="3391612"/>
                <a:ext cx="571500" cy="533400"/>
              </a:xfrm>
              <a:custGeom>
                <a:avLst/>
                <a:gdLst>
                  <a:gd name="connsiteX0" fmla="*/ 304800 w 571500"/>
                  <a:gd name="connsiteY0" fmla="*/ 0 h 533400"/>
                  <a:gd name="connsiteX1" fmla="*/ 42863 w 571500"/>
                  <a:gd name="connsiteY1" fmla="*/ 219075 h 533400"/>
                  <a:gd name="connsiteX2" fmla="*/ 19050 w 571500"/>
                  <a:gd name="connsiteY2" fmla="*/ 219075 h 533400"/>
                  <a:gd name="connsiteX3" fmla="*/ 0 w 571500"/>
                  <a:gd name="connsiteY3" fmla="*/ 238125 h 533400"/>
                  <a:gd name="connsiteX4" fmla="*/ 0 w 571500"/>
                  <a:gd name="connsiteY4" fmla="*/ 276225 h 533400"/>
                  <a:gd name="connsiteX5" fmla="*/ 19050 w 571500"/>
                  <a:gd name="connsiteY5" fmla="*/ 295275 h 533400"/>
                  <a:gd name="connsiteX6" fmla="*/ 40005 w 571500"/>
                  <a:gd name="connsiteY6" fmla="*/ 295275 h 533400"/>
                  <a:gd name="connsiteX7" fmla="*/ 304800 w 571500"/>
                  <a:gd name="connsiteY7" fmla="*/ 533400 h 533400"/>
                  <a:gd name="connsiteX8" fmla="*/ 571500 w 571500"/>
                  <a:gd name="connsiteY8" fmla="*/ 266700 h 533400"/>
                  <a:gd name="connsiteX9" fmla="*/ 304800 w 571500"/>
                  <a:gd name="connsiteY9" fmla="*/ 0 h 533400"/>
                  <a:gd name="connsiteX10" fmla="*/ 304800 w 571500"/>
                  <a:gd name="connsiteY10" fmla="*/ 476250 h 533400"/>
                  <a:gd name="connsiteX11" fmla="*/ 95250 w 571500"/>
                  <a:gd name="connsiteY11" fmla="*/ 266700 h 533400"/>
                  <a:gd name="connsiteX12" fmla="*/ 304800 w 571500"/>
                  <a:gd name="connsiteY12" fmla="*/ 57150 h 533400"/>
                  <a:gd name="connsiteX13" fmla="*/ 514350 w 571500"/>
                  <a:gd name="connsiteY13" fmla="*/ 266700 h 533400"/>
                  <a:gd name="connsiteX14" fmla="*/ 304800 w 571500"/>
                  <a:gd name="connsiteY14" fmla="*/ 4762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0" h="533400">
                    <a:moveTo>
                      <a:pt x="304800" y="0"/>
                    </a:moveTo>
                    <a:cubicBezTo>
                      <a:pt x="173355" y="0"/>
                      <a:pt x="64770" y="94298"/>
                      <a:pt x="42863" y="219075"/>
                    </a:cubicBezTo>
                    <a:lnTo>
                      <a:pt x="19050" y="219075"/>
                    </a:lnTo>
                    <a:cubicBezTo>
                      <a:pt x="8572" y="219075"/>
                      <a:pt x="0" y="227648"/>
                      <a:pt x="0" y="238125"/>
                    </a:cubicBezTo>
                    <a:lnTo>
                      <a:pt x="0" y="276225"/>
                    </a:lnTo>
                    <a:cubicBezTo>
                      <a:pt x="0" y="286703"/>
                      <a:pt x="8572" y="295275"/>
                      <a:pt x="19050" y="295275"/>
                    </a:cubicBezTo>
                    <a:lnTo>
                      <a:pt x="40005" y="295275"/>
                    </a:lnTo>
                    <a:cubicBezTo>
                      <a:pt x="54293" y="429578"/>
                      <a:pt x="166688" y="533400"/>
                      <a:pt x="304800" y="533400"/>
                    </a:cubicBezTo>
                    <a:cubicBezTo>
                      <a:pt x="452438" y="533400"/>
                      <a:pt x="571500" y="414338"/>
                      <a:pt x="571500" y="266700"/>
                    </a:cubicBezTo>
                    <a:cubicBezTo>
                      <a:pt x="571500" y="119063"/>
                      <a:pt x="452438" y="0"/>
                      <a:pt x="304800" y="0"/>
                    </a:cubicBezTo>
                    <a:close/>
                    <a:moveTo>
                      <a:pt x="304800" y="476250"/>
                    </a:moveTo>
                    <a:cubicBezTo>
                      <a:pt x="188595" y="476250"/>
                      <a:pt x="95250" y="382905"/>
                      <a:pt x="95250" y="266700"/>
                    </a:cubicBezTo>
                    <a:cubicBezTo>
                      <a:pt x="95250" y="150495"/>
                      <a:pt x="188595" y="57150"/>
                      <a:pt x="304800" y="57150"/>
                    </a:cubicBezTo>
                    <a:cubicBezTo>
                      <a:pt x="421005" y="57150"/>
                      <a:pt x="514350" y="150495"/>
                      <a:pt x="514350" y="266700"/>
                    </a:cubicBezTo>
                    <a:cubicBezTo>
                      <a:pt x="514350" y="382905"/>
                      <a:pt x="421005" y="476250"/>
                      <a:pt x="304800" y="476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7" name="手繪多邊形: 圖案 16">
                <a:extLst>
                  <a:ext uri="{FF2B5EF4-FFF2-40B4-BE49-F238E27FC236}">
                    <a16:creationId xmlns:a16="http://schemas.microsoft.com/office/drawing/2014/main" id="{CD8A8AF1-2720-4739-A6B3-16E815E12729}"/>
                  </a:ext>
                </a:extLst>
              </p:cNvPr>
              <p:cNvSpPr/>
              <p:nvPr/>
            </p:nvSpPr>
            <p:spPr>
              <a:xfrm>
                <a:off x="901065" y="3239212"/>
                <a:ext cx="369570" cy="177165"/>
              </a:xfrm>
              <a:custGeom>
                <a:avLst/>
                <a:gdLst>
                  <a:gd name="connsiteX0" fmla="*/ 369570 w 369570"/>
                  <a:gd name="connsiteY0" fmla="*/ 176213 h 177165"/>
                  <a:gd name="connsiteX1" fmla="*/ 342900 w 369570"/>
                  <a:gd name="connsiteY1" fmla="*/ 31433 h 177165"/>
                  <a:gd name="connsiteX2" fmla="*/ 305753 w 369570"/>
                  <a:gd name="connsiteY2" fmla="*/ 0 h 177165"/>
                  <a:gd name="connsiteX3" fmla="*/ 63817 w 369570"/>
                  <a:gd name="connsiteY3" fmla="*/ 0 h 177165"/>
                  <a:gd name="connsiteX4" fmla="*/ 26670 w 369570"/>
                  <a:gd name="connsiteY4" fmla="*/ 31433 h 177165"/>
                  <a:gd name="connsiteX5" fmla="*/ 0 w 369570"/>
                  <a:gd name="connsiteY5" fmla="*/ 177165 h 177165"/>
                  <a:gd name="connsiteX6" fmla="*/ 369570 w 369570"/>
                  <a:gd name="connsiteY6" fmla="*/ 176213 h 177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570" h="177165">
                    <a:moveTo>
                      <a:pt x="369570" y="176213"/>
                    </a:moveTo>
                    <a:lnTo>
                      <a:pt x="342900" y="31433"/>
                    </a:lnTo>
                    <a:cubicBezTo>
                      <a:pt x="340043" y="13335"/>
                      <a:pt x="323850" y="0"/>
                      <a:pt x="305753" y="0"/>
                    </a:cubicBezTo>
                    <a:lnTo>
                      <a:pt x="63817" y="0"/>
                    </a:lnTo>
                    <a:cubicBezTo>
                      <a:pt x="45720" y="0"/>
                      <a:pt x="29528" y="13335"/>
                      <a:pt x="26670" y="31433"/>
                    </a:cubicBezTo>
                    <a:lnTo>
                      <a:pt x="0" y="177165"/>
                    </a:lnTo>
                    <a:cubicBezTo>
                      <a:pt x="109537" y="93345"/>
                      <a:pt x="260033" y="93345"/>
                      <a:pt x="369570" y="1762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8" name="手繪多邊形: 圖案 17">
                <a:extLst>
                  <a:ext uri="{FF2B5EF4-FFF2-40B4-BE49-F238E27FC236}">
                    <a16:creationId xmlns:a16="http://schemas.microsoft.com/office/drawing/2014/main" id="{56A24DBC-BA6C-4310-9BD1-C781EEF7C531}"/>
                  </a:ext>
                </a:extLst>
              </p:cNvPr>
              <p:cNvSpPr/>
              <p:nvPr/>
            </p:nvSpPr>
            <p:spPr>
              <a:xfrm>
                <a:off x="901065" y="3901199"/>
                <a:ext cx="368617" cy="177164"/>
              </a:xfrm>
              <a:custGeom>
                <a:avLst/>
                <a:gdLst>
                  <a:gd name="connsiteX0" fmla="*/ 0 w 368617"/>
                  <a:gd name="connsiteY0" fmla="*/ 0 h 177164"/>
                  <a:gd name="connsiteX1" fmla="*/ 26670 w 368617"/>
                  <a:gd name="connsiteY1" fmla="*/ 145733 h 177164"/>
                  <a:gd name="connsiteX2" fmla="*/ 63817 w 368617"/>
                  <a:gd name="connsiteY2" fmla="*/ 177165 h 177164"/>
                  <a:gd name="connsiteX3" fmla="*/ 304800 w 368617"/>
                  <a:gd name="connsiteY3" fmla="*/ 177165 h 177164"/>
                  <a:gd name="connsiteX4" fmla="*/ 341948 w 368617"/>
                  <a:gd name="connsiteY4" fmla="*/ 145733 h 177164"/>
                  <a:gd name="connsiteX5" fmla="*/ 368618 w 368617"/>
                  <a:gd name="connsiteY5" fmla="*/ 0 h 177164"/>
                  <a:gd name="connsiteX6" fmla="*/ 0 w 368617"/>
                  <a:gd name="connsiteY6" fmla="*/ 0 h 177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8617" h="177164">
                    <a:moveTo>
                      <a:pt x="0" y="0"/>
                    </a:moveTo>
                    <a:lnTo>
                      <a:pt x="26670" y="145733"/>
                    </a:lnTo>
                    <a:cubicBezTo>
                      <a:pt x="29528" y="163830"/>
                      <a:pt x="45720" y="177165"/>
                      <a:pt x="63817" y="177165"/>
                    </a:cubicBezTo>
                    <a:lnTo>
                      <a:pt x="304800" y="177165"/>
                    </a:lnTo>
                    <a:cubicBezTo>
                      <a:pt x="322898" y="177165"/>
                      <a:pt x="339090" y="163830"/>
                      <a:pt x="341948" y="145733"/>
                    </a:cubicBezTo>
                    <a:lnTo>
                      <a:pt x="368618" y="0"/>
                    </a:lnTo>
                    <a:cubicBezTo>
                      <a:pt x="260033" y="82867"/>
                      <a:pt x="109537" y="82867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9" name="手繪多邊形: 圖案 18">
                <a:extLst>
                  <a:ext uri="{FF2B5EF4-FFF2-40B4-BE49-F238E27FC236}">
                    <a16:creationId xmlns:a16="http://schemas.microsoft.com/office/drawing/2014/main" id="{D7C4B053-C181-40AD-8308-D81B2EBA3961}"/>
                  </a:ext>
                </a:extLst>
              </p:cNvPr>
              <p:cNvSpPr/>
              <p:nvPr/>
            </p:nvSpPr>
            <p:spPr>
              <a:xfrm>
                <a:off x="1066800" y="3505912"/>
                <a:ext cx="137160" cy="270510"/>
              </a:xfrm>
              <a:custGeom>
                <a:avLst/>
                <a:gdLst>
                  <a:gd name="connsiteX0" fmla="*/ 38100 w 137160"/>
                  <a:gd name="connsiteY0" fmla="*/ 0 h 270510"/>
                  <a:gd name="connsiteX1" fmla="*/ 0 w 137160"/>
                  <a:gd name="connsiteY1" fmla="*/ 0 h 270510"/>
                  <a:gd name="connsiteX2" fmla="*/ 0 w 137160"/>
                  <a:gd name="connsiteY2" fmla="*/ 152400 h 270510"/>
                  <a:gd name="connsiteX3" fmla="*/ 5715 w 137160"/>
                  <a:gd name="connsiteY3" fmla="*/ 165735 h 270510"/>
                  <a:gd name="connsiteX4" fmla="*/ 110490 w 137160"/>
                  <a:gd name="connsiteY4" fmla="*/ 270510 h 270510"/>
                  <a:gd name="connsiteX5" fmla="*/ 137160 w 137160"/>
                  <a:gd name="connsiteY5" fmla="*/ 243840 h 270510"/>
                  <a:gd name="connsiteX6" fmla="*/ 38100 w 137160"/>
                  <a:gd name="connsiteY6" fmla="*/ 144780 h 270510"/>
                  <a:gd name="connsiteX7" fmla="*/ 38100 w 137160"/>
                  <a:gd name="connsiteY7" fmla="*/ 0 h 27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7160" h="270510">
                    <a:moveTo>
                      <a:pt x="38100" y="0"/>
                    </a:moveTo>
                    <a:lnTo>
                      <a:pt x="0" y="0"/>
                    </a:lnTo>
                    <a:lnTo>
                      <a:pt x="0" y="152400"/>
                    </a:lnTo>
                    <a:cubicBezTo>
                      <a:pt x="0" y="157163"/>
                      <a:pt x="1905" y="161925"/>
                      <a:pt x="5715" y="165735"/>
                    </a:cubicBezTo>
                    <a:lnTo>
                      <a:pt x="110490" y="270510"/>
                    </a:lnTo>
                    <a:lnTo>
                      <a:pt x="137160" y="243840"/>
                    </a:lnTo>
                    <a:lnTo>
                      <a:pt x="38100" y="144780"/>
                    </a:lnTo>
                    <a:lnTo>
                      <a:pt x="3810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38" name="手繪多邊形: 圖案 37" descr="字幕">
              <a:extLst>
                <a:ext uri="{FF2B5EF4-FFF2-40B4-BE49-F238E27FC236}">
                  <a16:creationId xmlns:a16="http://schemas.microsoft.com/office/drawing/2014/main" id="{51C24F4F-FF51-4FFE-BBFB-0C15057D8538}"/>
                </a:ext>
              </a:extLst>
            </p:cNvPr>
            <p:cNvSpPr/>
            <p:nvPr/>
          </p:nvSpPr>
          <p:spPr>
            <a:xfrm>
              <a:off x="5550977" y="4478678"/>
              <a:ext cx="1090046" cy="894140"/>
            </a:xfrm>
            <a:custGeom>
              <a:avLst/>
              <a:gdLst>
                <a:gd name="connsiteX0" fmla="*/ 896823 w 976973"/>
                <a:gd name="connsiteY0" fmla="*/ 684994 h 801390"/>
                <a:gd name="connsiteX1" fmla="*/ 929862 w 976973"/>
                <a:gd name="connsiteY1" fmla="*/ 689981 h 801390"/>
                <a:gd name="connsiteX2" fmla="*/ 968958 w 976973"/>
                <a:gd name="connsiteY2" fmla="*/ 709217 h 801390"/>
                <a:gd name="connsiteX3" fmla="*/ 976973 w 976973"/>
                <a:gd name="connsiteY3" fmla="*/ 725336 h 801390"/>
                <a:gd name="connsiteX4" fmla="*/ 976973 w 976973"/>
                <a:gd name="connsiteY4" fmla="*/ 765768 h 801390"/>
                <a:gd name="connsiteX5" fmla="*/ 816672 w 976973"/>
                <a:gd name="connsiteY5" fmla="*/ 765768 h 801390"/>
                <a:gd name="connsiteX6" fmla="*/ 816672 w 976973"/>
                <a:gd name="connsiteY6" fmla="*/ 725336 h 801390"/>
                <a:gd name="connsiteX7" fmla="*/ 824687 w 976973"/>
                <a:gd name="connsiteY7" fmla="*/ 709217 h 801390"/>
                <a:gd name="connsiteX8" fmla="*/ 863783 w 976973"/>
                <a:gd name="connsiteY8" fmla="*/ 689981 h 801390"/>
                <a:gd name="connsiteX9" fmla="*/ 896823 w 976973"/>
                <a:gd name="connsiteY9" fmla="*/ 684994 h 801390"/>
                <a:gd name="connsiteX10" fmla="*/ 718710 w 976973"/>
                <a:gd name="connsiteY10" fmla="*/ 684994 h 801390"/>
                <a:gd name="connsiteX11" fmla="*/ 751749 w 976973"/>
                <a:gd name="connsiteY11" fmla="*/ 689981 h 801390"/>
                <a:gd name="connsiteX12" fmla="*/ 790845 w 976973"/>
                <a:gd name="connsiteY12" fmla="*/ 709217 h 801390"/>
                <a:gd name="connsiteX13" fmla="*/ 798860 w 976973"/>
                <a:gd name="connsiteY13" fmla="*/ 725336 h 801390"/>
                <a:gd name="connsiteX14" fmla="*/ 798860 w 976973"/>
                <a:gd name="connsiteY14" fmla="*/ 765768 h 801390"/>
                <a:gd name="connsiteX15" fmla="*/ 638559 w 976973"/>
                <a:gd name="connsiteY15" fmla="*/ 765768 h 801390"/>
                <a:gd name="connsiteX16" fmla="*/ 638559 w 976973"/>
                <a:gd name="connsiteY16" fmla="*/ 725336 h 801390"/>
                <a:gd name="connsiteX17" fmla="*/ 646574 w 976973"/>
                <a:gd name="connsiteY17" fmla="*/ 709217 h 801390"/>
                <a:gd name="connsiteX18" fmla="*/ 685670 w 976973"/>
                <a:gd name="connsiteY18" fmla="*/ 689981 h 801390"/>
                <a:gd name="connsiteX19" fmla="*/ 718710 w 976973"/>
                <a:gd name="connsiteY19" fmla="*/ 684994 h 801390"/>
                <a:gd name="connsiteX20" fmla="*/ 540598 w 976973"/>
                <a:gd name="connsiteY20" fmla="*/ 684994 h 801390"/>
                <a:gd name="connsiteX21" fmla="*/ 573637 w 976973"/>
                <a:gd name="connsiteY21" fmla="*/ 689981 h 801390"/>
                <a:gd name="connsiteX22" fmla="*/ 612733 w 976973"/>
                <a:gd name="connsiteY22" fmla="*/ 709217 h 801390"/>
                <a:gd name="connsiteX23" fmla="*/ 620748 w 976973"/>
                <a:gd name="connsiteY23" fmla="*/ 725336 h 801390"/>
                <a:gd name="connsiteX24" fmla="*/ 620748 w 976973"/>
                <a:gd name="connsiteY24" fmla="*/ 765768 h 801390"/>
                <a:gd name="connsiteX25" fmla="*/ 460447 w 976973"/>
                <a:gd name="connsiteY25" fmla="*/ 765768 h 801390"/>
                <a:gd name="connsiteX26" fmla="*/ 460447 w 976973"/>
                <a:gd name="connsiteY26" fmla="*/ 725336 h 801390"/>
                <a:gd name="connsiteX27" fmla="*/ 468462 w 976973"/>
                <a:gd name="connsiteY27" fmla="*/ 709217 h 801390"/>
                <a:gd name="connsiteX28" fmla="*/ 507558 w 976973"/>
                <a:gd name="connsiteY28" fmla="*/ 689981 h 801390"/>
                <a:gd name="connsiteX29" fmla="*/ 540598 w 976973"/>
                <a:gd name="connsiteY29" fmla="*/ 684994 h 801390"/>
                <a:gd name="connsiteX30" fmla="*/ 896198 w 976973"/>
                <a:gd name="connsiteY30" fmla="*/ 592999 h 801390"/>
                <a:gd name="connsiteX31" fmla="*/ 936630 w 976973"/>
                <a:gd name="connsiteY31" fmla="*/ 633430 h 801390"/>
                <a:gd name="connsiteX32" fmla="*/ 896198 w 976973"/>
                <a:gd name="connsiteY32" fmla="*/ 673862 h 801390"/>
                <a:gd name="connsiteX33" fmla="*/ 855767 w 976973"/>
                <a:gd name="connsiteY33" fmla="*/ 633430 h 801390"/>
                <a:gd name="connsiteX34" fmla="*/ 896198 w 976973"/>
                <a:gd name="connsiteY34" fmla="*/ 592999 h 801390"/>
                <a:gd name="connsiteX35" fmla="*/ 718086 w 976973"/>
                <a:gd name="connsiteY35" fmla="*/ 592999 h 801390"/>
                <a:gd name="connsiteX36" fmla="*/ 758518 w 976973"/>
                <a:gd name="connsiteY36" fmla="*/ 633430 h 801390"/>
                <a:gd name="connsiteX37" fmla="*/ 718086 w 976973"/>
                <a:gd name="connsiteY37" fmla="*/ 673862 h 801390"/>
                <a:gd name="connsiteX38" fmla="*/ 677655 w 976973"/>
                <a:gd name="connsiteY38" fmla="*/ 633430 h 801390"/>
                <a:gd name="connsiteX39" fmla="*/ 718086 w 976973"/>
                <a:gd name="connsiteY39" fmla="*/ 592999 h 801390"/>
                <a:gd name="connsiteX40" fmla="*/ 541221 w 976973"/>
                <a:gd name="connsiteY40" fmla="*/ 592999 h 801390"/>
                <a:gd name="connsiteX41" fmla="*/ 581653 w 976973"/>
                <a:gd name="connsiteY41" fmla="*/ 633430 h 801390"/>
                <a:gd name="connsiteX42" fmla="*/ 541221 w 976973"/>
                <a:gd name="connsiteY42" fmla="*/ 673862 h 801390"/>
                <a:gd name="connsiteX43" fmla="*/ 500790 w 976973"/>
                <a:gd name="connsiteY43" fmla="*/ 633430 h 801390"/>
                <a:gd name="connsiteX44" fmla="*/ 541221 w 976973"/>
                <a:gd name="connsiteY44" fmla="*/ 592999 h 801390"/>
                <a:gd name="connsiteX45" fmla="*/ 669284 w 976973"/>
                <a:gd name="connsiteY45" fmla="*/ 235309 h 801390"/>
                <a:gd name="connsiteX46" fmla="*/ 678723 w 976973"/>
                <a:gd name="connsiteY46" fmla="*/ 239179 h 801390"/>
                <a:gd name="connsiteX47" fmla="*/ 678634 w 976973"/>
                <a:gd name="connsiteY47" fmla="*/ 258148 h 801390"/>
                <a:gd name="connsiteX48" fmla="*/ 562861 w 976973"/>
                <a:gd name="connsiteY48" fmla="*/ 373921 h 801390"/>
                <a:gd name="connsiteX49" fmla="*/ 559210 w 976973"/>
                <a:gd name="connsiteY49" fmla="*/ 392355 h 801390"/>
                <a:gd name="connsiteX50" fmla="*/ 504886 w 976973"/>
                <a:gd name="connsiteY50" fmla="*/ 481411 h 801390"/>
                <a:gd name="connsiteX51" fmla="*/ 483512 w 976973"/>
                <a:gd name="connsiteY51" fmla="*/ 491118 h 801390"/>
                <a:gd name="connsiteX52" fmla="*/ 447890 w 976973"/>
                <a:gd name="connsiteY52" fmla="*/ 478562 h 801390"/>
                <a:gd name="connsiteX53" fmla="*/ 442636 w 976973"/>
                <a:gd name="connsiteY53" fmla="*/ 471882 h 801390"/>
                <a:gd name="connsiteX54" fmla="*/ 432839 w 976973"/>
                <a:gd name="connsiteY54" fmla="*/ 430026 h 801390"/>
                <a:gd name="connsiteX55" fmla="*/ 432839 w 976973"/>
                <a:gd name="connsiteY55" fmla="*/ 801390 h 801390"/>
                <a:gd name="connsiteX56" fmla="*/ 380296 w 976973"/>
                <a:gd name="connsiteY56" fmla="*/ 801390 h 801390"/>
                <a:gd name="connsiteX57" fmla="*/ 380296 w 976973"/>
                <a:gd name="connsiteY57" fmla="*/ 563521 h 801390"/>
                <a:gd name="connsiteX58" fmla="*/ 353579 w 976973"/>
                <a:gd name="connsiteY58" fmla="*/ 563521 h 801390"/>
                <a:gd name="connsiteX59" fmla="*/ 353579 w 976973"/>
                <a:gd name="connsiteY59" fmla="*/ 801390 h 801390"/>
                <a:gd name="connsiteX60" fmla="*/ 300947 w 976973"/>
                <a:gd name="connsiteY60" fmla="*/ 801390 h 801390"/>
                <a:gd name="connsiteX61" fmla="*/ 300947 w 976973"/>
                <a:gd name="connsiteY61" fmla="*/ 431718 h 801390"/>
                <a:gd name="connsiteX62" fmla="*/ 273162 w 976973"/>
                <a:gd name="connsiteY62" fmla="*/ 546689 h 801390"/>
                <a:gd name="connsiteX63" fmla="*/ 248048 w 976973"/>
                <a:gd name="connsiteY63" fmla="*/ 566460 h 801390"/>
                <a:gd name="connsiteX64" fmla="*/ 221331 w 976973"/>
                <a:gd name="connsiteY64" fmla="*/ 539743 h 801390"/>
                <a:gd name="connsiteX65" fmla="*/ 259714 w 976973"/>
                <a:gd name="connsiteY65" fmla="*/ 375880 h 801390"/>
                <a:gd name="connsiteX66" fmla="*/ 267640 w 976973"/>
                <a:gd name="connsiteY66" fmla="*/ 361275 h 801390"/>
                <a:gd name="connsiteX67" fmla="*/ 323122 w 976973"/>
                <a:gd name="connsiteY67" fmla="*/ 332242 h 801390"/>
                <a:gd name="connsiteX68" fmla="*/ 366760 w 976973"/>
                <a:gd name="connsiteY68" fmla="*/ 325652 h 801390"/>
                <a:gd name="connsiteX69" fmla="*/ 410308 w 976973"/>
                <a:gd name="connsiteY69" fmla="*/ 330906 h 801390"/>
                <a:gd name="connsiteX70" fmla="*/ 465879 w 976973"/>
                <a:gd name="connsiteY70" fmla="*/ 359939 h 801390"/>
                <a:gd name="connsiteX71" fmla="*/ 473805 w 976973"/>
                <a:gd name="connsiteY71" fmla="*/ 374544 h 801390"/>
                <a:gd name="connsiteX72" fmla="*/ 483779 w 976973"/>
                <a:gd name="connsiteY72" fmla="*/ 417024 h 801390"/>
                <a:gd name="connsiteX73" fmla="*/ 518868 w 976973"/>
                <a:gd name="connsiteY73" fmla="*/ 360829 h 801390"/>
                <a:gd name="connsiteX74" fmla="*/ 544783 w 976973"/>
                <a:gd name="connsiteY74" fmla="*/ 354239 h 801390"/>
                <a:gd name="connsiteX75" fmla="*/ 659843 w 976973"/>
                <a:gd name="connsiteY75" fmla="*/ 239179 h 801390"/>
                <a:gd name="connsiteX76" fmla="*/ 669284 w 976973"/>
                <a:gd name="connsiteY76" fmla="*/ 235309 h 801390"/>
                <a:gd name="connsiteX77" fmla="*/ 366760 w 976973"/>
                <a:gd name="connsiteY77" fmla="*/ 206673 h 801390"/>
                <a:gd name="connsiteX78" fmla="*/ 419660 w 976973"/>
                <a:gd name="connsiteY78" fmla="*/ 259572 h 801390"/>
                <a:gd name="connsiteX79" fmla="*/ 366760 w 976973"/>
                <a:gd name="connsiteY79" fmla="*/ 312472 h 801390"/>
                <a:gd name="connsiteX80" fmla="*/ 313861 w 976973"/>
                <a:gd name="connsiteY80" fmla="*/ 259572 h 801390"/>
                <a:gd name="connsiteX81" fmla="*/ 366760 w 976973"/>
                <a:gd name="connsiteY81" fmla="*/ 206673 h 801390"/>
                <a:gd name="connsiteX82" fmla="*/ 186049 w 976973"/>
                <a:gd name="connsiteY82" fmla="*/ 140570 h 801390"/>
                <a:gd name="connsiteX83" fmla="*/ 186049 w 976973"/>
                <a:gd name="connsiteY83" fmla="*/ 157108 h 801390"/>
                <a:gd name="connsiteX84" fmla="*/ 231528 w 976973"/>
                <a:gd name="connsiteY84" fmla="*/ 157108 h 801390"/>
                <a:gd name="connsiteX85" fmla="*/ 231528 w 976973"/>
                <a:gd name="connsiteY85" fmla="*/ 140570 h 801390"/>
                <a:gd name="connsiteX86" fmla="*/ 124033 w 976973"/>
                <a:gd name="connsiteY86" fmla="*/ 140570 h 801390"/>
                <a:gd name="connsiteX87" fmla="*/ 124033 w 976973"/>
                <a:gd name="connsiteY87" fmla="*/ 157108 h 801390"/>
                <a:gd name="connsiteX88" fmla="*/ 169511 w 976973"/>
                <a:gd name="connsiteY88" fmla="*/ 157108 h 801390"/>
                <a:gd name="connsiteX89" fmla="*/ 169511 w 976973"/>
                <a:gd name="connsiteY89" fmla="*/ 140570 h 801390"/>
                <a:gd name="connsiteX90" fmla="*/ 28941 w 976973"/>
                <a:gd name="connsiteY90" fmla="*/ 140570 h 801390"/>
                <a:gd name="connsiteX91" fmla="*/ 28941 w 976973"/>
                <a:gd name="connsiteY91" fmla="*/ 157108 h 801390"/>
                <a:gd name="connsiteX92" fmla="*/ 107495 w 976973"/>
                <a:gd name="connsiteY92" fmla="*/ 157108 h 801390"/>
                <a:gd name="connsiteX93" fmla="*/ 107495 w 976973"/>
                <a:gd name="connsiteY93" fmla="*/ 140570 h 801390"/>
                <a:gd name="connsiteX94" fmla="*/ 424824 w 976973"/>
                <a:gd name="connsiteY94" fmla="*/ 115658 h 801390"/>
                <a:gd name="connsiteX95" fmla="*/ 861200 w 976973"/>
                <a:gd name="connsiteY95" fmla="*/ 115658 h 801390"/>
                <a:gd name="connsiteX96" fmla="*/ 896822 w 976973"/>
                <a:gd name="connsiteY96" fmla="*/ 151280 h 801390"/>
                <a:gd name="connsiteX97" fmla="*/ 896822 w 976973"/>
                <a:gd name="connsiteY97" fmla="*/ 445166 h 801390"/>
                <a:gd name="connsiteX98" fmla="*/ 861200 w 976973"/>
                <a:gd name="connsiteY98" fmla="*/ 480788 h 801390"/>
                <a:gd name="connsiteX99" fmla="*/ 535521 w 976973"/>
                <a:gd name="connsiteY99" fmla="*/ 480788 h 801390"/>
                <a:gd name="connsiteX100" fmla="*/ 557251 w 976973"/>
                <a:gd name="connsiteY100" fmla="*/ 445166 h 801390"/>
                <a:gd name="connsiteX101" fmla="*/ 861200 w 976973"/>
                <a:gd name="connsiteY101" fmla="*/ 445166 h 801390"/>
                <a:gd name="connsiteX102" fmla="*/ 861200 w 976973"/>
                <a:gd name="connsiteY102" fmla="*/ 151280 h 801390"/>
                <a:gd name="connsiteX103" fmla="*/ 424824 w 976973"/>
                <a:gd name="connsiteY103" fmla="*/ 151280 h 801390"/>
                <a:gd name="connsiteX104" fmla="*/ 424824 w 976973"/>
                <a:gd name="connsiteY104" fmla="*/ 204714 h 801390"/>
                <a:gd name="connsiteX105" fmla="*/ 389202 w 976973"/>
                <a:gd name="connsiteY105" fmla="*/ 183341 h 801390"/>
                <a:gd name="connsiteX106" fmla="*/ 389202 w 976973"/>
                <a:gd name="connsiteY106" fmla="*/ 151280 h 801390"/>
                <a:gd name="connsiteX107" fmla="*/ 424824 w 976973"/>
                <a:gd name="connsiteY107" fmla="*/ 115658 h 801390"/>
                <a:gd name="connsiteX108" fmla="*/ 198452 w 976973"/>
                <a:gd name="connsiteY108" fmla="*/ 107495 h 801390"/>
                <a:gd name="connsiteX109" fmla="*/ 198452 w 976973"/>
                <a:gd name="connsiteY109" fmla="*/ 124033 h 801390"/>
                <a:gd name="connsiteX110" fmla="*/ 252200 w 976973"/>
                <a:gd name="connsiteY110" fmla="*/ 124033 h 801390"/>
                <a:gd name="connsiteX111" fmla="*/ 252200 w 976973"/>
                <a:gd name="connsiteY111" fmla="*/ 107495 h 801390"/>
                <a:gd name="connsiteX112" fmla="*/ 99226 w 976973"/>
                <a:gd name="connsiteY112" fmla="*/ 107495 h 801390"/>
                <a:gd name="connsiteX113" fmla="*/ 99226 w 976973"/>
                <a:gd name="connsiteY113" fmla="*/ 124033 h 801390"/>
                <a:gd name="connsiteX114" fmla="*/ 181915 w 976973"/>
                <a:gd name="connsiteY114" fmla="*/ 124033 h 801390"/>
                <a:gd name="connsiteX115" fmla="*/ 181915 w 976973"/>
                <a:gd name="connsiteY115" fmla="*/ 107495 h 801390"/>
                <a:gd name="connsiteX116" fmla="*/ 28941 w 976973"/>
                <a:gd name="connsiteY116" fmla="*/ 107495 h 801390"/>
                <a:gd name="connsiteX117" fmla="*/ 28941 w 976973"/>
                <a:gd name="connsiteY117" fmla="*/ 124033 h 801390"/>
                <a:gd name="connsiteX118" fmla="*/ 78554 w 976973"/>
                <a:gd name="connsiteY118" fmla="*/ 124033 h 801390"/>
                <a:gd name="connsiteX119" fmla="*/ 78554 w 976973"/>
                <a:gd name="connsiteY119" fmla="*/ 107495 h 801390"/>
                <a:gd name="connsiteX120" fmla="*/ 14057 w 976973"/>
                <a:gd name="connsiteY120" fmla="*/ 0 h 801390"/>
                <a:gd name="connsiteX121" fmla="*/ 267084 w 976973"/>
                <a:gd name="connsiteY121" fmla="*/ 0 h 801390"/>
                <a:gd name="connsiteX122" fmla="*/ 281141 w 976973"/>
                <a:gd name="connsiteY122" fmla="*/ 14222 h 801390"/>
                <a:gd name="connsiteX123" fmla="*/ 281141 w 976973"/>
                <a:gd name="connsiteY123" fmla="*/ 185139 h 801390"/>
                <a:gd name="connsiteX124" fmla="*/ 281124 w 976973"/>
                <a:gd name="connsiteY124" fmla="*/ 185735 h 801390"/>
                <a:gd name="connsiteX125" fmla="*/ 267084 w 976973"/>
                <a:gd name="connsiteY125" fmla="*/ 198452 h 801390"/>
                <a:gd name="connsiteX126" fmla="*/ 223259 w 976973"/>
                <a:gd name="connsiteY126" fmla="*/ 198452 h 801390"/>
                <a:gd name="connsiteX127" fmla="*/ 223259 w 976973"/>
                <a:gd name="connsiteY127" fmla="*/ 256334 h 801390"/>
                <a:gd name="connsiteX128" fmla="*/ 168684 w 976973"/>
                <a:gd name="connsiteY128" fmla="*/ 198452 h 801390"/>
                <a:gd name="connsiteX129" fmla="*/ 14057 w 976973"/>
                <a:gd name="connsiteY129" fmla="*/ 198452 h 801390"/>
                <a:gd name="connsiteX130" fmla="*/ 13462 w 976973"/>
                <a:gd name="connsiteY130" fmla="*/ 198468 h 801390"/>
                <a:gd name="connsiteX131" fmla="*/ 0 w 976973"/>
                <a:gd name="connsiteY131" fmla="*/ 185139 h 801390"/>
                <a:gd name="connsiteX132" fmla="*/ 0 w 976973"/>
                <a:gd name="connsiteY132" fmla="*/ 14222 h 801390"/>
                <a:gd name="connsiteX133" fmla="*/ 14057 w 976973"/>
                <a:gd name="connsiteY133" fmla="*/ 0 h 80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976973" h="801390">
                  <a:moveTo>
                    <a:pt x="896823" y="684994"/>
                  </a:moveTo>
                  <a:cubicBezTo>
                    <a:pt x="908021" y="685014"/>
                    <a:pt x="919156" y="686695"/>
                    <a:pt x="929862" y="689981"/>
                  </a:cubicBezTo>
                  <a:cubicBezTo>
                    <a:pt x="944046" y="693722"/>
                    <a:pt x="957340" y="700262"/>
                    <a:pt x="968958" y="709217"/>
                  </a:cubicBezTo>
                  <a:cubicBezTo>
                    <a:pt x="973902" y="713124"/>
                    <a:pt x="976841" y="719037"/>
                    <a:pt x="976973" y="725336"/>
                  </a:cubicBezTo>
                  <a:lnTo>
                    <a:pt x="976973" y="765768"/>
                  </a:lnTo>
                  <a:lnTo>
                    <a:pt x="816672" y="765768"/>
                  </a:lnTo>
                  <a:lnTo>
                    <a:pt x="816672" y="725336"/>
                  </a:lnTo>
                  <a:cubicBezTo>
                    <a:pt x="816804" y="719037"/>
                    <a:pt x="819743" y="713124"/>
                    <a:pt x="824687" y="709217"/>
                  </a:cubicBezTo>
                  <a:cubicBezTo>
                    <a:pt x="836536" y="700638"/>
                    <a:pt x="849756" y="694134"/>
                    <a:pt x="863783" y="689981"/>
                  </a:cubicBezTo>
                  <a:cubicBezTo>
                    <a:pt x="874522" y="686844"/>
                    <a:pt x="885635" y="685167"/>
                    <a:pt x="896823" y="684994"/>
                  </a:cubicBezTo>
                  <a:close/>
                  <a:moveTo>
                    <a:pt x="718710" y="684994"/>
                  </a:moveTo>
                  <a:cubicBezTo>
                    <a:pt x="729908" y="685014"/>
                    <a:pt x="741043" y="686695"/>
                    <a:pt x="751749" y="689981"/>
                  </a:cubicBezTo>
                  <a:cubicBezTo>
                    <a:pt x="765933" y="693722"/>
                    <a:pt x="779227" y="700262"/>
                    <a:pt x="790845" y="709217"/>
                  </a:cubicBezTo>
                  <a:cubicBezTo>
                    <a:pt x="795789" y="713124"/>
                    <a:pt x="798728" y="719037"/>
                    <a:pt x="798860" y="725336"/>
                  </a:cubicBezTo>
                  <a:lnTo>
                    <a:pt x="798860" y="765768"/>
                  </a:lnTo>
                  <a:lnTo>
                    <a:pt x="638559" y="765768"/>
                  </a:lnTo>
                  <a:lnTo>
                    <a:pt x="638559" y="725336"/>
                  </a:lnTo>
                  <a:cubicBezTo>
                    <a:pt x="638691" y="719037"/>
                    <a:pt x="641630" y="713124"/>
                    <a:pt x="646574" y="709217"/>
                  </a:cubicBezTo>
                  <a:cubicBezTo>
                    <a:pt x="658423" y="700638"/>
                    <a:pt x="671643" y="694134"/>
                    <a:pt x="685670" y="689981"/>
                  </a:cubicBezTo>
                  <a:cubicBezTo>
                    <a:pt x="696409" y="686844"/>
                    <a:pt x="707522" y="685167"/>
                    <a:pt x="718710" y="684994"/>
                  </a:cubicBezTo>
                  <a:close/>
                  <a:moveTo>
                    <a:pt x="540598" y="684994"/>
                  </a:moveTo>
                  <a:cubicBezTo>
                    <a:pt x="551796" y="685014"/>
                    <a:pt x="562931" y="686695"/>
                    <a:pt x="573637" y="689981"/>
                  </a:cubicBezTo>
                  <a:cubicBezTo>
                    <a:pt x="587821" y="693722"/>
                    <a:pt x="601115" y="700262"/>
                    <a:pt x="612733" y="709217"/>
                  </a:cubicBezTo>
                  <a:cubicBezTo>
                    <a:pt x="617677" y="713124"/>
                    <a:pt x="620616" y="719037"/>
                    <a:pt x="620748" y="725336"/>
                  </a:cubicBezTo>
                  <a:lnTo>
                    <a:pt x="620748" y="765768"/>
                  </a:lnTo>
                  <a:lnTo>
                    <a:pt x="460447" y="765768"/>
                  </a:lnTo>
                  <a:lnTo>
                    <a:pt x="460447" y="725336"/>
                  </a:lnTo>
                  <a:cubicBezTo>
                    <a:pt x="460579" y="719037"/>
                    <a:pt x="463518" y="713124"/>
                    <a:pt x="468462" y="709217"/>
                  </a:cubicBezTo>
                  <a:cubicBezTo>
                    <a:pt x="480311" y="700638"/>
                    <a:pt x="493531" y="694134"/>
                    <a:pt x="507558" y="689981"/>
                  </a:cubicBezTo>
                  <a:cubicBezTo>
                    <a:pt x="518297" y="686844"/>
                    <a:pt x="529410" y="685167"/>
                    <a:pt x="540598" y="684994"/>
                  </a:cubicBezTo>
                  <a:close/>
                  <a:moveTo>
                    <a:pt x="896198" y="592999"/>
                  </a:moveTo>
                  <a:cubicBezTo>
                    <a:pt x="918528" y="592999"/>
                    <a:pt x="936630" y="611101"/>
                    <a:pt x="936630" y="633430"/>
                  </a:cubicBezTo>
                  <a:cubicBezTo>
                    <a:pt x="936630" y="655760"/>
                    <a:pt x="918528" y="673862"/>
                    <a:pt x="896198" y="673862"/>
                  </a:cubicBezTo>
                  <a:cubicBezTo>
                    <a:pt x="873869" y="673862"/>
                    <a:pt x="855767" y="655760"/>
                    <a:pt x="855767" y="633430"/>
                  </a:cubicBezTo>
                  <a:cubicBezTo>
                    <a:pt x="855767" y="611101"/>
                    <a:pt x="873869" y="592999"/>
                    <a:pt x="896198" y="592999"/>
                  </a:cubicBezTo>
                  <a:close/>
                  <a:moveTo>
                    <a:pt x="718086" y="592999"/>
                  </a:moveTo>
                  <a:cubicBezTo>
                    <a:pt x="740416" y="592999"/>
                    <a:pt x="758518" y="611101"/>
                    <a:pt x="758518" y="633430"/>
                  </a:cubicBezTo>
                  <a:cubicBezTo>
                    <a:pt x="758518" y="655760"/>
                    <a:pt x="740416" y="673862"/>
                    <a:pt x="718086" y="673862"/>
                  </a:cubicBezTo>
                  <a:cubicBezTo>
                    <a:pt x="695757" y="673862"/>
                    <a:pt x="677655" y="655760"/>
                    <a:pt x="677655" y="633430"/>
                  </a:cubicBezTo>
                  <a:cubicBezTo>
                    <a:pt x="677655" y="611101"/>
                    <a:pt x="695757" y="592999"/>
                    <a:pt x="718086" y="592999"/>
                  </a:cubicBezTo>
                  <a:close/>
                  <a:moveTo>
                    <a:pt x="541221" y="592999"/>
                  </a:moveTo>
                  <a:cubicBezTo>
                    <a:pt x="563551" y="592999"/>
                    <a:pt x="581653" y="611101"/>
                    <a:pt x="581653" y="633430"/>
                  </a:cubicBezTo>
                  <a:cubicBezTo>
                    <a:pt x="581653" y="655760"/>
                    <a:pt x="563551" y="673862"/>
                    <a:pt x="541221" y="673862"/>
                  </a:cubicBezTo>
                  <a:cubicBezTo>
                    <a:pt x="518892" y="673862"/>
                    <a:pt x="500790" y="655760"/>
                    <a:pt x="500790" y="633430"/>
                  </a:cubicBezTo>
                  <a:cubicBezTo>
                    <a:pt x="500790" y="611101"/>
                    <a:pt x="518892" y="592999"/>
                    <a:pt x="541221" y="592999"/>
                  </a:cubicBezTo>
                  <a:close/>
                  <a:moveTo>
                    <a:pt x="669284" y="235309"/>
                  </a:moveTo>
                  <a:cubicBezTo>
                    <a:pt x="672695" y="235309"/>
                    <a:pt x="676106" y="236599"/>
                    <a:pt x="678723" y="239179"/>
                  </a:cubicBezTo>
                  <a:cubicBezTo>
                    <a:pt x="683918" y="244449"/>
                    <a:pt x="683878" y="252926"/>
                    <a:pt x="678634" y="258148"/>
                  </a:cubicBezTo>
                  <a:lnTo>
                    <a:pt x="562861" y="373921"/>
                  </a:lnTo>
                  <a:cubicBezTo>
                    <a:pt x="563985" y="380306"/>
                    <a:pt x="562682" y="386880"/>
                    <a:pt x="559210" y="392355"/>
                  </a:cubicBezTo>
                  <a:lnTo>
                    <a:pt x="504886" y="481411"/>
                  </a:lnTo>
                  <a:cubicBezTo>
                    <a:pt x="500242" y="488513"/>
                    <a:pt x="491916" y="492295"/>
                    <a:pt x="483512" y="491118"/>
                  </a:cubicBezTo>
                  <a:cubicBezTo>
                    <a:pt x="470606" y="490819"/>
                    <a:pt x="458130" y="486422"/>
                    <a:pt x="447890" y="478562"/>
                  </a:cubicBezTo>
                  <a:cubicBezTo>
                    <a:pt x="445238" y="477220"/>
                    <a:pt x="443315" y="474776"/>
                    <a:pt x="442636" y="471882"/>
                  </a:cubicBezTo>
                  <a:lnTo>
                    <a:pt x="432839" y="430026"/>
                  </a:lnTo>
                  <a:lnTo>
                    <a:pt x="432839" y="801390"/>
                  </a:lnTo>
                  <a:lnTo>
                    <a:pt x="380296" y="801390"/>
                  </a:lnTo>
                  <a:lnTo>
                    <a:pt x="380296" y="563521"/>
                  </a:lnTo>
                  <a:lnTo>
                    <a:pt x="353579" y="563521"/>
                  </a:lnTo>
                  <a:lnTo>
                    <a:pt x="353579" y="801390"/>
                  </a:lnTo>
                  <a:lnTo>
                    <a:pt x="300947" y="801390"/>
                  </a:lnTo>
                  <a:lnTo>
                    <a:pt x="300947" y="431718"/>
                  </a:lnTo>
                  <a:lnTo>
                    <a:pt x="273162" y="546689"/>
                  </a:lnTo>
                  <a:cubicBezTo>
                    <a:pt x="270090" y="558113"/>
                    <a:pt x="259873" y="566156"/>
                    <a:pt x="248048" y="566460"/>
                  </a:cubicBezTo>
                  <a:cubicBezTo>
                    <a:pt x="233293" y="566460"/>
                    <a:pt x="221331" y="554499"/>
                    <a:pt x="221331" y="539743"/>
                  </a:cubicBezTo>
                  <a:cubicBezTo>
                    <a:pt x="221331" y="537071"/>
                    <a:pt x="259714" y="375880"/>
                    <a:pt x="259714" y="375880"/>
                  </a:cubicBezTo>
                  <a:cubicBezTo>
                    <a:pt x="260994" y="370387"/>
                    <a:pt x="263733" y="365342"/>
                    <a:pt x="267640" y="361275"/>
                  </a:cubicBezTo>
                  <a:cubicBezTo>
                    <a:pt x="283703" y="347530"/>
                    <a:pt x="302672" y="337603"/>
                    <a:pt x="323122" y="332242"/>
                  </a:cubicBezTo>
                  <a:cubicBezTo>
                    <a:pt x="337306" y="328097"/>
                    <a:pt x="351984" y="325880"/>
                    <a:pt x="366760" y="325652"/>
                  </a:cubicBezTo>
                  <a:cubicBezTo>
                    <a:pt x="381405" y="326083"/>
                    <a:pt x="395981" y="327842"/>
                    <a:pt x="410308" y="330906"/>
                  </a:cubicBezTo>
                  <a:cubicBezTo>
                    <a:pt x="430575" y="336801"/>
                    <a:pt x="449465" y="346670"/>
                    <a:pt x="465879" y="359939"/>
                  </a:cubicBezTo>
                  <a:cubicBezTo>
                    <a:pt x="469752" y="364031"/>
                    <a:pt x="472484" y="369067"/>
                    <a:pt x="473805" y="374544"/>
                  </a:cubicBezTo>
                  <a:lnTo>
                    <a:pt x="483779" y="417024"/>
                  </a:lnTo>
                  <a:cubicBezTo>
                    <a:pt x="483779" y="417024"/>
                    <a:pt x="516997" y="362699"/>
                    <a:pt x="518868" y="360829"/>
                  </a:cubicBezTo>
                  <a:cubicBezTo>
                    <a:pt x="525706" y="354156"/>
                    <a:pt x="535588" y="351644"/>
                    <a:pt x="544783" y="354239"/>
                  </a:cubicBezTo>
                  <a:lnTo>
                    <a:pt x="659843" y="239179"/>
                  </a:lnTo>
                  <a:cubicBezTo>
                    <a:pt x="662461" y="236599"/>
                    <a:pt x="665872" y="235309"/>
                    <a:pt x="669284" y="235309"/>
                  </a:cubicBezTo>
                  <a:close/>
                  <a:moveTo>
                    <a:pt x="366760" y="206673"/>
                  </a:moveTo>
                  <a:cubicBezTo>
                    <a:pt x="395976" y="206673"/>
                    <a:pt x="419660" y="230357"/>
                    <a:pt x="419660" y="259572"/>
                  </a:cubicBezTo>
                  <a:cubicBezTo>
                    <a:pt x="419660" y="288788"/>
                    <a:pt x="395976" y="312472"/>
                    <a:pt x="366760" y="312472"/>
                  </a:cubicBezTo>
                  <a:cubicBezTo>
                    <a:pt x="337545" y="312472"/>
                    <a:pt x="313861" y="288788"/>
                    <a:pt x="313861" y="259572"/>
                  </a:cubicBezTo>
                  <a:cubicBezTo>
                    <a:pt x="313861" y="230357"/>
                    <a:pt x="337545" y="206673"/>
                    <a:pt x="366760" y="206673"/>
                  </a:cubicBezTo>
                  <a:close/>
                  <a:moveTo>
                    <a:pt x="186049" y="140570"/>
                  </a:moveTo>
                  <a:lnTo>
                    <a:pt x="186049" y="157108"/>
                  </a:lnTo>
                  <a:lnTo>
                    <a:pt x="231528" y="157108"/>
                  </a:lnTo>
                  <a:lnTo>
                    <a:pt x="231528" y="140570"/>
                  </a:lnTo>
                  <a:close/>
                  <a:moveTo>
                    <a:pt x="124033" y="140570"/>
                  </a:moveTo>
                  <a:lnTo>
                    <a:pt x="124033" y="157108"/>
                  </a:lnTo>
                  <a:lnTo>
                    <a:pt x="169511" y="157108"/>
                  </a:lnTo>
                  <a:lnTo>
                    <a:pt x="169511" y="140570"/>
                  </a:lnTo>
                  <a:close/>
                  <a:moveTo>
                    <a:pt x="28941" y="140570"/>
                  </a:moveTo>
                  <a:lnTo>
                    <a:pt x="28941" y="157108"/>
                  </a:lnTo>
                  <a:lnTo>
                    <a:pt x="107495" y="157108"/>
                  </a:lnTo>
                  <a:lnTo>
                    <a:pt x="107495" y="140570"/>
                  </a:lnTo>
                  <a:close/>
                  <a:moveTo>
                    <a:pt x="424824" y="115658"/>
                  </a:moveTo>
                  <a:lnTo>
                    <a:pt x="861200" y="115658"/>
                  </a:lnTo>
                  <a:cubicBezTo>
                    <a:pt x="880873" y="115658"/>
                    <a:pt x="896822" y="131607"/>
                    <a:pt x="896822" y="151280"/>
                  </a:cubicBezTo>
                  <a:lnTo>
                    <a:pt x="896822" y="445166"/>
                  </a:lnTo>
                  <a:cubicBezTo>
                    <a:pt x="896822" y="464839"/>
                    <a:pt x="880873" y="480788"/>
                    <a:pt x="861200" y="480788"/>
                  </a:cubicBezTo>
                  <a:lnTo>
                    <a:pt x="535521" y="480788"/>
                  </a:lnTo>
                  <a:lnTo>
                    <a:pt x="557251" y="445166"/>
                  </a:lnTo>
                  <a:lnTo>
                    <a:pt x="861200" y="445166"/>
                  </a:lnTo>
                  <a:lnTo>
                    <a:pt x="861200" y="151280"/>
                  </a:lnTo>
                  <a:lnTo>
                    <a:pt x="424824" y="151280"/>
                  </a:lnTo>
                  <a:lnTo>
                    <a:pt x="424824" y="204714"/>
                  </a:lnTo>
                  <a:cubicBezTo>
                    <a:pt x="415146" y="194444"/>
                    <a:pt x="402819" y="187047"/>
                    <a:pt x="389202" y="183341"/>
                  </a:cubicBezTo>
                  <a:lnTo>
                    <a:pt x="389202" y="151280"/>
                  </a:lnTo>
                  <a:cubicBezTo>
                    <a:pt x="389202" y="131607"/>
                    <a:pt x="405151" y="115658"/>
                    <a:pt x="424824" y="115658"/>
                  </a:cubicBezTo>
                  <a:close/>
                  <a:moveTo>
                    <a:pt x="198452" y="107495"/>
                  </a:moveTo>
                  <a:lnTo>
                    <a:pt x="198452" y="124033"/>
                  </a:lnTo>
                  <a:lnTo>
                    <a:pt x="252200" y="124033"/>
                  </a:lnTo>
                  <a:lnTo>
                    <a:pt x="252200" y="107495"/>
                  </a:lnTo>
                  <a:close/>
                  <a:moveTo>
                    <a:pt x="99226" y="107495"/>
                  </a:moveTo>
                  <a:lnTo>
                    <a:pt x="99226" y="124033"/>
                  </a:lnTo>
                  <a:lnTo>
                    <a:pt x="181915" y="124033"/>
                  </a:lnTo>
                  <a:lnTo>
                    <a:pt x="181915" y="107495"/>
                  </a:lnTo>
                  <a:close/>
                  <a:moveTo>
                    <a:pt x="28941" y="107495"/>
                  </a:moveTo>
                  <a:lnTo>
                    <a:pt x="28941" y="124033"/>
                  </a:lnTo>
                  <a:lnTo>
                    <a:pt x="78554" y="124033"/>
                  </a:lnTo>
                  <a:lnTo>
                    <a:pt x="78554" y="107495"/>
                  </a:lnTo>
                  <a:close/>
                  <a:moveTo>
                    <a:pt x="14057" y="0"/>
                  </a:moveTo>
                  <a:lnTo>
                    <a:pt x="267084" y="0"/>
                  </a:lnTo>
                  <a:cubicBezTo>
                    <a:pt x="274893" y="46"/>
                    <a:pt x="281186" y="6413"/>
                    <a:pt x="281141" y="14222"/>
                  </a:cubicBezTo>
                  <a:lnTo>
                    <a:pt x="281141" y="185139"/>
                  </a:lnTo>
                  <a:cubicBezTo>
                    <a:pt x="281140" y="185338"/>
                    <a:pt x="281134" y="185536"/>
                    <a:pt x="281124" y="185735"/>
                  </a:cubicBezTo>
                  <a:cubicBezTo>
                    <a:pt x="280759" y="193124"/>
                    <a:pt x="274473" y="198817"/>
                    <a:pt x="267084" y="198452"/>
                  </a:cubicBezTo>
                  <a:lnTo>
                    <a:pt x="223259" y="198452"/>
                  </a:lnTo>
                  <a:lnTo>
                    <a:pt x="223259" y="256334"/>
                  </a:lnTo>
                  <a:lnTo>
                    <a:pt x="168684" y="198452"/>
                  </a:lnTo>
                  <a:lnTo>
                    <a:pt x="14057" y="198452"/>
                  </a:lnTo>
                  <a:cubicBezTo>
                    <a:pt x="13859" y="198462"/>
                    <a:pt x="13660" y="198467"/>
                    <a:pt x="13462" y="198468"/>
                  </a:cubicBezTo>
                  <a:cubicBezTo>
                    <a:pt x="6064" y="198505"/>
                    <a:pt x="37" y="192537"/>
                    <a:pt x="0" y="185139"/>
                  </a:cubicBezTo>
                  <a:lnTo>
                    <a:pt x="0" y="14222"/>
                  </a:lnTo>
                  <a:cubicBezTo>
                    <a:pt x="-45" y="6413"/>
                    <a:pt x="6248" y="45"/>
                    <a:pt x="14057" y="0"/>
                  </a:cubicBezTo>
                  <a:close/>
                </a:path>
              </a:pathLst>
            </a:custGeom>
            <a:solidFill>
              <a:schemeClr val="bg1"/>
            </a:solidFill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4" name="手繪多邊形: 圖案 43" descr="監視器">
              <a:extLst>
                <a:ext uri="{FF2B5EF4-FFF2-40B4-BE49-F238E27FC236}">
                  <a16:creationId xmlns:a16="http://schemas.microsoft.com/office/drawing/2014/main" id="{593D1C8E-C778-443E-B561-ACA8F4A34FB9}"/>
                </a:ext>
              </a:extLst>
            </p:cNvPr>
            <p:cNvSpPr/>
            <p:nvPr/>
          </p:nvSpPr>
          <p:spPr>
            <a:xfrm>
              <a:off x="1216147" y="4564380"/>
              <a:ext cx="1291562" cy="692256"/>
            </a:xfrm>
            <a:custGeom>
              <a:avLst/>
              <a:gdLst>
                <a:gd name="connsiteX0" fmla="*/ 918273 w 1280640"/>
                <a:gd name="connsiteY0" fmla="*/ 607002 h 656180"/>
                <a:gd name="connsiteX1" fmla="*/ 910220 w 1280640"/>
                <a:gd name="connsiteY1" fmla="*/ 615055 h 656180"/>
                <a:gd name="connsiteX2" fmla="*/ 918273 w 1280640"/>
                <a:gd name="connsiteY2" fmla="*/ 623107 h 656180"/>
                <a:gd name="connsiteX3" fmla="*/ 998799 w 1280640"/>
                <a:gd name="connsiteY3" fmla="*/ 623107 h 656180"/>
                <a:gd name="connsiteX4" fmla="*/ 1006851 w 1280640"/>
                <a:gd name="connsiteY4" fmla="*/ 615055 h 656180"/>
                <a:gd name="connsiteX5" fmla="*/ 998799 w 1280640"/>
                <a:gd name="connsiteY5" fmla="*/ 607002 h 656180"/>
                <a:gd name="connsiteX6" fmla="*/ 263424 w 1280640"/>
                <a:gd name="connsiteY6" fmla="*/ 476250 h 656180"/>
                <a:gd name="connsiteX7" fmla="*/ 630875 w 1280640"/>
                <a:gd name="connsiteY7" fmla="*/ 476250 h 656180"/>
                <a:gd name="connsiteX8" fmla="*/ 630875 w 1280640"/>
                <a:gd name="connsiteY8" fmla="*/ 610059 h 656180"/>
                <a:gd name="connsiteX9" fmla="*/ 642283 w 1280640"/>
                <a:gd name="connsiteY9" fmla="*/ 637599 h 656180"/>
                <a:gd name="connsiteX10" fmla="*/ 666668 w 1280640"/>
                <a:gd name="connsiteY10" fmla="*/ 647700 h 656180"/>
                <a:gd name="connsiteX11" fmla="*/ 412660 w 1280640"/>
                <a:gd name="connsiteY11" fmla="*/ 647700 h 656180"/>
                <a:gd name="connsiteX12" fmla="*/ 412660 w 1280640"/>
                <a:gd name="connsiteY12" fmla="*/ 590550 h 656180"/>
                <a:gd name="connsiteX13" fmla="*/ 507910 w 1280640"/>
                <a:gd name="connsiteY13" fmla="*/ 590550 h 656180"/>
                <a:gd name="connsiteX14" fmla="*/ 507910 w 1280640"/>
                <a:gd name="connsiteY14" fmla="*/ 533400 h 656180"/>
                <a:gd name="connsiteX15" fmla="*/ 263424 w 1280640"/>
                <a:gd name="connsiteY15" fmla="*/ 533400 h 656180"/>
                <a:gd name="connsiteX16" fmla="*/ 31891 w 1280640"/>
                <a:gd name="connsiteY16" fmla="*/ 252228 h 656180"/>
                <a:gd name="connsiteX17" fmla="*/ 31891 w 1280640"/>
                <a:gd name="connsiteY17" fmla="*/ 592398 h 656180"/>
                <a:gd name="connsiteX18" fmla="*/ 223237 w 1280640"/>
                <a:gd name="connsiteY18" fmla="*/ 592398 h 656180"/>
                <a:gd name="connsiteX19" fmla="*/ 223237 w 1280640"/>
                <a:gd name="connsiteY19" fmla="*/ 252228 h 656180"/>
                <a:gd name="connsiteX20" fmla="*/ 684747 w 1280640"/>
                <a:gd name="connsiteY20" fmla="*/ 236582 h 656180"/>
                <a:gd name="connsiteX21" fmla="*/ 684747 w 1280640"/>
                <a:gd name="connsiteY21" fmla="*/ 590897 h 656180"/>
                <a:gd name="connsiteX22" fmla="*/ 1232325 w 1280640"/>
                <a:gd name="connsiteY22" fmla="*/ 590897 h 656180"/>
                <a:gd name="connsiteX23" fmla="*/ 1232325 w 1280640"/>
                <a:gd name="connsiteY23" fmla="*/ 236582 h 656180"/>
                <a:gd name="connsiteX24" fmla="*/ 106303 w 1280640"/>
                <a:gd name="connsiteY24" fmla="*/ 209707 h 656180"/>
                <a:gd name="connsiteX25" fmla="*/ 95673 w 1280640"/>
                <a:gd name="connsiteY25" fmla="*/ 220337 h 656180"/>
                <a:gd name="connsiteX26" fmla="*/ 106303 w 1280640"/>
                <a:gd name="connsiteY26" fmla="*/ 230967 h 656180"/>
                <a:gd name="connsiteX27" fmla="*/ 148824 w 1280640"/>
                <a:gd name="connsiteY27" fmla="*/ 230967 h 656180"/>
                <a:gd name="connsiteX28" fmla="*/ 159455 w 1280640"/>
                <a:gd name="connsiteY28" fmla="*/ 220337 h 656180"/>
                <a:gd name="connsiteX29" fmla="*/ 148824 w 1280640"/>
                <a:gd name="connsiteY29" fmla="*/ 209707 h 656180"/>
                <a:gd name="connsiteX30" fmla="*/ 958536 w 1280640"/>
                <a:gd name="connsiteY30" fmla="*/ 204371 h 656180"/>
                <a:gd name="connsiteX31" fmla="*/ 950483 w 1280640"/>
                <a:gd name="connsiteY31" fmla="*/ 212424 h 656180"/>
                <a:gd name="connsiteX32" fmla="*/ 958536 w 1280640"/>
                <a:gd name="connsiteY32" fmla="*/ 220476 h 656180"/>
                <a:gd name="connsiteX33" fmla="*/ 966588 w 1280640"/>
                <a:gd name="connsiteY33" fmla="*/ 212424 h 656180"/>
                <a:gd name="connsiteX34" fmla="*/ 958536 w 1280640"/>
                <a:gd name="connsiteY34" fmla="*/ 204371 h 656180"/>
                <a:gd name="connsiteX35" fmla="*/ 10630 w 1280640"/>
                <a:gd name="connsiteY35" fmla="*/ 188446 h 656180"/>
                <a:gd name="connsiteX36" fmla="*/ 244497 w 1280640"/>
                <a:gd name="connsiteY36" fmla="*/ 188446 h 656180"/>
                <a:gd name="connsiteX37" fmla="*/ 255128 w 1280640"/>
                <a:gd name="connsiteY37" fmla="*/ 199076 h 656180"/>
                <a:gd name="connsiteX38" fmla="*/ 255128 w 1280640"/>
                <a:gd name="connsiteY38" fmla="*/ 645549 h 656180"/>
                <a:gd name="connsiteX39" fmla="*/ 244497 w 1280640"/>
                <a:gd name="connsiteY39" fmla="*/ 656180 h 656180"/>
                <a:gd name="connsiteX40" fmla="*/ 10630 w 1280640"/>
                <a:gd name="connsiteY40" fmla="*/ 656180 h 656180"/>
                <a:gd name="connsiteX41" fmla="*/ 0 w 1280640"/>
                <a:gd name="connsiteY41" fmla="*/ 645549 h 656180"/>
                <a:gd name="connsiteX42" fmla="*/ 0 w 1280640"/>
                <a:gd name="connsiteY42" fmla="*/ 199076 h 656180"/>
                <a:gd name="connsiteX43" fmla="*/ 10630 w 1280640"/>
                <a:gd name="connsiteY43" fmla="*/ 188446 h 656180"/>
                <a:gd name="connsiteX44" fmla="*/ 668641 w 1280640"/>
                <a:gd name="connsiteY44" fmla="*/ 188266 h 656180"/>
                <a:gd name="connsiteX45" fmla="*/ 1248430 w 1280640"/>
                <a:gd name="connsiteY45" fmla="*/ 188266 h 656180"/>
                <a:gd name="connsiteX46" fmla="*/ 1280640 w 1280640"/>
                <a:gd name="connsiteY46" fmla="*/ 220476 h 656180"/>
                <a:gd name="connsiteX47" fmla="*/ 1280640 w 1280640"/>
                <a:gd name="connsiteY47" fmla="*/ 607002 h 656180"/>
                <a:gd name="connsiteX48" fmla="*/ 1248430 w 1280640"/>
                <a:gd name="connsiteY48" fmla="*/ 639212 h 656180"/>
                <a:gd name="connsiteX49" fmla="*/ 668641 w 1280640"/>
                <a:gd name="connsiteY49" fmla="*/ 639212 h 656180"/>
                <a:gd name="connsiteX50" fmla="*/ 636431 w 1280640"/>
                <a:gd name="connsiteY50" fmla="*/ 607002 h 656180"/>
                <a:gd name="connsiteX51" fmla="*/ 636431 w 1280640"/>
                <a:gd name="connsiteY51" fmla="*/ 220476 h 656180"/>
                <a:gd name="connsiteX52" fmla="*/ 668641 w 1280640"/>
                <a:gd name="connsiteY52" fmla="*/ 188266 h 656180"/>
                <a:gd name="connsiteX53" fmla="*/ 241210 w 1280640"/>
                <a:gd name="connsiteY53" fmla="*/ 0 h 656180"/>
                <a:gd name="connsiteX54" fmla="*/ 927010 w 1280640"/>
                <a:gd name="connsiteY54" fmla="*/ 0 h 656180"/>
                <a:gd name="connsiteX55" fmla="*/ 965110 w 1280640"/>
                <a:gd name="connsiteY55" fmla="*/ 38100 h 656180"/>
                <a:gd name="connsiteX56" fmla="*/ 965110 w 1280640"/>
                <a:gd name="connsiteY56" fmla="*/ 182282 h 656180"/>
                <a:gd name="connsiteX57" fmla="*/ 907960 w 1280640"/>
                <a:gd name="connsiteY57" fmla="*/ 182282 h 656180"/>
                <a:gd name="connsiteX58" fmla="*/ 907960 w 1280640"/>
                <a:gd name="connsiteY58" fmla="*/ 57150 h 656180"/>
                <a:gd name="connsiteX59" fmla="*/ 260260 w 1280640"/>
                <a:gd name="connsiteY59" fmla="*/ 57150 h 656180"/>
                <a:gd name="connsiteX60" fmla="*/ 260260 w 1280640"/>
                <a:gd name="connsiteY60" fmla="*/ 192626 h 656180"/>
                <a:gd name="connsiteX61" fmla="*/ 258157 w 1280640"/>
                <a:gd name="connsiteY61" fmla="*/ 187549 h 656180"/>
                <a:gd name="connsiteX62" fmla="*/ 245442 w 1280640"/>
                <a:gd name="connsiteY62" fmla="*/ 182282 h 656180"/>
                <a:gd name="connsiteX63" fmla="*/ 203110 w 1280640"/>
                <a:gd name="connsiteY63" fmla="*/ 182282 h 656180"/>
                <a:gd name="connsiteX64" fmla="*/ 203110 w 1280640"/>
                <a:gd name="connsiteY64" fmla="*/ 38100 h 656180"/>
                <a:gd name="connsiteX65" fmla="*/ 241210 w 1280640"/>
                <a:gd name="connsiteY65" fmla="*/ 0 h 656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80640" h="656180">
                  <a:moveTo>
                    <a:pt x="918273" y="607002"/>
                  </a:moveTo>
                  <a:cubicBezTo>
                    <a:pt x="913441" y="607002"/>
                    <a:pt x="910220" y="610223"/>
                    <a:pt x="910220" y="615055"/>
                  </a:cubicBezTo>
                  <a:cubicBezTo>
                    <a:pt x="910220" y="619886"/>
                    <a:pt x="913441" y="623107"/>
                    <a:pt x="918273" y="623107"/>
                  </a:cubicBezTo>
                  <a:lnTo>
                    <a:pt x="998799" y="623107"/>
                  </a:lnTo>
                  <a:cubicBezTo>
                    <a:pt x="1003630" y="623107"/>
                    <a:pt x="1006851" y="619886"/>
                    <a:pt x="1006851" y="615055"/>
                  </a:cubicBezTo>
                  <a:cubicBezTo>
                    <a:pt x="1006851" y="610223"/>
                    <a:pt x="1003630" y="607002"/>
                    <a:pt x="998799" y="607002"/>
                  </a:cubicBezTo>
                  <a:close/>
                  <a:moveTo>
                    <a:pt x="263424" y="476250"/>
                  </a:moveTo>
                  <a:lnTo>
                    <a:pt x="630875" y="476250"/>
                  </a:lnTo>
                  <a:lnTo>
                    <a:pt x="630875" y="610059"/>
                  </a:lnTo>
                  <a:cubicBezTo>
                    <a:pt x="630875" y="620814"/>
                    <a:pt x="635235" y="630551"/>
                    <a:pt x="642283" y="637599"/>
                  </a:cubicBezTo>
                  <a:lnTo>
                    <a:pt x="666668" y="647700"/>
                  </a:lnTo>
                  <a:lnTo>
                    <a:pt x="412660" y="647700"/>
                  </a:lnTo>
                  <a:lnTo>
                    <a:pt x="412660" y="590550"/>
                  </a:lnTo>
                  <a:lnTo>
                    <a:pt x="507910" y="590550"/>
                  </a:lnTo>
                  <a:lnTo>
                    <a:pt x="507910" y="533400"/>
                  </a:lnTo>
                  <a:lnTo>
                    <a:pt x="263424" y="533400"/>
                  </a:lnTo>
                  <a:close/>
                  <a:moveTo>
                    <a:pt x="31891" y="252228"/>
                  </a:moveTo>
                  <a:lnTo>
                    <a:pt x="31891" y="592398"/>
                  </a:lnTo>
                  <a:lnTo>
                    <a:pt x="223237" y="592398"/>
                  </a:lnTo>
                  <a:lnTo>
                    <a:pt x="223237" y="252228"/>
                  </a:lnTo>
                  <a:close/>
                  <a:moveTo>
                    <a:pt x="684747" y="236582"/>
                  </a:moveTo>
                  <a:lnTo>
                    <a:pt x="684747" y="590897"/>
                  </a:lnTo>
                  <a:lnTo>
                    <a:pt x="1232325" y="590897"/>
                  </a:lnTo>
                  <a:lnTo>
                    <a:pt x="1232325" y="236582"/>
                  </a:lnTo>
                  <a:close/>
                  <a:moveTo>
                    <a:pt x="106303" y="209707"/>
                  </a:moveTo>
                  <a:cubicBezTo>
                    <a:pt x="100456" y="209707"/>
                    <a:pt x="95673" y="214490"/>
                    <a:pt x="95673" y="220337"/>
                  </a:cubicBezTo>
                  <a:cubicBezTo>
                    <a:pt x="95673" y="226184"/>
                    <a:pt x="100456" y="230967"/>
                    <a:pt x="106303" y="230967"/>
                  </a:cubicBezTo>
                  <a:lnTo>
                    <a:pt x="148824" y="230967"/>
                  </a:lnTo>
                  <a:cubicBezTo>
                    <a:pt x="154671" y="230967"/>
                    <a:pt x="159455" y="226184"/>
                    <a:pt x="159455" y="220337"/>
                  </a:cubicBezTo>
                  <a:cubicBezTo>
                    <a:pt x="159455" y="214490"/>
                    <a:pt x="154671" y="209707"/>
                    <a:pt x="148824" y="209707"/>
                  </a:cubicBezTo>
                  <a:close/>
                  <a:moveTo>
                    <a:pt x="958536" y="204371"/>
                  </a:moveTo>
                  <a:cubicBezTo>
                    <a:pt x="953704" y="204371"/>
                    <a:pt x="950483" y="207592"/>
                    <a:pt x="950483" y="212424"/>
                  </a:cubicBezTo>
                  <a:cubicBezTo>
                    <a:pt x="950483" y="217255"/>
                    <a:pt x="953704" y="220476"/>
                    <a:pt x="958536" y="220476"/>
                  </a:cubicBezTo>
                  <a:cubicBezTo>
                    <a:pt x="963367" y="220476"/>
                    <a:pt x="966588" y="217255"/>
                    <a:pt x="966588" y="212424"/>
                  </a:cubicBezTo>
                  <a:cubicBezTo>
                    <a:pt x="966588" y="207592"/>
                    <a:pt x="963367" y="204371"/>
                    <a:pt x="958536" y="204371"/>
                  </a:cubicBezTo>
                  <a:close/>
                  <a:moveTo>
                    <a:pt x="10630" y="188446"/>
                  </a:moveTo>
                  <a:lnTo>
                    <a:pt x="244497" y="188446"/>
                  </a:lnTo>
                  <a:cubicBezTo>
                    <a:pt x="250344" y="188446"/>
                    <a:pt x="255128" y="193230"/>
                    <a:pt x="255128" y="199076"/>
                  </a:cubicBezTo>
                  <a:lnTo>
                    <a:pt x="255128" y="645549"/>
                  </a:lnTo>
                  <a:cubicBezTo>
                    <a:pt x="255128" y="651396"/>
                    <a:pt x="250344" y="656180"/>
                    <a:pt x="244497" y="656180"/>
                  </a:cubicBezTo>
                  <a:lnTo>
                    <a:pt x="10630" y="656180"/>
                  </a:lnTo>
                  <a:cubicBezTo>
                    <a:pt x="4784" y="656180"/>
                    <a:pt x="0" y="651396"/>
                    <a:pt x="0" y="645549"/>
                  </a:cubicBezTo>
                  <a:lnTo>
                    <a:pt x="0" y="199076"/>
                  </a:lnTo>
                  <a:cubicBezTo>
                    <a:pt x="0" y="193230"/>
                    <a:pt x="4784" y="188446"/>
                    <a:pt x="10630" y="188446"/>
                  </a:cubicBezTo>
                  <a:close/>
                  <a:moveTo>
                    <a:pt x="668641" y="188266"/>
                  </a:moveTo>
                  <a:lnTo>
                    <a:pt x="1248430" y="188266"/>
                  </a:lnTo>
                  <a:cubicBezTo>
                    <a:pt x="1266145" y="188266"/>
                    <a:pt x="1280640" y="202761"/>
                    <a:pt x="1280640" y="220476"/>
                  </a:cubicBezTo>
                  <a:lnTo>
                    <a:pt x="1280640" y="607002"/>
                  </a:lnTo>
                  <a:cubicBezTo>
                    <a:pt x="1280640" y="624718"/>
                    <a:pt x="1266145" y="639212"/>
                    <a:pt x="1248430" y="639212"/>
                  </a:cubicBezTo>
                  <a:lnTo>
                    <a:pt x="668641" y="639212"/>
                  </a:lnTo>
                  <a:cubicBezTo>
                    <a:pt x="650926" y="639212"/>
                    <a:pt x="636431" y="624718"/>
                    <a:pt x="636431" y="607002"/>
                  </a:cubicBezTo>
                  <a:lnTo>
                    <a:pt x="636431" y="220476"/>
                  </a:lnTo>
                  <a:cubicBezTo>
                    <a:pt x="636431" y="202761"/>
                    <a:pt x="650926" y="188266"/>
                    <a:pt x="668641" y="188266"/>
                  </a:cubicBezTo>
                  <a:close/>
                  <a:moveTo>
                    <a:pt x="241210" y="0"/>
                  </a:moveTo>
                  <a:lnTo>
                    <a:pt x="927010" y="0"/>
                  </a:lnTo>
                  <a:cubicBezTo>
                    <a:pt x="947965" y="0"/>
                    <a:pt x="965110" y="17145"/>
                    <a:pt x="965110" y="38100"/>
                  </a:cubicBezTo>
                  <a:lnTo>
                    <a:pt x="965110" y="182282"/>
                  </a:lnTo>
                  <a:lnTo>
                    <a:pt x="907960" y="182282"/>
                  </a:lnTo>
                  <a:lnTo>
                    <a:pt x="907960" y="57150"/>
                  </a:lnTo>
                  <a:lnTo>
                    <a:pt x="260260" y="57150"/>
                  </a:lnTo>
                  <a:lnTo>
                    <a:pt x="260260" y="192626"/>
                  </a:lnTo>
                  <a:lnTo>
                    <a:pt x="258157" y="187549"/>
                  </a:lnTo>
                  <a:cubicBezTo>
                    <a:pt x="254903" y="184295"/>
                    <a:pt x="250408" y="182282"/>
                    <a:pt x="245442" y="182282"/>
                  </a:cubicBezTo>
                  <a:lnTo>
                    <a:pt x="203110" y="182282"/>
                  </a:lnTo>
                  <a:lnTo>
                    <a:pt x="203110" y="38100"/>
                  </a:lnTo>
                  <a:cubicBezTo>
                    <a:pt x="203110" y="17145"/>
                    <a:pt x="220255" y="0"/>
                    <a:pt x="241210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651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C341F6B-EACE-41AB-8447-E3E045D3A1E3}"/>
              </a:ext>
            </a:extLst>
          </p:cNvPr>
          <p:cNvSpPr txBox="1">
            <a:spLocks/>
          </p:cNvSpPr>
          <p:nvPr/>
        </p:nvSpPr>
        <p:spPr>
          <a:xfrm>
            <a:off x="815731" y="1534442"/>
            <a:ext cx="10764837" cy="46037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sz="1400" dirty="0">
              <a:ln w="0"/>
              <a:solidFill>
                <a:schemeClr val="tx2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20F5705-2F32-4241-8A34-68A687FB4C37}"/>
              </a:ext>
            </a:extLst>
          </p:cNvPr>
          <p:cNvGrpSpPr/>
          <p:nvPr/>
        </p:nvGrpSpPr>
        <p:grpSpPr>
          <a:xfrm>
            <a:off x="790154" y="2292921"/>
            <a:ext cx="10629303" cy="4337419"/>
            <a:chOff x="220163" y="1066989"/>
            <a:chExt cx="12558411" cy="5124616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28D4A88F-D72C-4ECE-A76B-416A3FBEDB12}"/>
                </a:ext>
              </a:extLst>
            </p:cNvPr>
            <p:cNvGrpSpPr/>
            <p:nvPr/>
          </p:nvGrpSpPr>
          <p:grpSpPr>
            <a:xfrm>
              <a:off x="220163" y="1066989"/>
              <a:ext cx="12192588" cy="5124616"/>
              <a:chOff x="-394866" y="1193154"/>
              <a:chExt cx="12968561" cy="5506632"/>
            </a:xfrm>
          </p:grpSpPr>
          <p:sp>
            <p:nvSpPr>
              <p:cNvPr id="44" name="işlîďê">
                <a:extLst>
                  <a:ext uri="{FF2B5EF4-FFF2-40B4-BE49-F238E27FC236}">
                    <a16:creationId xmlns:a16="http://schemas.microsoft.com/office/drawing/2014/main" id="{F5819082-EC86-4621-93FA-2A32DB1B71D2}"/>
                  </a:ext>
                </a:extLst>
              </p:cNvPr>
              <p:cNvSpPr/>
              <p:nvPr/>
            </p:nvSpPr>
            <p:spPr>
              <a:xfrm flipV="1">
                <a:off x="1949914" y="3617739"/>
                <a:ext cx="3622041" cy="2554460"/>
              </a:xfrm>
              <a:custGeom>
                <a:avLst/>
                <a:gdLst>
                  <a:gd name="connsiteX0" fmla="*/ 1754659 w 1754659"/>
                  <a:gd name="connsiteY0" fmla="*/ 506627 h 506627"/>
                  <a:gd name="connsiteX1" fmla="*/ 1346886 w 1754659"/>
                  <a:gd name="connsiteY1" fmla="*/ 0 h 506627"/>
                  <a:gd name="connsiteX2" fmla="*/ 0 w 1754659"/>
                  <a:gd name="connsiteY2" fmla="*/ 0 h 506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4659" h="506627">
                    <a:moveTo>
                      <a:pt x="1754659" y="506627"/>
                    </a:moveTo>
                    <a:lnTo>
                      <a:pt x="134688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rnd">
                <a:solidFill>
                  <a:schemeClr val="bg2">
                    <a:lumMod val="9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200" i="0" u="none" strike="noStrike" kern="1200" cap="none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45" name="í$ḻîdè">
                <a:extLst>
                  <a:ext uri="{FF2B5EF4-FFF2-40B4-BE49-F238E27FC236}">
                    <a16:creationId xmlns:a16="http://schemas.microsoft.com/office/drawing/2014/main" id="{B7B86548-1431-47E3-A939-52D09130189A}"/>
                  </a:ext>
                </a:extLst>
              </p:cNvPr>
              <p:cNvSpPr/>
              <p:nvPr/>
            </p:nvSpPr>
            <p:spPr>
              <a:xfrm flipH="1">
                <a:off x="7546798" y="2411160"/>
                <a:ext cx="1807960" cy="522017"/>
              </a:xfrm>
              <a:custGeom>
                <a:avLst/>
                <a:gdLst>
                  <a:gd name="connsiteX0" fmla="*/ 1754659 w 1754659"/>
                  <a:gd name="connsiteY0" fmla="*/ 506627 h 506627"/>
                  <a:gd name="connsiteX1" fmla="*/ 1346886 w 1754659"/>
                  <a:gd name="connsiteY1" fmla="*/ 0 h 506627"/>
                  <a:gd name="connsiteX2" fmla="*/ 0 w 1754659"/>
                  <a:gd name="connsiteY2" fmla="*/ 0 h 506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4659" h="506627">
                    <a:moveTo>
                      <a:pt x="1754659" y="506627"/>
                    </a:moveTo>
                    <a:lnTo>
                      <a:pt x="134688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rnd">
                <a:solidFill>
                  <a:schemeClr val="bg2">
                    <a:lumMod val="9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200" i="0" u="none" strike="noStrike" kern="1200" cap="none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46" name="ïş1iḍê">
                <a:extLst>
                  <a:ext uri="{FF2B5EF4-FFF2-40B4-BE49-F238E27FC236}">
                    <a16:creationId xmlns:a16="http://schemas.microsoft.com/office/drawing/2014/main" id="{370BF505-9D2A-4FD4-95D0-A3BA8F1FEF1F}"/>
                  </a:ext>
                </a:extLst>
              </p:cNvPr>
              <p:cNvSpPr/>
              <p:nvPr/>
            </p:nvSpPr>
            <p:spPr>
              <a:xfrm>
                <a:off x="2664067" y="2974169"/>
                <a:ext cx="1807960" cy="522018"/>
              </a:xfrm>
              <a:custGeom>
                <a:avLst/>
                <a:gdLst>
                  <a:gd name="connsiteX0" fmla="*/ 1754659 w 1754659"/>
                  <a:gd name="connsiteY0" fmla="*/ 506627 h 506627"/>
                  <a:gd name="connsiteX1" fmla="*/ 1346886 w 1754659"/>
                  <a:gd name="connsiteY1" fmla="*/ 0 h 506627"/>
                  <a:gd name="connsiteX2" fmla="*/ 0 w 1754659"/>
                  <a:gd name="connsiteY2" fmla="*/ 0 h 506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4659" h="506627">
                    <a:moveTo>
                      <a:pt x="1754659" y="506627"/>
                    </a:moveTo>
                    <a:lnTo>
                      <a:pt x="134688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rnd">
                <a:solidFill>
                  <a:schemeClr val="bg2">
                    <a:lumMod val="9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200" i="0" u="none" strike="noStrike" kern="1200" cap="none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grpSp>
            <p:nvGrpSpPr>
              <p:cNvPr id="47" name="ïślïďe">
                <a:extLst>
                  <a:ext uri="{FF2B5EF4-FFF2-40B4-BE49-F238E27FC236}">
                    <a16:creationId xmlns:a16="http://schemas.microsoft.com/office/drawing/2014/main" id="{AC827DD6-2ECC-48CC-8B37-863395D9D5B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384091" y="1945072"/>
                <a:ext cx="3718968" cy="3752832"/>
                <a:chOff x="1973" y="280"/>
                <a:chExt cx="3734" cy="3768"/>
              </a:xfrm>
            </p:grpSpPr>
            <p:sp>
              <p:nvSpPr>
                <p:cNvPr id="57" name="íṣlîḓe">
                  <a:extLst>
                    <a:ext uri="{FF2B5EF4-FFF2-40B4-BE49-F238E27FC236}">
                      <a16:creationId xmlns:a16="http://schemas.microsoft.com/office/drawing/2014/main" id="{D65DB067-CA5B-4315-BD60-82DA7F5F33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6" y="701"/>
                  <a:ext cx="1274" cy="734"/>
                </a:xfrm>
                <a:custGeom>
                  <a:avLst/>
                  <a:gdLst>
                    <a:gd name="T0" fmla="*/ 522 w 538"/>
                    <a:gd name="T1" fmla="*/ 0 h 310"/>
                    <a:gd name="T2" fmla="*/ 522 w 538"/>
                    <a:gd name="T3" fmla="*/ 0 h 310"/>
                    <a:gd name="T4" fmla="*/ 521 w 538"/>
                    <a:gd name="T5" fmla="*/ 0 h 310"/>
                    <a:gd name="T6" fmla="*/ 0 w 538"/>
                    <a:gd name="T7" fmla="*/ 267 h 310"/>
                    <a:gd name="T8" fmla="*/ 108 w 538"/>
                    <a:gd name="T9" fmla="*/ 249 h 310"/>
                    <a:gd name="T10" fmla="*/ 141 w 538"/>
                    <a:gd name="T11" fmla="*/ 248 h 310"/>
                    <a:gd name="T12" fmla="*/ 149 w 538"/>
                    <a:gd name="T13" fmla="*/ 249 h 310"/>
                    <a:gd name="T14" fmla="*/ 149 w 538"/>
                    <a:gd name="T15" fmla="*/ 247 h 310"/>
                    <a:gd name="T16" fmla="*/ 147 w 538"/>
                    <a:gd name="T17" fmla="*/ 239 h 310"/>
                    <a:gd name="T18" fmla="*/ 146 w 538"/>
                    <a:gd name="T19" fmla="*/ 219 h 310"/>
                    <a:gd name="T20" fmla="*/ 158 w 538"/>
                    <a:gd name="T21" fmla="*/ 202 h 310"/>
                    <a:gd name="T22" fmla="*/ 182 w 538"/>
                    <a:gd name="T23" fmla="*/ 200 h 310"/>
                    <a:gd name="T24" fmla="*/ 202 w 538"/>
                    <a:gd name="T25" fmla="*/ 216 h 310"/>
                    <a:gd name="T26" fmla="*/ 202 w 538"/>
                    <a:gd name="T27" fmla="*/ 237 h 310"/>
                    <a:gd name="T28" fmla="*/ 190 w 538"/>
                    <a:gd name="T29" fmla="*/ 252 h 310"/>
                    <a:gd name="T30" fmla="*/ 189 w 538"/>
                    <a:gd name="T31" fmla="*/ 253 h 310"/>
                    <a:gd name="T32" fmla="*/ 318 w 538"/>
                    <a:gd name="T33" fmla="*/ 310 h 310"/>
                    <a:gd name="T34" fmla="*/ 385 w 538"/>
                    <a:gd name="T35" fmla="*/ 190 h 310"/>
                    <a:gd name="T36" fmla="*/ 384 w 538"/>
                    <a:gd name="T37" fmla="*/ 189 h 310"/>
                    <a:gd name="T38" fmla="*/ 376 w 538"/>
                    <a:gd name="T39" fmla="*/ 190 h 310"/>
                    <a:gd name="T40" fmla="*/ 357 w 538"/>
                    <a:gd name="T41" fmla="*/ 186 h 310"/>
                    <a:gd name="T42" fmla="*/ 343 w 538"/>
                    <a:gd name="T43" fmla="*/ 170 h 310"/>
                    <a:gd name="T44" fmla="*/ 347 w 538"/>
                    <a:gd name="T45" fmla="*/ 146 h 310"/>
                    <a:gd name="T46" fmla="*/ 368 w 538"/>
                    <a:gd name="T47" fmla="*/ 131 h 310"/>
                    <a:gd name="T48" fmla="*/ 388 w 538"/>
                    <a:gd name="T49" fmla="*/ 136 h 310"/>
                    <a:gd name="T50" fmla="*/ 399 w 538"/>
                    <a:gd name="T51" fmla="*/ 151 h 310"/>
                    <a:gd name="T52" fmla="*/ 403 w 538"/>
                    <a:gd name="T53" fmla="*/ 157 h 310"/>
                    <a:gd name="T54" fmla="*/ 406 w 538"/>
                    <a:gd name="T55" fmla="*/ 159 h 310"/>
                    <a:gd name="T56" fmla="*/ 531 w 538"/>
                    <a:gd name="T57" fmla="*/ 25 h 310"/>
                    <a:gd name="T58" fmla="*/ 536 w 538"/>
                    <a:gd name="T59" fmla="*/ 9 h 310"/>
                    <a:gd name="T60" fmla="*/ 522 w 538"/>
                    <a:gd name="T61" fmla="*/ 0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38" h="310">
                      <a:moveTo>
                        <a:pt x="522" y="0"/>
                      </a:moveTo>
                      <a:cubicBezTo>
                        <a:pt x="522" y="0"/>
                        <a:pt x="522" y="0"/>
                        <a:pt x="522" y="0"/>
                      </a:cubicBezTo>
                      <a:cubicBezTo>
                        <a:pt x="521" y="0"/>
                        <a:pt x="521" y="0"/>
                        <a:pt x="521" y="0"/>
                      </a:cubicBezTo>
                      <a:cubicBezTo>
                        <a:pt x="302" y="23"/>
                        <a:pt x="128" y="131"/>
                        <a:pt x="0" y="267"/>
                      </a:cubicBezTo>
                      <a:cubicBezTo>
                        <a:pt x="35" y="257"/>
                        <a:pt x="71" y="250"/>
                        <a:pt x="108" y="249"/>
                      </a:cubicBezTo>
                      <a:cubicBezTo>
                        <a:pt x="119" y="248"/>
                        <a:pt x="130" y="248"/>
                        <a:pt x="141" y="248"/>
                      </a:cubicBezTo>
                      <a:cubicBezTo>
                        <a:pt x="143" y="248"/>
                        <a:pt x="146" y="248"/>
                        <a:pt x="149" y="249"/>
                      </a:cubicBezTo>
                      <a:cubicBezTo>
                        <a:pt x="149" y="247"/>
                        <a:pt x="149" y="247"/>
                        <a:pt x="149" y="247"/>
                      </a:cubicBezTo>
                      <a:cubicBezTo>
                        <a:pt x="150" y="245"/>
                        <a:pt x="149" y="244"/>
                        <a:pt x="147" y="239"/>
                      </a:cubicBezTo>
                      <a:cubicBezTo>
                        <a:pt x="145" y="234"/>
                        <a:pt x="143" y="227"/>
                        <a:pt x="146" y="219"/>
                      </a:cubicBezTo>
                      <a:cubicBezTo>
                        <a:pt x="148" y="213"/>
                        <a:pt x="151" y="206"/>
                        <a:pt x="158" y="202"/>
                      </a:cubicBezTo>
                      <a:cubicBezTo>
                        <a:pt x="164" y="198"/>
                        <a:pt x="173" y="197"/>
                        <a:pt x="182" y="200"/>
                      </a:cubicBezTo>
                      <a:cubicBezTo>
                        <a:pt x="192" y="202"/>
                        <a:pt x="199" y="209"/>
                        <a:pt x="202" y="216"/>
                      </a:cubicBezTo>
                      <a:cubicBezTo>
                        <a:pt x="205" y="223"/>
                        <a:pt x="204" y="230"/>
                        <a:pt x="202" y="237"/>
                      </a:cubicBezTo>
                      <a:cubicBezTo>
                        <a:pt x="200" y="244"/>
                        <a:pt x="194" y="249"/>
                        <a:pt x="190" y="252"/>
                      </a:cubicBezTo>
                      <a:cubicBezTo>
                        <a:pt x="189" y="252"/>
                        <a:pt x="189" y="253"/>
                        <a:pt x="189" y="253"/>
                      </a:cubicBezTo>
                      <a:cubicBezTo>
                        <a:pt x="236" y="261"/>
                        <a:pt x="281" y="279"/>
                        <a:pt x="318" y="310"/>
                      </a:cubicBezTo>
                      <a:cubicBezTo>
                        <a:pt x="338" y="266"/>
                        <a:pt x="360" y="226"/>
                        <a:pt x="385" y="190"/>
                      </a:cubicBezTo>
                      <a:cubicBezTo>
                        <a:pt x="384" y="189"/>
                        <a:pt x="384" y="189"/>
                        <a:pt x="384" y="189"/>
                      </a:cubicBezTo>
                      <a:cubicBezTo>
                        <a:pt x="383" y="189"/>
                        <a:pt x="382" y="189"/>
                        <a:pt x="376" y="190"/>
                      </a:cubicBezTo>
                      <a:cubicBezTo>
                        <a:pt x="371" y="190"/>
                        <a:pt x="364" y="190"/>
                        <a:pt x="357" y="186"/>
                      </a:cubicBezTo>
                      <a:cubicBezTo>
                        <a:pt x="351" y="183"/>
                        <a:pt x="346" y="178"/>
                        <a:pt x="343" y="170"/>
                      </a:cubicBezTo>
                      <a:cubicBezTo>
                        <a:pt x="341" y="164"/>
                        <a:pt x="342" y="154"/>
                        <a:pt x="347" y="146"/>
                      </a:cubicBezTo>
                      <a:cubicBezTo>
                        <a:pt x="352" y="137"/>
                        <a:pt x="360" y="132"/>
                        <a:pt x="368" y="131"/>
                      </a:cubicBezTo>
                      <a:cubicBezTo>
                        <a:pt x="375" y="130"/>
                        <a:pt x="382" y="133"/>
                        <a:pt x="388" y="136"/>
                      </a:cubicBezTo>
                      <a:cubicBezTo>
                        <a:pt x="395" y="140"/>
                        <a:pt x="398" y="146"/>
                        <a:pt x="399" y="151"/>
                      </a:cubicBezTo>
                      <a:cubicBezTo>
                        <a:pt x="402" y="156"/>
                        <a:pt x="402" y="157"/>
                        <a:pt x="403" y="157"/>
                      </a:cubicBezTo>
                      <a:cubicBezTo>
                        <a:pt x="406" y="159"/>
                        <a:pt x="406" y="159"/>
                        <a:pt x="406" y="159"/>
                      </a:cubicBezTo>
                      <a:cubicBezTo>
                        <a:pt x="443" y="108"/>
                        <a:pt x="485" y="64"/>
                        <a:pt x="531" y="25"/>
                      </a:cubicBezTo>
                      <a:cubicBezTo>
                        <a:pt x="536" y="21"/>
                        <a:pt x="538" y="14"/>
                        <a:pt x="536" y="9"/>
                      </a:cubicBezTo>
                      <a:cubicBezTo>
                        <a:pt x="533" y="3"/>
                        <a:pt x="527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lumOff val="2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200" i="0" u="none" strike="noStrike" kern="1200" cap="none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58" name="íş1idê">
                  <a:extLst>
                    <a:ext uri="{FF2B5EF4-FFF2-40B4-BE49-F238E27FC236}">
                      <a16:creationId xmlns:a16="http://schemas.microsoft.com/office/drawing/2014/main" id="{04C809D5-AAD2-4669-B677-8872D4D07B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3" y="1198"/>
                  <a:ext cx="1152" cy="878"/>
                </a:xfrm>
                <a:custGeom>
                  <a:avLst/>
                  <a:gdLst>
                    <a:gd name="T0" fmla="*/ 353 w 487"/>
                    <a:gd name="T1" fmla="*/ 43 h 371"/>
                    <a:gd name="T2" fmla="*/ 362 w 487"/>
                    <a:gd name="T3" fmla="*/ 32 h 371"/>
                    <a:gd name="T4" fmla="*/ 370 w 487"/>
                    <a:gd name="T5" fmla="*/ 23 h 371"/>
                    <a:gd name="T6" fmla="*/ 370 w 487"/>
                    <a:gd name="T7" fmla="*/ 10 h 371"/>
                    <a:gd name="T8" fmla="*/ 358 w 487"/>
                    <a:gd name="T9" fmla="*/ 1 h 371"/>
                    <a:gd name="T10" fmla="*/ 351 w 487"/>
                    <a:gd name="T11" fmla="*/ 0 h 371"/>
                    <a:gd name="T12" fmla="*/ 343 w 487"/>
                    <a:gd name="T13" fmla="*/ 2 h 371"/>
                    <a:gd name="T14" fmla="*/ 336 w 487"/>
                    <a:gd name="T15" fmla="*/ 13 h 371"/>
                    <a:gd name="T16" fmla="*/ 337 w 487"/>
                    <a:gd name="T17" fmla="*/ 24 h 371"/>
                    <a:gd name="T18" fmla="*/ 340 w 487"/>
                    <a:gd name="T19" fmla="*/ 39 h 371"/>
                    <a:gd name="T20" fmla="*/ 340 w 487"/>
                    <a:gd name="T21" fmla="*/ 39 h 371"/>
                    <a:gd name="T22" fmla="*/ 332 w 487"/>
                    <a:gd name="T23" fmla="*/ 63 h 371"/>
                    <a:gd name="T24" fmla="*/ 303 w 487"/>
                    <a:gd name="T25" fmla="*/ 62 h 371"/>
                    <a:gd name="T26" fmla="*/ 288 w 487"/>
                    <a:gd name="T27" fmla="*/ 63 h 371"/>
                    <a:gd name="T28" fmla="*/ 147 w 487"/>
                    <a:gd name="T29" fmla="*/ 94 h 371"/>
                    <a:gd name="T30" fmla="*/ 9 w 487"/>
                    <a:gd name="T31" fmla="*/ 303 h 371"/>
                    <a:gd name="T32" fmla="*/ 9 w 487"/>
                    <a:gd name="T33" fmla="*/ 303 h 371"/>
                    <a:gd name="T34" fmla="*/ 18 w 487"/>
                    <a:gd name="T35" fmla="*/ 357 h 371"/>
                    <a:gd name="T36" fmla="*/ 72 w 487"/>
                    <a:gd name="T37" fmla="*/ 354 h 371"/>
                    <a:gd name="T38" fmla="*/ 73 w 487"/>
                    <a:gd name="T39" fmla="*/ 354 h 371"/>
                    <a:gd name="T40" fmla="*/ 73 w 487"/>
                    <a:gd name="T41" fmla="*/ 354 h 371"/>
                    <a:gd name="T42" fmla="*/ 394 w 487"/>
                    <a:gd name="T43" fmla="*/ 361 h 371"/>
                    <a:gd name="T44" fmla="*/ 407 w 487"/>
                    <a:gd name="T45" fmla="*/ 362 h 371"/>
                    <a:gd name="T46" fmla="*/ 416 w 487"/>
                    <a:gd name="T47" fmla="*/ 352 h 371"/>
                    <a:gd name="T48" fmla="*/ 442 w 487"/>
                    <a:gd name="T49" fmla="*/ 251 h 371"/>
                    <a:gd name="T50" fmla="*/ 434 w 487"/>
                    <a:gd name="T51" fmla="*/ 253 h 371"/>
                    <a:gd name="T52" fmla="*/ 415 w 487"/>
                    <a:gd name="T53" fmla="*/ 256 h 371"/>
                    <a:gd name="T54" fmla="*/ 397 w 487"/>
                    <a:gd name="T55" fmla="*/ 245 h 371"/>
                    <a:gd name="T56" fmla="*/ 393 w 487"/>
                    <a:gd name="T57" fmla="*/ 220 h 371"/>
                    <a:gd name="T58" fmla="*/ 408 w 487"/>
                    <a:gd name="T59" fmla="*/ 200 h 371"/>
                    <a:gd name="T60" fmla="*/ 430 w 487"/>
                    <a:gd name="T61" fmla="*/ 199 h 371"/>
                    <a:gd name="T62" fmla="*/ 445 w 487"/>
                    <a:gd name="T63" fmla="*/ 210 h 371"/>
                    <a:gd name="T64" fmla="*/ 450 w 487"/>
                    <a:gd name="T65" fmla="*/ 215 h 371"/>
                    <a:gd name="T66" fmla="*/ 453 w 487"/>
                    <a:gd name="T67" fmla="*/ 215 h 371"/>
                    <a:gd name="T68" fmla="*/ 487 w 487"/>
                    <a:gd name="T69" fmla="*/ 123 h 371"/>
                    <a:gd name="T70" fmla="*/ 346 w 487"/>
                    <a:gd name="T71" fmla="*/ 64 h 371"/>
                    <a:gd name="T72" fmla="*/ 353 w 487"/>
                    <a:gd name="T73" fmla="*/ 43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87" h="371">
                      <a:moveTo>
                        <a:pt x="353" y="43"/>
                      </a:moveTo>
                      <a:cubicBezTo>
                        <a:pt x="355" y="37"/>
                        <a:pt x="359" y="35"/>
                        <a:pt x="362" y="32"/>
                      </a:cubicBezTo>
                      <a:cubicBezTo>
                        <a:pt x="366" y="30"/>
                        <a:pt x="368" y="27"/>
                        <a:pt x="370" y="23"/>
                      </a:cubicBezTo>
                      <a:cubicBezTo>
                        <a:pt x="371" y="19"/>
                        <a:pt x="371" y="14"/>
                        <a:pt x="370" y="10"/>
                      </a:cubicBezTo>
                      <a:cubicBezTo>
                        <a:pt x="368" y="6"/>
                        <a:pt x="365" y="3"/>
                        <a:pt x="358" y="1"/>
                      </a:cubicBezTo>
                      <a:cubicBezTo>
                        <a:pt x="355" y="0"/>
                        <a:pt x="353" y="0"/>
                        <a:pt x="351" y="0"/>
                      </a:cubicBezTo>
                      <a:cubicBezTo>
                        <a:pt x="348" y="0"/>
                        <a:pt x="345" y="0"/>
                        <a:pt x="343" y="2"/>
                      </a:cubicBezTo>
                      <a:cubicBezTo>
                        <a:pt x="340" y="4"/>
                        <a:pt x="337" y="8"/>
                        <a:pt x="336" y="13"/>
                      </a:cubicBezTo>
                      <a:cubicBezTo>
                        <a:pt x="334" y="17"/>
                        <a:pt x="335" y="20"/>
                        <a:pt x="337" y="24"/>
                      </a:cubicBezTo>
                      <a:cubicBezTo>
                        <a:pt x="339" y="29"/>
                        <a:pt x="341" y="33"/>
                        <a:pt x="340" y="39"/>
                      </a:cubicBezTo>
                      <a:cubicBezTo>
                        <a:pt x="340" y="39"/>
                        <a:pt x="340" y="39"/>
                        <a:pt x="340" y="39"/>
                      </a:cubicBezTo>
                      <a:cubicBezTo>
                        <a:pt x="332" y="63"/>
                        <a:pt x="332" y="63"/>
                        <a:pt x="332" y="63"/>
                      </a:cubicBezTo>
                      <a:cubicBezTo>
                        <a:pt x="323" y="62"/>
                        <a:pt x="313" y="62"/>
                        <a:pt x="303" y="62"/>
                      </a:cubicBezTo>
                      <a:cubicBezTo>
                        <a:pt x="298" y="62"/>
                        <a:pt x="293" y="62"/>
                        <a:pt x="288" y="63"/>
                      </a:cubicBezTo>
                      <a:cubicBezTo>
                        <a:pt x="240" y="65"/>
                        <a:pt x="191" y="76"/>
                        <a:pt x="147" y="94"/>
                      </a:cubicBezTo>
                      <a:cubicBezTo>
                        <a:pt x="91" y="160"/>
                        <a:pt x="45" y="232"/>
                        <a:pt x="9" y="303"/>
                      </a:cubicBezTo>
                      <a:cubicBezTo>
                        <a:pt x="9" y="303"/>
                        <a:pt x="9" y="303"/>
                        <a:pt x="9" y="303"/>
                      </a:cubicBezTo>
                      <a:cubicBezTo>
                        <a:pt x="0" y="321"/>
                        <a:pt x="3" y="343"/>
                        <a:pt x="18" y="357"/>
                      </a:cubicBezTo>
                      <a:cubicBezTo>
                        <a:pt x="33" y="371"/>
                        <a:pt x="55" y="365"/>
                        <a:pt x="72" y="354"/>
                      </a:cubicBezTo>
                      <a:cubicBezTo>
                        <a:pt x="73" y="354"/>
                        <a:pt x="73" y="354"/>
                        <a:pt x="73" y="354"/>
                      </a:cubicBezTo>
                      <a:cubicBezTo>
                        <a:pt x="73" y="354"/>
                        <a:pt x="73" y="354"/>
                        <a:pt x="73" y="354"/>
                      </a:cubicBezTo>
                      <a:cubicBezTo>
                        <a:pt x="191" y="283"/>
                        <a:pt x="289" y="293"/>
                        <a:pt x="394" y="361"/>
                      </a:cubicBezTo>
                      <a:cubicBezTo>
                        <a:pt x="398" y="363"/>
                        <a:pt x="403" y="364"/>
                        <a:pt x="407" y="362"/>
                      </a:cubicBezTo>
                      <a:cubicBezTo>
                        <a:pt x="411" y="360"/>
                        <a:pt x="415" y="356"/>
                        <a:pt x="416" y="352"/>
                      </a:cubicBezTo>
                      <a:cubicBezTo>
                        <a:pt x="423" y="317"/>
                        <a:pt x="432" y="283"/>
                        <a:pt x="442" y="251"/>
                      </a:cubicBezTo>
                      <a:cubicBezTo>
                        <a:pt x="440" y="251"/>
                        <a:pt x="439" y="251"/>
                        <a:pt x="434" y="253"/>
                      </a:cubicBezTo>
                      <a:cubicBezTo>
                        <a:pt x="430" y="255"/>
                        <a:pt x="423" y="258"/>
                        <a:pt x="415" y="256"/>
                      </a:cubicBezTo>
                      <a:cubicBezTo>
                        <a:pt x="408" y="254"/>
                        <a:pt x="402" y="251"/>
                        <a:pt x="397" y="245"/>
                      </a:cubicBezTo>
                      <a:cubicBezTo>
                        <a:pt x="393" y="239"/>
                        <a:pt x="391" y="230"/>
                        <a:pt x="393" y="220"/>
                      </a:cubicBezTo>
                      <a:cubicBezTo>
                        <a:pt x="396" y="210"/>
                        <a:pt x="402" y="203"/>
                        <a:pt x="408" y="200"/>
                      </a:cubicBezTo>
                      <a:cubicBezTo>
                        <a:pt x="416" y="197"/>
                        <a:pt x="423" y="197"/>
                        <a:pt x="430" y="199"/>
                      </a:cubicBezTo>
                      <a:cubicBezTo>
                        <a:pt x="437" y="201"/>
                        <a:pt x="442" y="206"/>
                        <a:pt x="445" y="210"/>
                      </a:cubicBezTo>
                      <a:cubicBezTo>
                        <a:pt x="449" y="214"/>
                        <a:pt x="449" y="214"/>
                        <a:pt x="450" y="215"/>
                      </a:cubicBezTo>
                      <a:cubicBezTo>
                        <a:pt x="453" y="215"/>
                        <a:pt x="453" y="215"/>
                        <a:pt x="453" y="215"/>
                      </a:cubicBezTo>
                      <a:cubicBezTo>
                        <a:pt x="463" y="183"/>
                        <a:pt x="475" y="152"/>
                        <a:pt x="487" y="123"/>
                      </a:cubicBezTo>
                      <a:cubicBezTo>
                        <a:pt x="448" y="89"/>
                        <a:pt x="399" y="70"/>
                        <a:pt x="346" y="64"/>
                      </a:cubicBezTo>
                      <a:lnTo>
                        <a:pt x="353" y="43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  <a:lumOff val="2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200" i="0" u="none" strike="noStrike" kern="1200" cap="none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59" name="išlíḍé">
                  <a:extLst>
                    <a:ext uri="{FF2B5EF4-FFF2-40B4-BE49-F238E27FC236}">
                      <a16:creationId xmlns:a16="http://schemas.microsoft.com/office/drawing/2014/main" id="{A36E9899-748B-4456-AB86-7D2ED3924E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13" y="701"/>
                  <a:ext cx="1270" cy="736"/>
                </a:xfrm>
                <a:custGeom>
                  <a:avLst/>
                  <a:gdLst>
                    <a:gd name="T0" fmla="*/ 17 w 537"/>
                    <a:gd name="T1" fmla="*/ 0 h 311"/>
                    <a:gd name="T2" fmla="*/ 14 w 537"/>
                    <a:gd name="T3" fmla="*/ 0 h 311"/>
                    <a:gd name="T4" fmla="*/ 2 w 537"/>
                    <a:gd name="T5" fmla="*/ 10 h 311"/>
                    <a:gd name="T6" fmla="*/ 7 w 537"/>
                    <a:gd name="T7" fmla="*/ 25 h 311"/>
                    <a:gd name="T8" fmla="*/ 132 w 537"/>
                    <a:gd name="T9" fmla="*/ 160 h 311"/>
                    <a:gd name="T10" fmla="*/ 136 w 537"/>
                    <a:gd name="T11" fmla="*/ 157 h 311"/>
                    <a:gd name="T12" fmla="*/ 139 w 537"/>
                    <a:gd name="T13" fmla="*/ 151 h 311"/>
                    <a:gd name="T14" fmla="*/ 151 w 537"/>
                    <a:gd name="T15" fmla="*/ 136 h 311"/>
                    <a:gd name="T16" fmla="*/ 171 w 537"/>
                    <a:gd name="T17" fmla="*/ 131 h 311"/>
                    <a:gd name="T18" fmla="*/ 192 w 537"/>
                    <a:gd name="T19" fmla="*/ 146 h 311"/>
                    <a:gd name="T20" fmla="*/ 195 w 537"/>
                    <a:gd name="T21" fmla="*/ 170 h 311"/>
                    <a:gd name="T22" fmla="*/ 182 w 537"/>
                    <a:gd name="T23" fmla="*/ 186 h 311"/>
                    <a:gd name="T24" fmla="*/ 163 w 537"/>
                    <a:gd name="T25" fmla="*/ 190 h 311"/>
                    <a:gd name="T26" fmla="*/ 154 w 537"/>
                    <a:gd name="T27" fmla="*/ 189 h 311"/>
                    <a:gd name="T28" fmla="*/ 153 w 537"/>
                    <a:gd name="T29" fmla="*/ 190 h 311"/>
                    <a:gd name="T30" fmla="*/ 220 w 537"/>
                    <a:gd name="T31" fmla="*/ 311 h 311"/>
                    <a:gd name="T32" fmla="*/ 353 w 537"/>
                    <a:gd name="T33" fmla="*/ 253 h 311"/>
                    <a:gd name="T34" fmla="*/ 351 w 537"/>
                    <a:gd name="T35" fmla="*/ 252 h 311"/>
                    <a:gd name="T36" fmla="*/ 340 w 537"/>
                    <a:gd name="T37" fmla="*/ 237 h 311"/>
                    <a:gd name="T38" fmla="*/ 340 w 537"/>
                    <a:gd name="T39" fmla="*/ 216 h 311"/>
                    <a:gd name="T40" fmla="*/ 359 w 537"/>
                    <a:gd name="T41" fmla="*/ 200 h 311"/>
                    <a:gd name="T42" fmla="*/ 384 w 537"/>
                    <a:gd name="T43" fmla="*/ 202 h 311"/>
                    <a:gd name="T44" fmla="*/ 396 w 537"/>
                    <a:gd name="T45" fmla="*/ 219 h 311"/>
                    <a:gd name="T46" fmla="*/ 395 w 537"/>
                    <a:gd name="T47" fmla="*/ 239 h 311"/>
                    <a:gd name="T48" fmla="*/ 392 w 537"/>
                    <a:gd name="T49" fmla="*/ 247 h 311"/>
                    <a:gd name="T50" fmla="*/ 393 w 537"/>
                    <a:gd name="T51" fmla="*/ 248 h 311"/>
                    <a:gd name="T52" fmla="*/ 398 w 537"/>
                    <a:gd name="T53" fmla="*/ 248 h 311"/>
                    <a:gd name="T54" fmla="*/ 431 w 537"/>
                    <a:gd name="T55" fmla="*/ 249 h 311"/>
                    <a:gd name="T56" fmla="*/ 537 w 537"/>
                    <a:gd name="T57" fmla="*/ 267 h 311"/>
                    <a:gd name="T58" fmla="*/ 17 w 537"/>
                    <a:gd name="T59" fmla="*/ 0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37" h="311">
                      <a:moveTo>
                        <a:pt x="17" y="0"/>
                      </a:moveTo>
                      <a:cubicBezTo>
                        <a:pt x="16" y="0"/>
                        <a:pt x="15" y="0"/>
                        <a:pt x="14" y="0"/>
                      </a:cubicBezTo>
                      <a:cubicBezTo>
                        <a:pt x="9" y="0"/>
                        <a:pt x="4" y="4"/>
                        <a:pt x="2" y="10"/>
                      </a:cubicBezTo>
                      <a:cubicBezTo>
                        <a:pt x="0" y="15"/>
                        <a:pt x="2" y="21"/>
                        <a:pt x="7" y="25"/>
                      </a:cubicBezTo>
                      <a:cubicBezTo>
                        <a:pt x="53" y="64"/>
                        <a:pt x="95" y="109"/>
                        <a:pt x="132" y="160"/>
                      </a:cubicBezTo>
                      <a:cubicBezTo>
                        <a:pt x="136" y="157"/>
                        <a:pt x="136" y="157"/>
                        <a:pt x="136" y="157"/>
                      </a:cubicBezTo>
                      <a:cubicBezTo>
                        <a:pt x="137" y="157"/>
                        <a:pt x="137" y="156"/>
                        <a:pt x="139" y="151"/>
                      </a:cubicBezTo>
                      <a:cubicBezTo>
                        <a:pt x="141" y="146"/>
                        <a:pt x="144" y="140"/>
                        <a:pt x="151" y="136"/>
                      </a:cubicBezTo>
                      <a:cubicBezTo>
                        <a:pt x="156" y="133"/>
                        <a:pt x="163" y="130"/>
                        <a:pt x="171" y="131"/>
                      </a:cubicBezTo>
                      <a:cubicBezTo>
                        <a:pt x="178" y="132"/>
                        <a:pt x="187" y="137"/>
                        <a:pt x="192" y="146"/>
                      </a:cubicBezTo>
                      <a:cubicBezTo>
                        <a:pt x="197" y="154"/>
                        <a:pt x="198" y="164"/>
                        <a:pt x="195" y="170"/>
                      </a:cubicBezTo>
                      <a:cubicBezTo>
                        <a:pt x="193" y="178"/>
                        <a:pt x="188" y="183"/>
                        <a:pt x="182" y="186"/>
                      </a:cubicBezTo>
                      <a:cubicBezTo>
                        <a:pt x="175" y="190"/>
                        <a:pt x="168" y="190"/>
                        <a:pt x="163" y="190"/>
                      </a:cubicBezTo>
                      <a:cubicBezTo>
                        <a:pt x="157" y="189"/>
                        <a:pt x="155" y="189"/>
                        <a:pt x="154" y="189"/>
                      </a:cubicBezTo>
                      <a:cubicBezTo>
                        <a:pt x="153" y="190"/>
                        <a:pt x="153" y="190"/>
                        <a:pt x="153" y="190"/>
                      </a:cubicBezTo>
                      <a:cubicBezTo>
                        <a:pt x="178" y="227"/>
                        <a:pt x="200" y="267"/>
                        <a:pt x="220" y="311"/>
                      </a:cubicBezTo>
                      <a:cubicBezTo>
                        <a:pt x="258" y="279"/>
                        <a:pt x="304" y="260"/>
                        <a:pt x="353" y="253"/>
                      </a:cubicBezTo>
                      <a:cubicBezTo>
                        <a:pt x="352" y="252"/>
                        <a:pt x="352" y="252"/>
                        <a:pt x="351" y="252"/>
                      </a:cubicBezTo>
                      <a:cubicBezTo>
                        <a:pt x="348" y="249"/>
                        <a:pt x="342" y="244"/>
                        <a:pt x="340" y="237"/>
                      </a:cubicBezTo>
                      <a:cubicBezTo>
                        <a:pt x="338" y="230"/>
                        <a:pt x="337" y="223"/>
                        <a:pt x="340" y="216"/>
                      </a:cubicBezTo>
                      <a:cubicBezTo>
                        <a:pt x="343" y="209"/>
                        <a:pt x="350" y="202"/>
                        <a:pt x="359" y="200"/>
                      </a:cubicBezTo>
                      <a:cubicBezTo>
                        <a:pt x="369" y="197"/>
                        <a:pt x="378" y="198"/>
                        <a:pt x="384" y="202"/>
                      </a:cubicBezTo>
                      <a:cubicBezTo>
                        <a:pt x="391" y="206"/>
                        <a:pt x="394" y="213"/>
                        <a:pt x="396" y="219"/>
                      </a:cubicBezTo>
                      <a:cubicBezTo>
                        <a:pt x="399" y="227"/>
                        <a:pt x="397" y="234"/>
                        <a:pt x="395" y="239"/>
                      </a:cubicBezTo>
                      <a:cubicBezTo>
                        <a:pt x="393" y="244"/>
                        <a:pt x="392" y="245"/>
                        <a:pt x="392" y="247"/>
                      </a:cubicBezTo>
                      <a:cubicBezTo>
                        <a:pt x="393" y="248"/>
                        <a:pt x="393" y="248"/>
                        <a:pt x="393" y="248"/>
                      </a:cubicBezTo>
                      <a:cubicBezTo>
                        <a:pt x="395" y="248"/>
                        <a:pt x="396" y="248"/>
                        <a:pt x="398" y="248"/>
                      </a:cubicBezTo>
                      <a:cubicBezTo>
                        <a:pt x="409" y="248"/>
                        <a:pt x="420" y="248"/>
                        <a:pt x="431" y="249"/>
                      </a:cubicBezTo>
                      <a:cubicBezTo>
                        <a:pt x="467" y="250"/>
                        <a:pt x="502" y="257"/>
                        <a:pt x="537" y="267"/>
                      </a:cubicBezTo>
                      <a:cubicBezTo>
                        <a:pt x="409" y="130"/>
                        <a:pt x="236" y="23"/>
                        <a:pt x="17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lumOff val="2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200" i="0" u="none" strike="noStrike" kern="1200" cap="none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60" name="îṧlïḍê">
                  <a:extLst>
                    <a:ext uri="{FF2B5EF4-FFF2-40B4-BE49-F238E27FC236}">
                      <a16:creationId xmlns:a16="http://schemas.microsoft.com/office/drawing/2014/main" id="{CD51F1AD-9663-44C1-8FF6-835ABBEDEC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7" y="1198"/>
                  <a:ext cx="1150" cy="876"/>
                </a:xfrm>
                <a:custGeom>
                  <a:avLst/>
                  <a:gdLst>
                    <a:gd name="T0" fmla="*/ 478 w 486"/>
                    <a:gd name="T1" fmla="*/ 303 h 370"/>
                    <a:gd name="T2" fmla="*/ 339 w 486"/>
                    <a:gd name="T3" fmla="*/ 93 h 370"/>
                    <a:gd name="T4" fmla="*/ 200 w 486"/>
                    <a:gd name="T5" fmla="*/ 63 h 370"/>
                    <a:gd name="T6" fmla="*/ 184 w 486"/>
                    <a:gd name="T7" fmla="*/ 62 h 370"/>
                    <a:gd name="T8" fmla="*/ 158 w 486"/>
                    <a:gd name="T9" fmla="*/ 63 h 370"/>
                    <a:gd name="T10" fmla="*/ 151 w 486"/>
                    <a:gd name="T11" fmla="*/ 39 h 370"/>
                    <a:gd name="T12" fmla="*/ 151 w 486"/>
                    <a:gd name="T13" fmla="*/ 39 h 370"/>
                    <a:gd name="T14" fmla="*/ 154 w 486"/>
                    <a:gd name="T15" fmla="*/ 24 h 370"/>
                    <a:gd name="T16" fmla="*/ 155 w 486"/>
                    <a:gd name="T17" fmla="*/ 13 h 370"/>
                    <a:gd name="T18" fmla="*/ 148 w 486"/>
                    <a:gd name="T19" fmla="*/ 2 h 370"/>
                    <a:gd name="T20" fmla="*/ 140 w 486"/>
                    <a:gd name="T21" fmla="*/ 0 h 370"/>
                    <a:gd name="T22" fmla="*/ 133 w 486"/>
                    <a:gd name="T23" fmla="*/ 1 h 370"/>
                    <a:gd name="T24" fmla="*/ 121 w 486"/>
                    <a:gd name="T25" fmla="*/ 10 h 370"/>
                    <a:gd name="T26" fmla="*/ 121 w 486"/>
                    <a:gd name="T27" fmla="*/ 23 h 370"/>
                    <a:gd name="T28" fmla="*/ 128 w 486"/>
                    <a:gd name="T29" fmla="*/ 32 h 370"/>
                    <a:gd name="T30" fmla="*/ 138 w 486"/>
                    <a:gd name="T31" fmla="*/ 43 h 370"/>
                    <a:gd name="T32" fmla="*/ 145 w 486"/>
                    <a:gd name="T33" fmla="*/ 64 h 370"/>
                    <a:gd name="T34" fmla="*/ 0 w 486"/>
                    <a:gd name="T35" fmla="*/ 124 h 370"/>
                    <a:gd name="T36" fmla="*/ 34 w 486"/>
                    <a:gd name="T37" fmla="*/ 213 h 370"/>
                    <a:gd name="T38" fmla="*/ 37 w 486"/>
                    <a:gd name="T39" fmla="*/ 210 h 370"/>
                    <a:gd name="T40" fmla="*/ 52 w 486"/>
                    <a:gd name="T41" fmla="*/ 199 h 370"/>
                    <a:gd name="T42" fmla="*/ 73 w 486"/>
                    <a:gd name="T43" fmla="*/ 200 h 370"/>
                    <a:gd name="T44" fmla="*/ 88 w 486"/>
                    <a:gd name="T45" fmla="*/ 220 h 370"/>
                    <a:gd name="T46" fmla="*/ 85 w 486"/>
                    <a:gd name="T47" fmla="*/ 245 h 370"/>
                    <a:gd name="T48" fmla="*/ 67 w 486"/>
                    <a:gd name="T49" fmla="*/ 256 h 370"/>
                    <a:gd name="T50" fmla="*/ 47 w 486"/>
                    <a:gd name="T51" fmla="*/ 253 h 370"/>
                    <a:gd name="T52" fmla="*/ 46 w 486"/>
                    <a:gd name="T53" fmla="*/ 253 h 370"/>
                    <a:gd name="T54" fmla="*/ 71 w 486"/>
                    <a:gd name="T55" fmla="*/ 352 h 370"/>
                    <a:gd name="T56" fmla="*/ 91 w 486"/>
                    <a:gd name="T57" fmla="*/ 362 h 370"/>
                    <a:gd name="T58" fmla="*/ 413 w 486"/>
                    <a:gd name="T59" fmla="*/ 353 h 370"/>
                    <a:gd name="T60" fmla="*/ 414 w 486"/>
                    <a:gd name="T61" fmla="*/ 353 h 370"/>
                    <a:gd name="T62" fmla="*/ 467 w 486"/>
                    <a:gd name="T63" fmla="*/ 356 h 370"/>
                    <a:gd name="T64" fmla="*/ 478 w 486"/>
                    <a:gd name="T65" fmla="*/ 304 h 370"/>
                    <a:gd name="T66" fmla="*/ 478 w 486"/>
                    <a:gd name="T67" fmla="*/ 303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86" h="370">
                      <a:moveTo>
                        <a:pt x="478" y="303"/>
                      </a:moveTo>
                      <a:cubicBezTo>
                        <a:pt x="442" y="232"/>
                        <a:pt x="396" y="160"/>
                        <a:pt x="339" y="93"/>
                      </a:cubicBezTo>
                      <a:cubicBezTo>
                        <a:pt x="295" y="76"/>
                        <a:pt x="247" y="65"/>
                        <a:pt x="200" y="63"/>
                      </a:cubicBezTo>
                      <a:cubicBezTo>
                        <a:pt x="195" y="62"/>
                        <a:pt x="190" y="62"/>
                        <a:pt x="184" y="62"/>
                      </a:cubicBezTo>
                      <a:cubicBezTo>
                        <a:pt x="176" y="62"/>
                        <a:pt x="167" y="62"/>
                        <a:pt x="158" y="63"/>
                      </a:cubicBezTo>
                      <a:cubicBezTo>
                        <a:pt x="151" y="39"/>
                        <a:pt x="151" y="39"/>
                        <a:pt x="151" y="39"/>
                      </a:cubicBezTo>
                      <a:cubicBezTo>
                        <a:pt x="151" y="39"/>
                        <a:pt x="151" y="39"/>
                        <a:pt x="151" y="39"/>
                      </a:cubicBezTo>
                      <a:cubicBezTo>
                        <a:pt x="150" y="33"/>
                        <a:pt x="152" y="29"/>
                        <a:pt x="154" y="24"/>
                      </a:cubicBezTo>
                      <a:cubicBezTo>
                        <a:pt x="155" y="20"/>
                        <a:pt x="156" y="17"/>
                        <a:pt x="155" y="13"/>
                      </a:cubicBezTo>
                      <a:cubicBezTo>
                        <a:pt x="154" y="8"/>
                        <a:pt x="151" y="4"/>
                        <a:pt x="148" y="2"/>
                      </a:cubicBezTo>
                      <a:cubicBezTo>
                        <a:pt x="146" y="0"/>
                        <a:pt x="143" y="0"/>
                        <a:pt x="140" y="0"/>
                      </a:cubicBezTo>
                      <a:cubicBezTo>
                        <a:pt x="138" y="0"/>
                        <a:pt x="135" y="0"/>
                        <a:pt x="133" y="1"/>
                      </a:cubicBezTo>
                      <a:cubicBezTo>
                        <a:pt x="125" y="3"/>
                        <a:pt x="122" y="6"/>
                        <a:pt x="121" y="10"/>
                      </a:cubicBezTo>
                      <a:cubicBezTo>
                        <a:pt x="119" y="14"/>
                        <a:pt x="120" y="19"/>
                        <a:pt x="121" y="23"/>
                      </a:cubicBezTo>
                      <a:cubicBezTo>
                        <a:pt x="122" y="27"/>
                        <a:pt x="125" y="30"/>
                        <a:pt x="128" y="32"/>
                      </a:cubicBezTo>
                      <a:cubicBezTo>
                        <a:pt x="132" y="35"/>
                        <a:pt x="136" y="37"/>
                        <a:pt x="138" y="43"/>
                      </a:cubicBezTo>
                      <a:cubicBezTo>
                        <a:pt x="145" y="64"/>
                        <a:pt x="145" y="64"/>
                        <a:pt x="145" y="64"/>
                      </a:cubicBezTo>
                      <a:cubicBezTo>
                        <a:pt x="90" y="69"/>
                        <a:pt x="40" y="88"/>
                        <a:pt x="0" y="124"/>
                      </a:cubicBezTo>
                      <a:cubicBezTo>
                        <a:pt x="12" y="152"/>
                        <a:pt x="23" y="182"/>
                        <a:pt x="34" y="213"/>
                      </a:cubicBezTo>
                      <a:cubicBezTo>
                        <a:pt x="34" y="212"/>
                        <a:pt x="35" y="212"/>
                        <a:pt x="37" y="210"/>
                      </a:cubicBezTo>
                      <a:cubicBezTo>
                        <a:pt x="40" y="206"/>
                        <a:pt x="45" y="201"/>
                        <a:pt x="52" y="199"/>
                      </a:cubicBezTo>
                      <a:cubicBezTo>
                        <a:pt x="59" y="197"/>
                        <a:pt x="66" y="197"/>
                        <a:pt x="73" y="200"/>
                      </a:cubicBezTo>
                      <a:cubicBezTo>
                        <a:pt x="80" y="203"/>
                        <a:pt x="86" y="210"/>
                        <a:pt x="88" y="220"/>
                      </a:cubicBezTo>
                      <a:cubicBezTo>
                        <a:pt x="91" y="230"/>
                        <a:pt x="89" y="239"/>
                        <a:pt x="85" y="245"/>
                      </a:cubicBezTo>
                      <a:cubicBezTo>
                        <a:pt x="80" y="251"/>
                        <a:pt x="73" y="254"/>
                        <a:pt x="67" y="256"/>
                      </a:cubicBezTo>
                      <a:cubicBezTo>
                        <a:pt x="59" y="258"/>
                        <a:pt x="52" y="255"/>
                        <a:pt x="47" y="253"/>
                      </a:cubicBezTo>
                      <a:cubicBezTo>
                        <a:pt x="47" y="253"/>
                        <a:pt x="46" y="253"/>
                        <a:pt x="46" y="253"/>
                      </a:cubicBezTo>
                      <a:cubicBezTo>
                        <a:pt x="55" y="284"/>
                        <a:pt x="64" y="317"/>
                        <a:pt x="71" y="352"/>
                      </a:cubicBezTo>
                      <a:cubicBezTo>
                        <a:pt x="73" y="360"/>
                        <a:pt x="84" y="365"/>
                        <a:pt x="91" y="362"/>
                      </a:cubicBezTo>
                      <a:cubicBezTo>
                        <a:pt x="210" y="301"/>
                        <a:pt x="311" y="287"/>
                        <a:pt x="413" y="353"/>
                      </a:cubicBezTo>
                      <a:cubicBezTo>
                        <a:pt x="414" y="353"/>
                        <a:pt x="414" y="353"/>
                        <a:pt x="414" y="353"/>
                      </a:cubicBezTo>
                      <a:cubicBezTo>
                        <a:pt x="431" y="363"/>
                        <a:pt x="452" y="370"/>
                        <a:pt x="467" y="356"/>
                      </a:cubicBezTo>
                      <a:cubicBezTo>
                        <a:pt x="482" y="343"/>
                        <a:pt x="486" y="322"/>
                        <a:pt x="478" y="304"/>
                      </a:cubicBezTo>
                      <a:cubicBezTo>
                        <a:pt x="478" y="303"/>
                        <a:pt x="478" y="303"/>
                        <a:pt x="478" y="30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lumOff val="2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200" i="0" u="none" strike="noStrike" kern="1200" cap="none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61" name="iṩļïďé">
                  <a:extLst>
                    <a:ext uri="{FF2B5EF4-FFF2-40B4-BE49-F238E27FC236}">
                      <a16:creationId xmlns:a16="http://schemas.microsoft.com/office/drawing/2014/main" id="{65785DC1-0C2F-432D-B722-02B0B9AD8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9" y="601"/>
                  <a:ext cx="758" cy="853"/>
                </a:xfrm>
                <a:custGeom>
                  <a:avLst/>
                  <a:gdLst>
                    <a:gd name="T0" fmla="*/ 273 w 320"/>
                    <a:gd name="T1" fmla="*/ 221 h 360"/>
                    <a:gd name="T2" fmla="*/ 273 w 320"/>
                    <a:gd name="T3" fmla="*/ 221 h 360"/>
                    <a:gd name="T4" fmla="*/ 288 w 320"/>
                    <a:gd name="T5" fmla="*/ 220 h 360"/>
                    <a:gd name="T6" fmla="*/ 300 w 320"/>
                    <a:gd name="T7" fmla="*/ 218 h 360"/>
                    <a:gd name="T8" fmla="*/ 308 w 320"/>
                    <a:gd name="T9" fmla="*/ 209 h 360"/>
                    <a:gd name="T10" fmla="*/ 306 w 320"/>
                    <a:gd name="T11" fmla="*/ 194 h 360"/>
                    <a:gd name="T12" fmla="*/ 294 w 320"/>
                    <a:gd name="T13" fmla="*/ 185 h 360"/>
                    <a:gd name="T14" fmla="*/ 281 w 320"/>
                    <a:gd name="T15" fmla="*/ 188 h 360"/>
                    <a:gd name="T16" fmla="*/ 274 w 320"/>
                    <a:gd name="T17" fmla="*/ 197 h 360"/>
                    <a:gd name="T18" fmla="*/ 266 w 320"/>
                    <a:gd name="T19" fmla="*/ 209 h 360"/>
                    <a:gd name="T20" fmla="*/ 245 w 320"/>
                    <a:gd name="T21" fmla="*/ 222 h 360"/>
                    <a:gd name="T22" fmla="*/ 86 w 320"/>
                    <a:gd name="T23" fmla="*/ 59 h 360"/>
                    <a:gd name="T24" fmla="*/ 86 w 320"/>
                    <a:gd name="T25" fmla="*/ 41 h 360"/>
                    <a:gd name="T26" fmla="*/ 92 w 320"/>
                    <a:gd name="T27" fmla="*/ 29 h 360"/>
                    <a:gd name="T28" fmla="*/ 96 w 320"/>
                    <a:gd name="T29" fmla="*/ 18 h 360"/>
                    <a:gd name="T30" fmla="*/ 93 w 320"/>
                    <a:gd name="T31" fmla="*/ 5 h 360"/>
                    <a:gd name="T32" fmla="*/ 79 w 320"/>
                    <a:gd name="T33" fmla="*/ 0 h 360"/>
                    <a:gd name="T34" fmla="*/ 65 w 320"/>
                    <a:gd name="T35" fmla="*/ 5 h 360"/>
                    <a:gd name="T36" fmla="*/ 61 w 320"/>
                    <a:gd name="T37" fmla="*/ 18 h 360"/>
                    <a:gd name="T38" fmla="*/ 66 w 320"/>
                    <a:gd name="T39" fmla="*/ 29 h 360"/>
                    <a:gd name="T40" fmla="*/ 73 w 320"/>
                    <a:gd name="T41" fmla="*/ 42 h 360"/>
                    <a:gd name="T42" fmla="*/ 73 w 320"/>
                    <a:gd name="T43" fmla="*/ 42 h 360"/>
                    <a:gd name="T44" fmla="*/ 73 w 320"/>
                    <a:gd name="T45" fmla="*/ 55 h 360"/>
                    <a:gd name="T46" fmla="*/ 62 w 320"/>
                    <a:gd name="T47" fmla="*/ 68 h 360"/>
                    <a:gd name="T48" fmla="*/ 62 w 320"/>
                    <a:gd name="T49" fmla="*/ 219 h 360"/>
                    <a:gd name="T50" fmla="*/ 42 w 320"/>
                    <a:gd name="T51" fmla="*/ 219 h 360"/>
                    <a:gd name="T52" fmla="*/ 29 w 320"/>
                    <a:gd name="T53" fmla="*/ 213 h 360"/>
                    <a:gd name="T54" fmla="*/ 19 w 320"/>
                    <a:gd name="T55" fmla="*/ 209 h 360"/>
                    <a:gd name="T56" fmla="*/ 6 w 320"/>
                    <a:gd name="T57" fmla="*/ 213 h 360"/>
                    <a:gd name="T58" fmla="*/ 1 w 320"/>
                    <a:gd name="T59" fmla="*/ 227 h 360"/>
                    <a:gd name="T60" fmla="*/ 6 w 320"/>
                    <a:gd name="T61" fmla="*/ 241 h 360"/>
                    <a:gd name="T62" fmla="*/ 19 w 320"/>
                    <a:gd name="T63" fmla="*/ 245 h 360"/>
                    <a:gd name="T64" fmla="*/ 30 w 320"/>
                    <a:gd name="T65" fmla="*/ 240 h 360"/>
                    <a:gd name="T66" fmla="*/ 42 w 320"/>
                    <a:gd name="T67" fmla="*/ 233 h 360"/>
                    <a:gd name="T68" fmla="*/ 43 w 320"/>
                    <a:gd name="T69" fmla="*/ 233 h 360"/>
                    <a:gd name="T70" fmla="*/ 62 w 320"/>
                    <a:gd name="T71" fmla="*/ 233 h 360"/>
                    <a:gd name="T72" fmla="*/ 62 w 320"/>
                    <a:gd name="T73" fmla="*/ 360 h 360"/>
                    <a:gd name="T74" fmla="*/ 176 w 320"/>
                    <a:gd name="T75" fmla="*/ 324 h 360"/>
                    <a:gd name="T76" fmla="*/ 177 w 320"/>
                    <a:gd name="T77" fmla="*/ 324 h 360"/>
                    <a:gd name="T78" fmla="*/ 170 w 320"/>
                    <a:gd name="T79" fmla="*/ 309 h 360"/>
                    <a:gd name="T80" fmla="*/ 174 w 320"/>
                    <a:gd name="T81" fmla="*/ 289 h 360"/>
                    <a:gd name="T82" fmla="*/ 196 w 320"/>
                    <a:gd name="T83" fmla="*/ 276 h 360"/>
                    <a:gd name="T84" fmla="*/ 220 w 320"/>
                    <a:gd name="T85" fmla="*/ 283 h 360"/>
                    <a:gd name="T86" fmla="*/ 229 w 320"/>
                    <a:gd name="T87" fmla="*/ 303 h 360"/>
                    <a:gd name="T88" fmla="*/ 224 w 320"/>
                    <a:gd name="T89" fmla="*/ 321 h 360"/>
                    <a:gd name="T90" fmla="*/ 221 w 320"/>
                    <a:gd name="T91" fmla="*/ 326 h 360"/>
                    <a:gd name="T92" fmla="*/ 320 w 320"/>
                    <a:gd name="T93" fmla="*/ 351 h 360"/>
                    <a:gd name="T94" fmla="*/ 253 w 320"/>
                    <a:gd name="T95" fmla="*/ 233 h 360"/>
                    <a:gd name="T96" fmla="*/ 273 w 320"/>
                    <a:gd name="T97" fmla="*/ 22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20" h="360">
                      <a:moveTo>
                        <a:pt x="273" y="221"/>
                      </a:moveTo>
                      <a:cubicBezTo>
                        <a:pt x="273" y="221"/>
                        <a:pt x="273" y="221"/>
                        <a:pt x="273" y="221"/>
                      </a:cubicBezTo>
                      <a:cubicBezTo>
                        <a:pt x="279" y="218"/>
                        <a:pt x="284" y="220"/>
                        <a:pt x="288" y="220"/>
                      </a:cubicBezTo>
                      <a:cubicBezTo>
                        <a:pt x="292" y="221"/>
                        <a:pt x="296" y="221"/>
                        <a:pt x="300" y="218"/>
                      </a:cubicBezTo>
                      <a:cubicBezTo>
                        <a:pt x="304" y="216"/>
                        <a:pt x="307" y="213"/>
                        <a:pt x="308" y="209"/>
                      </a:cubicBezTo>
                      <a:cubicBezTo>
                        <a:pt x="310" y="205"/>
                        <a:pt x="310" y="200"/>
                        <a:pt x="306" y="194"/>
                      </a:cubicBezTo>
                      <a:cubicBezTo>
                        <a:pt x="302" y="187"/>
                        <a:pt x="298" y="185"/>
                        <a:pt x="294" y="185"/>
                      </a:cubicBezTo>
                      <a:cubicBezTo>
                        <a:pt x="290" y="184"/>
                        <a:pt x="285" y="186"/>
                        <a:pt x="281" y="188"/>
                      </a:cubicBezTo>
                      <a:cubicBezTo>
                        <a:pt x="277" y="190"/>
                        <a:pt x="276" y="194"/>
                        <a:pt x="274" y="197"/>
                      </a:cubicBezTo>
                      <a:cubicBezTo>
                        <a:pt x="272" y="201"/>
                        <a:pt x="271" y="206"/>
                        <a:pt x="266" y="209"/>
                      </a:cubicBezTo>
                      <a:cubicBezTo>
                        <a:pt x="245" y="222"/>
                        <a:pt x="245" y="222"/>
                        <a:pt x="245" y="222"/>
                      </a:cubicBezTo>
                      <a:cubicBezTo>
                        <a:pt x="200" y="158"/>
                        <a:pt x="147" y="104"/>
                        <a:pt x="86" y="59"/>
                      </a:cubicBezTo>
                      <a:cubicBezTo>
                        <a:pt x="86" y="41"/>
                        <a:pt x="86" y="41"/>
                        <a:pt x="86" y="41"/>
                      </a:cubicBezTo>
                      <a:cubicBezTo>
                        <a:pt x="86" y="36"/>
                        <a:pt x="90" y="32"/>
                        <a:pt x="92" y="29"/>
                      </a:cubicBezTo>
                      <a:cubicBezTo>
                        <a:pt x="95" y="25"/>
                        <a:pt x="96" y="22"/>
                        <a:pt x="96" y="18"/>
                      </a:cubicBezTo>
                      <a:cubicBezTo>
                        <a:pt x="96" y="13"/>
                        <a:pt x="95" y="8"/>
                        <a:pt x="93" y="5"/>
                      </a:cubicBezTo>
                      <a:cubicBezTo>
                        <a:pt x="90" y="2"/>
                        <a:pt x="86" y="0"/>
                        <a:pt x="79" y="0"/>
                      </a:cubicBezTo>
                      <a:cubicBezTo>
                        <a:pt x="71" y="0"/>
                        <a:pt x="67" y="2"/>
                        <a:pt x="65" y="5"/>
                      </a:cubicBezTo>
                      <a:cubicBezTo>
                        <a:pt x="62" y="8"/>
                        <a:pt x="61" y="13"/>
                        <a:pt x="61" y="18"/>
                      </a:cubicBezTo>
                      <a:cubicBezTo>
                        <a:pt x="61" y="22"/>
                        <a:pt x="63" y="25"/>
                        <a:pt x="66" y="29"/>
                      </a:cubicBezTo>
                      <a:cubicBezTo>
                        <a:pt x="68" y="32"/>
                        <a:pt x="72" y="36"/>
                        <a:pt x="73" y="42"/>
                      </a:cubicBezTo>
                      <a:cubicBezTo>
                        <a:pt x="73" y="42"/>
                        <a:pt x="73" y="42"/>
                        <a:pt x="73" y="42"/>
                      </a:cubicBezTo>
                      <a:cubicBezTo>
                        <a:pt x="73" y="55"/>
                        <a:pt x="73" y="55"/>
                        <a:pt x="73" y="55"/>
                      </a:cubicBezTo>
                      <a:cubicBezTo>
                        <a:pt x="67" y="56"/>
                        <a:pt x="62" y="62"/>
                        <a:pt x="62" y="68"/>
                      </a:cubicBezTo>
                      <a:cubicBezTo>
                        <a:pt x="62" y="219"/>
                        <a:pt x="62" y="219"/>
                        <a:pt x="62" y="219"/>
                      </a:cubicBezTo>
                      <a:cubicBezTo>
                        <a:pt x="42" y="219"/>
                        <a:pt x="42" y="219"/>
                        <a:pt x="42" y="219"/>
                      </a:cubicBezTo>
                      <a:cubicBezTo>
                        <a:pt x="36" y="219"/>
                        <a:pt x="33" y="216"/>
                        <a:pt x="29" y="213"/>
                      </a:cubicBezTo>
                      <a:cubicBezTo>
                        <a:pt x="26" y="211"/>
                        <a:pt x="23" y="209"/>
                        <a:pt x="19" y="209"/>
                      </a:cubicBezTo>
                      <a:cubicBezTo>
                        <a:pt x="14" y="209"/>
                        <a:pt x="9" y="210"/>
                        <a:pt x="6" y="213"/>
                      </a:cubicBezTo>
                      <a:cubicBezTo>
                        <a:pt x="3" y="216"/>
                        <a:pt x="0" y="219"/>
                        <a:pt x="1" y="227"/>
                      </a:cubicBezTo>
                      <a:cubicBezTo>
                        <a:pt x="1" y="235"/>
                        <a:pt x="3" y="239"/>
                        <a:pt x="6" y="241"/>
                      </a:cubicBezTo>
                      <a:cubicBezTo>
                        <a:pt x="9" y="244"/>
                        <a:pt x="14" y="245"/>
                        <a:pt x="19" y="245"/>
                      </a:cubicBezTo>
                      <a:cubicBezTo>
                        <a:pt x="23" y="245"/>
                        <a:pt x="26" y="243"/>
                        <a:pt x="30" y="240"/>
                      </a:cubicBezTo>
                      <a:cubicBezTo>
                        <a:pt x="33" y="237"/>
                        <a:pt x="37" y="233"/>
                        <a:pt x="42" y="233"/>
                      </a:cubicBezTo>
                      <a:cubicBezTo>
                        <a:pt x="43" y="233"/>
                        <a:pt x="43" y="233"/>
                        <a:pt x="43" y="233"/>
                      </a:cubicBezTo>
                      <a:cubicBezTo>
                        <a:pt x="62" y="233"/>
                        <a:pt x="62" y="233"/>
                        <a:pt x="62" y="233"/>
                      </a:cubicBezTo>
                      <a:cubicBezTo>
                        <a:pt x="62" y="360"/>
                        <a:pt x="62" y="360"/>
                        <a:pt x="62" y="360"/>
                      </a:cubicBezTo>
                      <a:cubicBezTo>
                        <a:pt x="94" y="337"/>
                        <a:pt x="134" y="326"/>
                        <a:pt x="176" y="324"/>
                      </a:cubicBezTo>
                      <a:cubicBezTo>
                        <a:pt x="176" y="324"/>
                        <a:pt x="177" y="324"/>
                        <a:pt x="177" y="324"/>
                      </a:cubicBezTo>
                      <a:cubicBezTo>
                        <a:pt x="174" y="321"/>
                        <a:pt x="171" y="316"/>
                        <a:pt x="170" y="309"/>
                      </a:cubicBezTo>
                      <a:cubicBezTo>
                        <a:pt x="169" y="303"/>
                        <a:pt x="170" y="295"/>
                        <a:pt x="174" y="289"/>
                      </a:cubicBezTo>
                      <a:cubicBezTo>
                        <a:pt x="178" y="282"/>
                        <a:pt x="187" y="277"/>
                        <a:pt x="196" y="276"/>
                      </a:cubicBezTo>
                      <a:cubicBezTo>
                        <a:pt x="206" y="275"/>
                        <a:pt x="215" y="278"/>
                        <a:pt x="220" y="283"/>
                      </a:cubicBezTo>
                      <a:cubicBezTo>
                        <a:pt x="226" y="289"/>
                        <a:pt x="228" y="296"/>
                        <a:pt x="229" y="303"/>
                      </a:cubicBezTo>
                      <a:cubicBezTo>
                        <a:pt x="230" y="311"/>
                        <a:pt x="226" y="317"/>
                        <a:pt x="224" y="321"/>
                      </a:cubicBezTo>
                      <a:cubicBezTo>
                        <a:pt x="222" y="324"/>
                        <a:pt x="222" y="325"/>
                        <a:pt x="221" y="326"/>
                      </a:cubicBezTo>
                      <a:cubicBezTo>
                        <a:pt x="255" y="329"/>
                        <a:pt x="288" y="338"/>
                        <a:pt x="320" y="351"/>
                      </a:cubicBezTo>
                      <a:cubicBezTo>
                        <a:pt x="300" y="308"/>
                        <a:pt x="277" y="269"/>
                        <a:pt x="253" y="233"/>
                      </a:cubicBezTo>
                      <a:lnTo>
                        <a:pt x="273" y="221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  <a:lumOff val="2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200" i="0" u="none" strike="noStrike" kern="1200" cap="none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62" name="íś1íḍè">
                  <a:extLst>
                    <a:ext uri="{FF2B5EF4-FFF2-40B4-BE49-F238E27FC236}">
                      <a16:creationId xmlns:a16="http://schemas.microsoft.com/office/drawing/2014/main" id="{4206B89D-A4C9-4D31-BFDB-2B01C931C3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66" y="1283"/>
                  <a:ext cx="878" cy="767"/>
                </a:xfrm>
                <a:custGeom>
                  <a:avLst/>
                  <a:gdLst>
                    <a:gd name="T0" fmla="*/ 360 w 371"/>
                    <a:gd name="T1" fmla="*/ 175 h 324"/>
                    <a:gd name="T2" fmla="*/ 347 w 371"/>
                    <a:gd name="T3" fmla="*/ 174 h 324"/>
                    <a:gd name="T4" fmla="*/ 338 w 371"/>
                    <a:gd name="T5" fmla="*/ 181 h 324"/>
                    <a:gd name="T6" fmla="*/ 327 w 371"/>
                    <a:gd name="T7" fmla="*/ 190 h 324"/>
                    <a:gd name="T8" fmla="*/ 309 w 371"/>
                    <a:gd name="T9" fmla="*/ 195 h 324"/>
                    <a:gd name="T10" fmla="*/ 273 w 371"/>
                    <a:gd name="T11" fmla="*/ 97 h 324"/>
                    <a:gd name="T12" fmla="*/ 148 w 371"/>
                    <a:gd name="T13" fmla="*/ 61 h 324"/>
                    <a:gd name="T14" fmla="*/ 146 w 371"/>
                    <a:gd name="T15" fmla="*/ 41 h 324"/>
                    <a:gd name="T16" fmla="*/ 146 w 371"/>
                    <a:gd name="T17" fmla="*/ 41 h 324"/>
                    <a:gd name="T18" fmla="*/ 152 w 371"/>
                    <a:gd name="T19" fmla="*/ 27 h 324"/>
                    <a:gd name="T20" fmla="*/ 155 w 371"/>
                    <a:gd name="T21" fmla="*/ 16 h 324"/>
                    <a:gd name="T22" fmla="*/ 150 w 371"/>
                    <a:gd name="T23" fmla="*/ 4 h 324"/>
                    <a:gd name="T24" fmla="*/ 138 w 371"/>
                    <a:gd name="T25" fmla="*/ 0 h 324"/>
                    <a:gd name="T26" fmla="*/ 135 w 371"/>
                    <a:gd name="T27" fmla="*/ 0 h 324"/>
                    <a:gd name="T28" fmla="*/ 122 w 371"/>
                    <a:gd name="T29" fmla="*/ 7 h 324"/>
                    <a:gd name="T30" fmla="*/ 120 w 371"/>
                    <a:gd name="T31" fmla="*/ 20 h 324"/>
                    <a:gd name="T32" fmla="*/ 125 w 371"/>
                    <a:gd name="T33" fmla="*/ 30 h 324"/>
                    <a:gd name="T34" fmla="*/ 133 w 371"/>
                    <a:gd name="T35" fmla="*/ 42 h 324"/>
                    <a:gd name="T36" fmla="*/ 135 w 371"/>
                    <a:gd name="T37" fmla="*/ 60 h 324"/>
                    <a:gd name="T38" fmla="*/ 127 w 371"/>
                    <a:gd name="T39" fmla="*/ 60 h 324"/>
                    <a:gd name="T40" fmla="*/ 0 w 371"/>
                    <a:gd name="T41" fmla="*/ 103 h 324"/>
                    <a:gd name="T42" fmla="*/ 0 w 371"/>
                    <a:gd name="T43" fmla="*/ 175 h 324"/>
                    <a:gd name="T44" fmla="*/ 4 w 371"/>
                    <a:gd name="T45" fmla="*/ 172 h 324"/>
                    <a:gd name="T46" fmla="*/ 22 w 371"/>
                    <a:gd name="T47" fmla="*/ 165 h 324"/>
                    <a:gd name="T48" fmla="*/ 42 w 371"/>
                    <a:gd name="T49" fmla="*/ 172 h 324"/>
                    <a:gd name="T50" fmla="*/ 52 w 371"/>
                    <a:gd name="T51" fmla="*/ 195 h 324"/>
                    <a:gd name="T52" fmla="*/ 42 w 371"/>
                    <a:gd name="T53" fmla="*/ 218 h 324"/>
                    <a:gd name="T54" fmla="*/ 22 w 371"/>
                    <a:gd name="T55" fmla="*/ 224 h 324"/>
                    <a:gd name="T56" fmla="*/ 4 w 371"/>
                    <a:gd name="T57" fmla="*/ 217 h 324"/>
                    <a:gd name="T58" fmla="*/ 0 w 371"/>
                    <a:gd name="T59" fmla="*/ 214 h 324"/>
                    <a:gd name="T60" fmla="*/ 0 w 371"/>
                    <a:gd name="T61" fmla="*/ 309 h 324"/>
                    <a:gd name="T62" fmla="*/ 7 w 371"/>
                    <a:gd name="T63" fmla="*/ 321 h 324"/>
                    <a:gd name="T64" fmla="*/ 21 w 371"/>
                    <a:gd name="T65" fmla="*/ 321 h 324"/>
                    <a:gd name="T66" fmla="*/ 317 w 371"/>
                    <a:gd name="T67" fmla="*/ 316 h 324"/>
                    <a:gd name="T68" fmla="*/ 332 w 371"/>
                    <a:gd name="T69" fmla="*/ 314 h 324"/>
                    <a:gd name="T70" fmla="*/ 337 w 371"/>
                    <a:gd name="T71" fmla="*/ 300 h 324"/>
                    <a:gd name="T72" fmla="*/ 313 w 371"/>
                    <a:gd name="T73" fmla="*/ 208 h 324"/>
                    <a:gd name="T74" fmla="*/ 329 w 371"/>
                    <a:gd name="T75" fmla="*/ 203 h 324"/>
                    <a:gd name="T76" fmla="*/ 330 w 371"/>
                    <a:gd name="T77" fmla="*/ 203 h 324"/>
                    <a:gd name="T78" fmla="*/ 344 w 371"/>
                    <a:gd name="T79" fmla="*/ 207 h 324"/>
                    <a:gd name="T80" fmla="*/ 356 w 371"/>
                    <a:gd name="T81" fmla="*/ 209 h 324"/>
                    <a:gd name="T82" fmla="*/ 367 w 371"/>
                    <a:gd name="T83" fmla="*/ 202 h 324"/>
                    <a:gd name="T84" fmla="*/ 369 w 371"/>
                    <a:gd name="T85" fmla="*/ 187 h 324"/>
                    <a:gd name="T86" fmla="*/ 360 w 371"/>
                    <a:gd name="T87" fmla="*/ 175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71" h="324">
                      <a:moveTo>
                        <a:pt x="360" y="175"/>
                      </a:moveTo>
                      <a:cubicBezTo>
                        <a:pt x="357" y="173"/>
                        <a:pt x="352" y="173"/>
                        <a:pt x="347" y="174"/>
                      </a:cubicBezTo>
                      <a:cubicBezTo>
                        <a:pt x="343" y="175"/>
                        <a:pt x="340" y="178"/>
                        <a:pt x="338" y="181"/>
                      </a:cubicBezTo>
                      <a:cubicBezTo>
                        <a:pt x="335" y="184"/>
                        <a:pt x="332" y="189"/>
                        <a:pt x="327" y="190"/>
                      </a:cubicBezTo>
                      <a:cubicBezTo>
                        <a:pt x="309" y="195"/>
                        <a:pt x="309" y="195"/>
                        <a:pt x="309" y="195"/>
                      </a:cubicBezTo>
                      <a:cubicBezTo>
                        <a:pt x="298" y="160"/>
                        <a:pt x="286" y="127"/>
                        <a:pt x="273" y="97"/>
                      </a:cubicBezTo>
                      <a:cubicBezTo>
                        <a:pt x="235" y="77"/>
                        <a:pt x="191" y="64"/>
                        <a:pt x="148" y="61"/>
                      </a:cubicBezTo>
                      <a:cubicBezTo>
                        <a:pt x="146" y="41"/>
                        <a:pt x="146" y="41"/>
                        <a:pt x="146" y="41"/>
                      </a:cubicBezTo>
                      <a:cubicBezTo>
                        <a:pt x="146" y="41"/>
                        <a:pt x="146" y="41"/>
                        <a:pt x="146" y="41"/>
                      </a:cubicBezTo>
                      <a:cubicBezTo>
                        <a:pt x="146" y="35"/>
                        <a:pt x="150" y="31"/>
                        <a:pt x="152" y="27"/>
                      </a:cubicBezTo>
                      <a:cubicBezTo>
                        <a:pt x="154" y="24"/>
                        <a:pt x="156" y="20"/>
                        <a:pt x="155" y="16"/>
                      </a:cubicBezTo>
                      <a:cubicBezTo>
                        <a:pt x="155" y="11"/>
                        <a:pt x="153" y="7"/>
                        <a:pt x="150" y="4"/>
                      </a:cubicBezTo>
                      <a:cubicBezTo>
                        <a:pt x="148" y="1"/>
                        <a:pt x="144" y="0"/>
                        <a:pt x="138" y="0"/>
                      </a:cubicBezTo>
                      <a:cubicBezTo>
                        <a:pt x="137" y="0"/>
                        <a:pt x="136" y="0"/>
                        <a:pt x="135" y="0"/>
                      </a:cubicBezTo>
                      <a:cubicBezTo>
                        <a:pt x="128" y="1"/>
                        <a:pt x="124" y="3"/>
                        <a:pt x="122" y="7"/>
                      </a:cubicBezTo>
                      <a:cubicBezTo>
                        <a:pt x="120" y="10"/>
                        <a:pt x="119" y="15"/>
                        <a:pt x="120" y="20"/>
                      </a:cubicBezTo>
                      <a:cubicBezTo>
                        <a:pt x="120" y="24"/>
                        <a:pt x="123" y="27"/>
                        <a:pt x="125" y="30"/>
                      </a:cubicBezTo>
                      <a:cubicBezTo>
                        <a:pt x="128" y="33"/>
                        <a:pt x="132" y="37"/>
                        <a:pt x="133" y="42"/>
                      </a:cubicBezTo>
                      <a:cubicBezTo>
                        <a:pt x="135" y="60"/>
                        <a:pt x="135" y="60"/>
                        <a:pt x="135" y="60"/>
                      </a:cubicBezTo>
                      <a:cubicBezTo>
                        <a:pt x="132" y="60"/>
                        <a:pt x="130" y="60"/>
                        <a:pt x="127" y="60"/>
                      </a:cubicBezTo>
                      <a:cubicBezTo>
                        <a:pt x="77" y="60"/>
                        <a:pt x="32" y="73"/>
                        <a:pt x="0" y="103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" y="174"/>
                        <a:pt x="2" y="174"/>
                        <a:pt x="4" y="172"/>
                      </a:cubicBezTo>
                      <a:cubicBezTo>
                        <a:pt x="8" y="169"/>
                        <a:pt x="14" y="165"/>
                        <a:pt x="22" y="165"/>
                      </a:cubicBezTo>
                      <a:cubicBezTo>
                        <a:pt x="28" y="165"/>
                        <a:pt x="36" y="167"/>
                        <a:pt x="42" y="172"/>
                      </a:cubicBezTo>
                      <a:cubicBezTo>
                        <a:pt x="48" y="176"/>
                        <a:pt x="52" y="185"/>
                        <a:pt x="52" y="195"/>
                      </a:cubicBezTo>
                      <a:cubicBezTo>
                        <a:pt x="51" y="205"/>
                        <a:pt x="47" y="213"/>
                        <a:pt x="42" y="218"/>
                      </a:cubicBezTo>
                      <a:cubicBezTo>
                        <a:pt x="36" y="223"/>
                        <a:pt x="29" y="224"/>
                        <a:pt x="22" y="224"/>
                      </a:cubicBezTo>
                      <a:cubicBezTo>
                        <a:pt x="14" y="224"/>
                        <a:pt x="8" y="220"/>
                        <a:pt x="4" y="217"/>
                      </a:cubicBezTo>
                      <a:cubicBezTo>
                        <a:pt x="2" y="216"/>
                        <a:pt x="1" y="215"/>
                        <a:pt x="0" y="214"/>
                      </a:cubicBezTo>
                      <a:cubicBezTo>
                        <a:pt x="0" y="309"/>
                        <a:pt x="0" y="309"/>
                        <a:pt x="0" y="309"/>
                      </a:cubicBezTo>
                      <a:cubicBezTo>
                        <a:pt x="0" y="314"/>
                        <a:pt x="3" y="319"/>
                        <a:pt x="7" y="321"/>
                      </a:cubicBezTo>
                      <a:cubicBezTo>
                        <a:pt x="12" y="324"/>
                        <a:pt x="17" y="324"/>
                        <a:pt x="21" y="321"/>
                      </a:cubicBezTo>
                      <a:cubicBezTo>
                        <a:pt x="134" y="253"/>
                        <a:pt x="222" y="264"/>
                        <a:pt x="317" y="316"/>
                      </a:cubicBezTo>
                      <a:cubicBezTo>
                        <a:pt x="322" y="318"/>
                        <a:pt x="328" y="318"/>
                        <a:pt x="332" y="314"/>
                      </a:cubicBezTo>
                      <a:cubicBezTo>
                        <a:pt x="337" y="311"/>
                        <a:pt x="339" y="305"/>
                        <a:pt x="337" y="300"/>
                      </a:cubicBezTo>
                      <a:cubicBezTo>
                        <a:pt x="330" y="268"/>
                        <a:pt x="322" y="237"/>
                        <a:pt x="313" y="208"/>
                      </a:cubicBezTo>
                      <a:cubicBezTo>
                        <a:pt x="329" y="203"/>
                        <a:pt x="329" y="203"/>
                        <a:pt x="329" y="203"/>
                      </a:cubicBezTo>
                      <a:cubicBezTo>
                        <a:pt x="330" y="203"/>
                        <a:pt x="330" y="203"/>
                        <a:pt x="330" y="203"/>
                      </a:cubicBezTo>
                      <a:cubicBezTo>
                        <a:pt x="336" y="202"/>
                        <a:pt x="340" y="205"/>
                        <a:pt x="344" y="207"/>
                      </a:cubicBezTo>
                      <a:cubicBezTo>
                        <a:pt x="348" y="209"/>
                        <a:pt x="352" y="210"/>
                        <a:pt x="356" y="209"/>
                      </a:cubicBezTo>
                      <a:cubicBezTo>
                        <a:pt x="361" y="207"/>
                        <a:pt x="365" y="205"/>
                        <a:pt x="367" y="202"/>
                      </a:cubicBezTo>
                      <a:cubicBezTo>
                        <a:pt x="369" y="199"/>
                        <a:pt x="371" y="194"/>
                        <a:pt x="369" y="187"/>
                      </a:cubicBezTo>
                      <a:cubicBezTo>
                        <a:pt x="367" y="180"/>
                        <a:pt x="364" y="176"/>
                        <a:pt x="360" y="175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lumOff val="2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200" i="0" u="none" strike="noStrike" kern="1200" cap="none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63" name="îşľïde">
                  <a:extLst>
                    <a:ext uri="{FF2B5EF4-FFF2-40B4-BE49-F238E27FC236}">
                      <a16:creationId xmlns:a16="http://schemas.microsoft.com/office/drawing/2014/main" id="{08CDDD19-F335-45F4-A57C-96096AD86C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1" y="732"/>
                  <a:ext cx="605" cy="733"/>
                </a:xfrm>
                <a:custGeom>
                  <a:avLst/>
                  <a:gdLst>
                    <a:gd name="T0" fmla="*/ 242 w 256"/>
                    <a:gd name="T1" fmla="*/ 0 h 310"/>
                    <a:gd name="T2" fmla="*/ 234 w 256"/>
                    <a:gd name="T3" fmla="*/ 3 h 310"/>
                    <a:gd name="T4" fmla="*/ 73 w 256"/>
                    <a:gd name="T5" fmla="*/ 167 h 310"/>
                    <a:gd name="T6" fmla="*/ 52 w 256"/>
                    <a:gd name="T7" fmla="*/ 154 h 310"/>
                    <a:gd name="T8" fmla="*/ 45 w 256"/>
                    <a:gd name="T9" fmla="*/ 142 h 310"/>
                    <a:gd name="T10" fmla="*/ 38 w 256"/>
                    <a:gd name="T11" fmla="*/ 133 h 310"/>
                    <a:gd name="T12" fmla="*/ 25 w 256"/>
                    <a:gd name="T13" fmla="*/ 130 h 310"/>
                    <a:gd name="T14" fmla="*/ 13 w 256"/>
                    <a:gd name="T15" fmla="*/ 139 h 310"/>
                    <a:gd name="T16" fmla="*/ 10 w 256"/>
                    <a:gd name="T17" fmla="*/ 154 h 310"/>
                    <a:gd name="T18" fmla="*/ 19 w 256"/>
                    <a:gd name="T19" fmla="*/ 163 h 310"/>
                    <a:gd name="T20" fmla="*/ 31 w 256"/>
                    <a:gd name="T21" fmla="*/ 165 h 310"/>
                    <a:gd name="T22" fmla="*/ 46 w 256"/>
                    <a:gd name="T23" fmla="*/ 166 h 310"/>
                    <a:gd name="T24" fmla="*/ 46 w 256"/>
                    <a:gd name="T25" fmla="*/ 166 h 310"/>
                    <a:gd name="T26" fmla="*/ 66 w 256"/>
                    <a:gd name="T27" fmla="*/ 178 h 310"/>
                    <a:gd name="T28" fmla="*/ 0 w 256"/>
                    <a:gd name="T29" fmla="*/ 293 h 310"/>
                    <a:gd name="T30" fmla="*/ 100 w 256"/>
                    <a:gd name="T31" fmla="*/ 270 h 310"/>
                    <a:gd name="T32" fmla="*/ 98 w 256"/>
                    <a:gd name="T33" fmla="*/ 266 h 310"/>
                    <a:gd name="T34" fmla="*/ 93 w 256"/>
                    <a:gd name="T35" fmla="*/ 248 h 310"/>
                    <a:gd name="T36" fmla="*/ 102 w 256"/>
                    <a:gd name="T37" fmla="*/ 228 h 310"/>
                    <a:gd name="T38" fmla="*/ 125 w 256"/>
                    <a:gd name="T39" fmla="*/ 221 h 310"/>
                    <a:gd name="T40" fmla="*/ 148 w 256"/>
                    <a:gd name="T41" fmla="*/ 234 h 310"/>
                    <a:gd name="T42" fmla="*/ 151 w 256"/>
                    <a:gd name="T43" fmla="*/ 254 h 310"/>
                    <a:gd name="T44" fmla="*/ 144 w 256"/>
                    <a:gd name="T45" fmla="*/ 270 h 310"/>
                    <a:gd name="T46" fmla="*/ 256 w 256"/>
                    <a:gd name="T47" fmla="*/ 310 h 310"/>
                    <a:gd name="T48" fmla="*/ 256 w 256"/>
                    <a:gd name="T49" fmla="*/ 191 h 310"/>
                    <a:gd name="T50" fmla="*/ 252 w 256"/>
                    <a:gd name="T51" fmla="*/ 194 h 310"/>
                    <a:gd name="T52" fmla="*/ 234 w 256"/>
                    <a:gd name="T53" fmla="*/ 201 h 310"/>
                    <a:gd name="T54" fmla="*/ 214 w 256"/>
                    <a:gd name="T55" fmla="*/ 195 h 310"/>
                    <a:gd name="T56" fmla="*/ 204 w 256"/>
                    <a:gd name="T57" fmla="*/ 172 h 310"/>
                    <a:gd name="T58" fmla="*/ 214 w 256"/>
                    <a:gd name="T59" fmla="*/ 149 h 310"/>
                    <a:gd name="T60" fmla="*/ 234 w 256"/>
                    <a:gd name="T61" fmla="*/ 142 h 310"/>
                    <a:gd name="T62" fmla="*/ 251 w 256"/>
                    <a:gd name="T63" fmla="*/ 149 h 310"/>
                    <a:gd name="T64" fmla="*/ 256 w 256"/>
                    <a:gd name="T65" fmla="*/ 152 h 310"/>
                    <a:gd name="T66" fmla="*/ 256 w 256"/>
                    <a:gd name="T67" fmla="*/ 14 h 310"/>
                    <a:gd name="T68" fmla="*/ 242 w 256"/>
                    <a:gd name="T69" fmla="*/ 0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56" h="310">
                      <a:moveTo>
                        <a:pt x="242" y="0"/>
                      </a:moveTo>
                      <a:cubicBezTo>
                        <a:pt x="239" y="1"/>
                        <a:pt x="236" y="2"/>
                        <a:pt x="234" y="3"/>
                      </a:cubicBezTo>
                      <a:cubicBezTo>
                        <a:pt x="173" y="49"/>
                        <a:pt x="119" y="103"/>
                        <a:pt x="73" y="167"/>
                      </a:cubicBezTo>
                      <a:cubicBezTo>
                        <a:pt x="52" y="154"/>
                        <a:pt x="52" y="154"/>
                        <a:pt x="52" y="154"/>
                      </a:cubicBezTo>
                      <a:cubicBezTo>
                        <a:pt x="47" y="151"/>
                        <a:pt x="46" y="146"/>
                        <a:pt x="45" y="142"/>
                      </a:cubicBezTo>
                      <a:cubicBezTo>
                        <a:pt x="43" y="139"/>
                        <a:pt x="41" y="135"/>
                        <a:pt x="38" y="133"/>
                      </a:cubicBezTo>
                      <a:cubicBezTo>
                        <a:pt x="34" y="131"/>
                        <a:pt x="29" y="129"/>
                        <a:pt x="25" y="130"/>
                      </a:cubicBezTo>
                      <a:cubicBezTo>
                        <a:pt x="21" y="130"/>
                        <a:pt x="17" y="132"/>
                        <a:pt x="13" y="139"/>
                      </a:cubicBezTo>
                      <a:cubicBezTo>
                        <a:pt x="9" y="145"/>
                        <a:pt x="9" y="150"/>
                        <a:pt x="10" y="154"/>
                      </a:cubicBezTo>
                      <a:cubicBezTo>
                        <a:pt x="12" y="158"/>
                        <a:pt x="15" y="161"/>
                        <a:pt x="19" y="163"/>
                      </a:cubicBezTo>
                      <a:cubicBezTo>
                        <a:pt x="23" y="166"/>
                        <a:pt x="26" y="166"/>
                        <a:pt x="31" y="165"/>
                      </a:cubicBezTo>
                      <a:cubicBezTo>
                        <a:pt x="35" y="165"/>
                        <a:pt x="40" y="163"/>
                        <a:pt x="46" y="166"/>
                      </a:cubicBezTo>
                      <a:cubicBezTo>
                        <a:pt x="46" y="166"/>
                        <a:pt x="46" y="166"/>
                        <a:pt x="46" y="166"/>
                      </a:cubicBezTo>
                      <a:cubicBezTo>
                        <a:pt x="66" y="178"/>
                        <a:pt x="66" y="178"/>
                        <a:pt x="66" y="178"/>
                      </a:cubicBezTo>
                      <a:cubicBezTo>
                        <a:pt x="42" y="213"/>
                        <a:pt x="20" y="251"/>
                        <a:pt x="0" y="293"/>
                      </a:cubicBezTo>
                      <a:cubicBezTo>
                        <a:pt x="32" y="281"/>
                        <a:pt x="66" y="273"/>
                        <a:pt x="100" y="270"/>
                      </a:cubicBezTo>
                      <a:cubicBezTo>
                        <a:pt x="100" y="269"/>
                        <a:pt x="99" y="268"/>
                        <a:pt x="98" y="266"/>
                      </a:cubicBezTo>
                      <a:cubicBezTo>
                        <a:pt x="95" y="262"/>
                        <a:pt x="92" y="256"/>
                        <a:pt x="93" y="248"/>
                      </a:cubicBezTo>
                      <a:cubicBezTo>
                        <a:pt x="94" y="241"/>
                        <a:pt x="96" y="234"/>
                        <a:pt x="102" y="228"/>
                      </a:cubicBezTo>
                      <a:cubicBezTo>
                        <a:pt x="107" y="223"/>
                        <a:pt x="116" y="220"/>
                        <a:pt x="125" y="221"/>
                      </a:cubicBezTo>
                      <a:cubicBezTo>
                        <a:pt x="135" y="222"/>
                        <a:pt x="144" y="227"/>
                        <a:pt x="148" y="234"/>
                      </a:cubicBezTo>
                      <a:cubicBezTo>
                        <a:pt x="152" y="240"/>
                        <a:pt x="152" y="248"/>
                        <a:pt x="151" y="254"/>
                      </a:cubicBezTo>
                      <a:cubicBezTo>
                        <a:pt x="151" y="261"/>
                        <a:pt x="147" y="266"/>
                        <a:pt x="144" y="270"/>
                      </a:cubicBezTo>
                      <a:cubicBezTo>
                        <a:pt x="186" y="273"/>
                        <a:pt x="225" y="286"/>
                        <a:pt x="256" y="310"/>
                      </a:cubicBezTo>
                      <a:cubicBezTo>
                        <a:pt x="256" y="191"/>
                        <a:pt x="256" y="191"/>
                        <a:pt x="256" y="191"/>
                      </a:cubicBezTo>
                      <a:cubicBezTo>
                        <a:pt x="255" y="192"/>
                        <a:pt x="254" y="193"/>
                        <a:pt x="252" y="194"/>
                      </a:cubicBezTo>
                      <a:cubicBezTo>
                        <a:pt x="248" y="197"/>
                        <a:pt x="242" y="201"/>
                        <a:pt x="234" y="201"/>
                      </a:cubicBezTo>
                      <a:cubicBezTo>
                        <a:pt x="227" y="201"/>
                        <a:pt x="220" y="200"/>
                        <a:pt x="214" y="195"/>
                      </a:cubicBezTo>
                      <a:cubicBezTo>
                        <a:pt x="208" y="190"/>
                        <a:pt x="204" y="182"/>
                        <a:pt x="204" y="172"/>
                      </a:cubicBezTo>
                      <a:cubicBezTo>
                        <a:pt x="204" y="162"/>
                        <a:pt x="208" y="153"/>
                        <a:pt x="214" y="149"/>
                      </a:cubicBezTo>
                      <a:cubicBezTo>
                        <a:pt x="220" y="144"/>
                        <a:pt x="227" y="142"/>
                        <a:pt x="234" y="142"/>
                      </a:cubicBezTo>
                      <a:cubicBezTo>
                        <a:pt x="241" y="142"/>
                        <a:pt x="247" y="146"/>
                        <a:pt x="251" y="149"/>
                      </a:cubicBezTo>
                      <a:cubicBezTo>
                        <a:pt x="254" y="151"/>
                        <a:pt x="255" y="152"/>
                        <a:pt x="256" y="152"/>
                      </a:cubicBezTo>
                      <a:cubicBezTo>
                        <a:pt x="256" y="14"/>
                        <a:pt x="256" y="14"/>
                        <a:pt x="256" y="14"/>
                      </a:cubicBezTo>
                      <a:cubicBezTo>
                        <a:pt x="256" y="7"/>
                        <a:pt x="249" y="0"/>
                        <a:pt x="242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lumOff val="2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200" i="0" u="none" strike="noStrike" kern="1200" cap="none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64" name="išḻidé">
                  <a:extLst>
                    <a:ext uri="{FF2B5EF4-FFF2-40B4-BE49-F238E27FC236}">
                      <a16:creationId xmlns:a16="http://schemas.microsoft.com/office/drawing/2014/main" id="{491EFEF3-F50E-4A69-8301-9EE8E766A3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7" y="1283"/>
                  <a:ext cx="1034" cy="767"/>
                </a:xfrm>
                <a:custGeom>
                  <a:avLst/>
                  <a:gdLst>
                    <a:gd name="T0" fmla="*/ 432 w 437"/>
                    <a:gd name="T1" fmla="*/ 181 h 324"/>
                    <a:gd name="T2" fmla="*/ 419 w 437"/>
                    <a:gd name="T3" fmla="*/ 177 h 324"/>
                    <a:gd name="T4" fmla="*/ 408 w 437"/>
                    <a:gd name="T5" fmla="*/ 181 h 324"/>
                    <a:gd name="T6" fmla="*/ 395 w 437"/>
                    <a:gd name="T7" fmla="*/ 187 h 324"/>
                    <a:gd name="T8" fmla="*/ 376 w 437"/>
                    <a:gd name="T9" fmla="*/ 187 h 324"/>
                    <a:gd name="T10" fmla="*/ 376 w 437"/>
                    <a:gd name="T11" fmla="*/ 110 h 324"/>
                    <a:gd name="T12" fmla="*/ 245 w 437"/>
                    <a:gd name="T13" fmla="*/ 60 h 324"/>
                    <a:gd name="T14" fmla="*/ 247 w 437"/>
                    <a:gd name="T15" fmla="*/ 42 h 324"/>
                    <a:gd name="T16" fmla="*/ 254 w 437"/>
                    <a:gd name="T17" fmla="*/ 30 h 324"/>
                    <a:gd name="T18" fmla="*/ 260 w 437"/>
                    <a:gd name="T19" fmla="*/ 20 h 324"/>
                    <a:gd name="T20" fmla="*/ 258 w 437"/>
                    <a:gd name="T21" fmla="*/ 7 h 324"/>
                    <a:gd name="T22" fmla="*/ 244 w 437"/>
                    <a:gd name="T23" fmla="*/ 0 h 324"/>
                    <a:gd name="T24" fmla="*/ 242 w 437"/>
                    <a:gd name="T25" fmla="*/ 0 h 324"/>
                    <a:gd name="T26" fmla="*/ 230 w 437"/>
                    <a:gd name="T27" fmla="*/ 4 h 324"/>
                    <a:gd name="T28" fmla="*/ 225 w 437"/>
                    <a:gd name="T29" fmla="*/ 16 h 324"/>
                    <a:gd name="T30" fmla="*/ 228 w 437"/>
                    <a:gd name="T31" fmla="*/ 27 h 324"/>
                    <a:gd name="T32" fmla="*/ 234 w 437"/>
                    <a:gd name="T33" fmla="*/ 41 h 324"/>
                    <a:gd name="T34" fmla="*/ 234 w 437"/>
                    <a:gd name="T35" fmla="*/ 41 h 324"/>
                    <a:gd name="T36" fmla="*/ 231 w 437"/>
                    <a:gd name="T37" fmla="*/ 60 h 324"/>
                    <a:gd name="T38" fmla="*/ 230 w 437"/>
                    <a:gd name="T39" fmla="*/ 60 h 324"/>
                    <a:gd name="T40" fmla="*/ 105 w 437"/>
                    <a:gd name="T41" fmla="*/ 93 h 324"/>
                    <a:gd name="T42" fmla="*/ 67 w 437"/>
                    <a:gd name="T43" fmla="*/ 196 h 324"/>
                    <a:gd name="T44" fmla="*/ 44 w 437"/>
                    <a:gd name="T45" fmla="*/ 190 h 324"/>
                    <a:gd name="T46" fmla="*/ 33 w 437"/>
                    <a:gd name="T47" fmla="*/ 181 h 324"/>
                    <a:gd name="T48" fmla="*/ 24 w 437"/>
                    <a:gd name="T49" fmla="*/ 174 h 324"/>
                    <a:gd name="T50" fmla="*/ 10 w 437"/>
                    <a:gd name="T51" fmla="*/ 175 h 324"/>
                    <a:gd name="T52" fmla="*/ 2 w 437"/>
                    <a:gd name="T53" fmla="*/ 187 h 324"/>
                    <a:gd name="T54" fmla="*/ 3 w 437"/>
                    <a:gd name="T55" fmla="*/ 202 h 324"/>
                    <a:gd name="T56" fmla="*/ 15 w 437"/>
                    <a:gd name="T57" fmla="*/ 209 h 324"/>
                    <a:gd name="T58" fmla="*/ 26 w 437"/>
                    <a:gd name="T59" fmla="*/ 207 h 324"/>
                    <a:gd name="T60" fmla="*/ 41 w 437"/>
                    <a:gd name="T61" fmla="*/ 203 h 324"/>
                    <a:gd name="T62" fmla="*/ 41 w 437"/>
                    <a:gd name="T63" fmla="*/ 203 h 324"/>
                    <a:gd name="T64" fmla="*/ 63 w 437"/>
                    <a:gd name="T65" fmla="*/ 209 h 324"/>
                    <a:gd name="T66" fmla="*/ 38 w 437"/>
                    <a:gd name="T67" fmla="*/ 300 h 324"/>
                    <a:gd name="T68" fmla="*/ 43 w 437"/>
                    <a:gd name="T69" fmla="*/ 314 h 324"/>
                    <a:gd name="T70" fmla="*/ 58 w 437"/>
                    <a:gd name="T71" fmla="*/ 315 h 324"/>
                    <a:gd name="T72" fmla="*/ 355 w 437"/>
                    <a:gd name="T73" fmla="*/ 321 h 324"/>
                    <a:gd name="T74" fmla="*/ 369 w 437"/>
                    <a:gd name="T75" fmla="*/ 321 h 324"/>
                    <a:gd name="T76" fmla="*/ 376 w 437"/>
                    <a:gd name="T77" fmla="*/ 309 h 324"/>
                    <a:gd name="T78" fmla="*/ 376 w 437"/>
                    <a:gd name="T79" fmla="*/ 201 h 324"/>
                    <a:gd name="T80" fmla="*/ 395 w 437"/>
                    <a:gd name="T81" fmla="*/ 201 h 324"/>
                    <a:gd name="T82" fmla="*/ 395 w 437"/>
                    <a:gd name="T83" fmla="*/ 201 h 324"/>
                    <a:gd name="T84" fmla="*/ 408 w 437"/>
                    <a:gd name="T85" fmla="*/ 208 h 324"/>
                    <a:gd name="T86" fmla="*/ 419 w 437"/>
                    <a:gd name="T87" fmla="*/ 213 h 324"/>
                    <a:gd name="T88" fmla="*/ 431 w 437"/>
                    <a:gd name="T89" fmla="*/ 209 h 324"/>
                    <a:gd name="T90" fmla="*/ 437 w 437"/>
                    <a:gd name="T91" fmla="*/ 195 h 324"/>
                    <a:gd name="T92" fmla="*/ 432 w 437"/>
                    <a:gd name="T93" fmla="*/ 181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37" h="324">
                      <a:moveTo>
                        <a:pt x="432" y="181"/>
                      </a:moveTo>
                      <a:cubicBezTo>
                        <a:pt x="428" y="178"/>
                        <a:pt x="424" y="177"/>
                        <a:pt x="419" y="177"/>
                      </a:cubicBezTo>
                      <a:cubicBezTo>
                        <a:pt x="415" y="177"/>
                        <a:pt x="411" y="179"/>
                        <a:pt x="408" y="181"/>
                      </a:cubicBezTo>
                      <a:cubicBezTo>
                        <a:pt x="405" y="184"/>
                        <a:pt x="401" y="187"/>
                        <a:pt x="395" y="187"/>
                      </a:cubicBezTo>
                      <a:cubicBezTo>
                        <a:pt x="376" y="187"/>
                        <a:pt x="376" y="187"/>
                        <a:pt x="376" y="187"/>
                      </a:cubicBezTo>
                      <a:cubicBezTo>
                        <a:pt x="376" y="110"/>
                        <a:pt x="376" y="110"/>
                        <a:pt x="376" y="110"/>
                      </a:cubicBezTo>
                      <a:cubicBezTo>
                        <a:pt x="345" y="76"/>
                        <a:pt x="297" y="60"/>
                        <a:pt x="245" y="60"/>
                      </a:cubicBezTo>
                      <a:cubicBezTo>
                        <a:pt x="247" y="42"/>
                        <a:pt x="247" y="42"/>
                        <a:pt x="247" y="42"/>
                      </a:cubicBezTo>
                      <a:cubicBezTo>
                        <a:pt x="248" y="37"/>
                        <a:pt x="252" y="33"/>
                        <a:pt x="254" y="30"/>
                      </a:cubicBezTo>
                      <a:cubicBezTo>
                        <a:pt x="257" y="27"/>
                        <a:pt x="259" y="24"/>
                        <a:pt x="260" y="20"/>
                      </a:cubicBezTo>
                      <a:cubicBezTo>
                        <a:pt x="261" y="15"/>
                        <a:pt x="260" y="10"/>
                        <a:pt x="258" y="7"/>
                      </a:cubicBezTo>
                      <a:cubicBezTo>
                        <a:pt x="255" y="3"/>
                        <a:pt x="252" y="1"/>
                        <a:pt x="244" y="0"/>
                      </a:cubicBezTo>
                      <a:cubicBezTo>
                        <a:pt x="243" y="0"/>
                        <a:pt x="243" y="0"/>
                        <a:pt x="242" y="0"/>
                      </a:cubicBezTo>
                      <a:cubicBezTo>
                        <a:pt x="236" y="0"/>
                        <a:pt x="232" y="1"/>
                        <a:pt x="230" y="4"/>
                      </a:cubicBezTo>
                      <a:cubicBezTo>
                        <a:pt x="227" y="7"/>
                        <a:pt x="225" y="11"/>
                        <a:pt x="225" y="16"/>
                      </a:cubicBezTo>
                      <a:cubicBezTo>
                        <a:pt x="224" y="20"/>
                        <a:pt x="226" y="24"/>
                        <a:pt x="228" y="27"/>
                      </a:cubicBezTo>
                      <a:cubicBezTo>
                        <a:pt x="230" y="31"/>
                        <a:pt x="234" y="35"/>
                        <a:pt x="234" y="41"/>
                      </a:cubicBezTo>
                      <a:cubicBezTo>
                        <a:pt x="234" y="41"/>
                        <a:pt x="234" y="41"/>
                        <a:pt x="234" y="41"/>
                      </a:cubicBezTo>
                      <a:cubicBezTo>
                        <a:pt x="231" y="60"/>
                        <a:pt x="231" y="60"/>
                        <a:pt x="231" y="60"/>
                      </a:cubicBezTo>
                      <a:cubicBezTo>
                        <a:pt x="231" y="60"/>
                        <a:pt x="231" y="60"/>
                        <a:pt x="230" y="60"/>
                      </a:cubicBezTo>
                      <a:cubicBezTo>
                        <a:pt x="188" y="62"/>
                        <a:pt x="144" y="74"/>
                        <a:pt x="105" y="93"/>
                      </a:cubicBezTo>
                      <a:cubicBezTo>
                        <a:pt x="91" y="125"/>
                        <a:pt x="78" y="159"/>
                        <a:pt x="67" y="196"/>
                      </a:cubicBezTo>
                      <a:cubicBezTo>
                        <a:pt x="44" y="190"/>
                        <a:pt x="44" y="190"/>
                        <a:pt x="44" y="190"/>
                      </a:cubicBezTo>
                      <a:cubicBezTo>
                        <a:pt x="38" y="189"/>
                        <a:pt x="36" y="184"/>
                        <a:pt x="33" y="181"/>
                      </a:cubicBezTo>
                      <a:cubicBezTo>
                        <a:pt x="30" y="178"/>
                        <a:pt x="28" y="175"/>
                        <a:pt x="24" y="174"/>
                      </a:cubicBezTo>
                      <a:cubicBezTo>
                        <a:pt x="19" y="173"/>
                        <a:pt x="14" y="173"/>
                        <a:pt x="10" y="175"/>
                      </a:cubicBezTo>
                      <a:cubicBezTo>
                        <a:pt x="7" y="176"/>
                        <a:pt x="3" y="180"/>
                        <a:pt x="2" y="187"/>
                      </a:cubicBezTo>
                      <a:cubicBezTo>
                        <a:pt x="0" y="194"/>
                        <a:pt x="1" y="199"/>
                        <a:pt x="3" y="202"/>
                      </a:cubicBezTo>
                      <a:cubicBezTo>
                        <a:pt x="6" y="205"/>
                        <a:pt x="10" y="207"/>
                        <a:pt x="15" y="209"/>
                      </a:cubicBezTo>
                      <a:cubicBezTo>
                        <a:pt x="19" y="210"/>
                        <a:pt x="22" y="209"/>
                        <a:pt x="26" y="207"/>
                      </a:cubicBezTo>
                      <a:cubicBezTo>
                        <a:pt x="30" y="205"/>
                        <a:pt x="35" y="202"/>
                        <a:pt x="41" y="203"/>
                      </a:cubicBezTo>
                      <a:cubicBezTo>
                        <a:pt x="41" y="203"/>
                        <a:pt x="41" y="203"/>
                        <a:pt x="41" y="203"/>
                      </a:cubicBezTo>
                      <a:cubicBezTo>
                        <a:pt x="63" y="209"/>
                        <a:pt x="63" y="209"/>
                        <a:pt x="63" y="209"/>
                      </a:cubicBezTo>
                      <a:cubicBezTo>
                        <a:pt x="54" y="238"/>
                        <a:pt x="46" y="268"/>
                        <a:pt x="38" y="300"/>
                      </a:cubicBezTo>
                      <a:cubicBezTo>
                        <a:pt x="37" y="305"/>
                        <a:pt x="39" y="311"/>
                        <a:pt x="43" y="314"/>
                      </a:cubicBezTo>
                      <a:cubicBezTo>
                        <a:pt x="48" y="317"/>
                        <a:pt x="54" y="318"/>
                        <a:pt x="58" y="315"/>
                      </a:cubicBezTo>
                      <a:cubicBezTo>
                        <a:pt x="161" y="259"/>
                        <a:pt x="252" y="259"/>
                        <a:pt x="355" y="321"/>
                      </a:cubicBezTo>
                      <a:cubicBezTo>
                        <a:pt x="359" y="324"/>
                        <a:pt x="365" y="324"/>
                        <a:pt x="369" y="321"/>
                      </a:cubicBezTo>
                      <a:cubicBezTo>
                        <a:pt x="373" y="319"/>
                        <a:pt x="376" y="314"/>
                        <a:pt x="376" y="309"/>
                      </a:cubicBezTo>
                      <a:cubicBezTo>
                        <a:pt x="376" y="201"/>
                        <a:pt x="376" y="201"/>
                        <a:pt x="376" y="201"/>
                      </a:cubicBezTo>
                      <a:cubicBezTo>
                        <a:pt x="395" y="201"/>
                        <a:pt x="395" y="201"/>
                        <a:pt x="395" y="201"/>
                      </a:cubicBezTo>
                      <a:cubicBezTo>
                        <a:pt x="395" y="201"/>
                        <a:pt x="395" y="201"/>
                        <a:pt x="395" y="201"/>
                      </a:cubicBezTo>
                      <a:cubicBezTo>
                        <a:pt x="401" y="201"/>
                        <a:pt x="405" y="205"/>
                        <a:pt x="408" y="208"/>
                      </a:cubicBezTo>
                      <a:cubicBezTo>
                        <a:pt x="411" y="211"/>
                        <a:pt x="414" y="213"/>
                        <a:pt x="419" y="213"/>
                      </a:cubicBezTo>
                      <a:cubicBezTo>
                        <a:pt x="424" y="213"/>
                        <a:pt x="428" y="212"/>
                        <a:pt x="431" y="209"/>
                      </a:cubicBezTo>
                      <a:cubicBezTo>
                        <a:pt x="434" y="207"/>
                        <a:pt x="437" y="203"/>
                        <a:pt x="437" y="195"/>
                      </a:cubicBezTo>
                      <a:cubicBezTo>
                        <a:pt x="437" y="187"/>
                        <a:pt x="435" y="184"/>
                        <a:pt x="432" y="18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lumOff val="2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200" i="0" u="none" strike="noStrike" kern="1200" cap="none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65" name="îṩľiḋê">
                  <a:extLst>
                    <a:ext uri="{FF2B5EF4-FFF2-40B4-BE49-F238E27FC236}">
                      <a16:creationId xmlns:a16="http://schemas.microsoft.com/office/drawing/2014/main" id="{7DFCF75E-7E71-4BA2-AEC4-41E7EDB50C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7" y="2100"/>
                  <a:ext cx="168" cy="563"/>
                </a:xfrm>
                <a:custGeom>
                  <a:avLst/>
                  <a:gdLst>
                    <a:gd name="T0" fmla="*/ 0 w 71"/>
                    <a:gd name="T1" fmla="*/ 238 h 238"/>
                    <a:gd name="T2" fmla="*/ 18 w 71"/>
                    <a:gd name="T3" fmla="*/ 238 h 238"/>
                    <a:gd name="T4" fmla="*/ 18 w 71"/>
                    <a:gd name="T5" fmla="*/ 233 h 238"/>
                    <a:gd name="T6" fmla="*/ 13 w 71"/>
                    <a:gd name="T7" fmla="*/ 226 h 238"/>
                    <a:gd name="T8" fmla="*/ 6 w 71"/>
                    <a:gd name="T9" fmla="*/ 208 h 238"/>
                    <a:gd name="T10" fmla="*/ 12 w 71"/>
                    <a:gd name="T11" fmla="*/ 188 h 238"/>
                    <a:gd name="T12" fmla="*/ 35 w 71"/>
                    <a:gd name="T13" fmla="*/ 178 h 238"/>
                    <a:gd name="T14" fmla="*/ 59 w 71"/>
                    <a:gd name="T15" fmla="*/ 188 h 238"/>
                    <a:gd name="T16" fmla="*/ 65 w 71"/>
                    <a:gd name="T17" fmla="*/ 208 h 238"/>
                    <a:gd name="T18" fmla="*/ 59 w 71"/>
                    <a:gd name="T19" fmla="*/ 225 h 238"/>
                    <a:gd name="T20" fmla="*/ 55 w 71"/>
                    <a:gd name="T21" fmla="*/ 231 h 238"/>
                    <a:gd name="T22" fmla="*/ 55 w 71"/>
                    <a:gd name="T23" fmla="*/ 238 h 238"/>
                    <a:gd name="T24" fmla="*/ 71 w 71"/>
                    <a:gd name="T25" fmla="*/ 238 h 238"/>
                    <a:gd name="T26" fmla="*/ 71 w 71"/>
                    <a:gd name="T27" fmla="*/ 0 h 238"/>
                    <a:gd name="T28" fmla="*/ 0 w 71"/>
                    <a:gd name="T29" fmla="*/ 0 h 238"/>
                    <a:gd name="T30" fmla="*/ 0 w 71"/>
                    <a:gd name="T31" fmla="*/ 238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1" h="238">
                      <a:moveTo>
                        <a:pt x="0" y="238"/>
                      </a:moveTo>
                      <a:cubicBezTo>
                        <a:pt x="18" y="238"/>
                        <a:pt x="18" y="238"/>
                        <a:pt x="18" y="238"/>
                      </a:cubicBezTo>
                      <a:cubicBezTo>
                        <a:pt x="18" y="233"/>
                        <a:pt x="18" y="233"/>
                        <a:pt x="18" y="233"/>
                      </a:cubicBezTo>
                      <a:cubicBezTo>
                        <a:pt x="18" y="231"/>
                        <a:pt x="17" y="231"/>
                        <a:pt x="13" y="226"/>
                      </a:cubicBezTo>
                      <a:cubicBezTo>
                        <a:pt x="10" y="222"/>
                        <a:pt x="6" y="216"/>
                        <a:pt x="6" y="208"/>
                      </a:cubicBezTo>
                      <a:cubicBezTo>
                        <a:pt x="6" y="201"/>
                        <a:pt x="8" y="194"/>
                        <a:pt x="12" y="188"/>
                      </a:cubicBezTo>
                      <a:cubicBezTo>
                        <a:pt x="17" y="182"/>
                        <a:pt x="26" y="178"/>
                        <a:pt x="35" y="178"/>
                      </a:cubicBezTo>
                      <a:cubicBezTo>
                        <a:pt x="45" y="178"/>
                        <a:pt x="54" y="182"/>
                        <a:pt x="59" y="188"/>
                      </a:cubicBezTo>
                      <a:cubicBezTo>
                        <a:pt x="64" y="194"/>
                        <a:pt x="65" y="201"/>
                        <a:pt x="65" y="208"/>
                      </a:cubicBezTo>
                      <a:cubicBezTo>
                        <a:pt x="65" y="216"/>
                        <a:pt x="61" y="222"/>
                        <a:pt x="59" y="225"/>
                      </a:cubicBezTo>
                      <a:cubicBezTo>
                        <a:pt x="55" y="230"/>
                        <a:pt x="55" y="230"/>
                        <a:pt x="55" y="231"/>
                      </a:cubicBezTo>
                      <a:cubicBezTo>
                        <a:pt x="55" y="238"/>
                        <a:pt x="55" y="238"/>
                        <a:pt x="55" y="238"/>
                      </a:cubicBezTo>
                      <a:cubicBezTo>
                        <a:pt x="71" y="238"/>
                        <a:pt x="71" y="238"/>
                        <a:pt x="71" y="238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238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200" i="0" u="none" strike="noStrike" kern="1200" cap="none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66" name="îṩliḍè">
                  <a:extLst>
                    <a:ext uri="{FF2B5EF4-FFF2-40B4-BE49-F238E27FC236}">
                      <a16:creationId xmlns:a16="http://schemas.microsoft.com/office/drawing/2014/main" id="{94512002-4B7B-4F0E-9257-0E1DADA40C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7" y="2549"/>
                  <a:ext cx="168" cy="642"/>
                </a:xfrm>
                <a:custGeom>
                  <a:avLst/>
                  <a:gdLst>
                    <a:gd name="T0" fmla="*/ 71 w 71"/>
                    <a:gd name="T1" fmla="*/ 72 h 271"/>
                    <a:gd name="T2" fmla="*/ 43 w 71"/>
                    <a:gd name="T3" fmla="*/ 72 h 271"/>
                    <a:gd name="T4" fmla="*/ 43 w 71"/>
                    <a:gd name="T5" fmla="*/ 41 h 271"/>
                    <a:gd name="T6" fmla="*/ 49 w 71"/>
                    <a:gd name="T7" fmla="*/ 29 h 271"/>
                    <a:gd name="T8" fmla="*/ 53 w 71"/>
                    <a:gd name="T9" fmla="*/ 18 h 271"/>
                    <a:gd name="T10" fmla="*/ 50 w 71"/>
                    <a:gd name="T11" fmla="*/ 5 h 271"/>
                    <a:gd name="T12" fmla="*/ 36 w 71"/>
                    <a:gd name="T13" fmla="*/ 0 h 271"/>
                    <a:gd name="T14" fmla="*/ 21 w 71"/>
                    <a:gd name="T15" fmla="*/ 5 h 271"/>
                    <a:gd name="T16" fmla="*/ 18 w 71"/>
                    <a:gd name="T17" fmla="*/ 18 h 271"/>
                    <a:gd name="T18" fmla="*/ 22 w 71"/>
                    <a:gd name="T19" fmla="*/ 29 h 271"/>
                    <a:gd name="T20" fmla="*/ 30 w 71"/>
                    <a:gd name="T21" fmla="*/ 42 h 271"/>
                    <a:gd name="T22" fmla="*/ 30 w 71"/>
                    <a:gd name="T23" fmla="*/ 42 h 271"/>
                    <a:gd name="T24" fmla="*/ 30 w 71"/>
                    <a:gd name="T25" fmla="*/ 72 h 271"/>
                    <a:gd name="T26" fmla="*/ 0 w 71"/>
                    <a:gd name="T27" fmla="*/ 72 h 271"/>
                    <a:gd name="T28" fmla="*/ 0 w 71"/>
                    <a:gd name="T29" fmla="*/ 271 h 271"/>
                    <a:gd name="T30" fmla="*/ 71 w 71"/>
                    <a:gd name="T31" fmla="*/ 257 h 271"/>
                    <a:gd name="T32" fmla="*/ 71 w 71"/>
                    <a:gd name="T33" fmla="*/ 7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1" h="271">
                      <a:moveTo>
                        <a:pt x="71" y="72"/>
                      </a:move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36"/>
                        <a:pt x="47" y="32"/>
                        <a:pt x="49" y="29"/>
                      </a:cubicBezTo>
                      <a:cubicBezTo>
                        <a:pt x="52" y="25"/>
                        <a:pt x="53" y="22"/>
                        <a:pt x="53" y="18"/>
                      </a:cubicBezTo>
                      <a:cubicBezTo>
                        <a:pt x="53" y="13"/>
                        <a:pt x="52" y="8"/>
                        <a:pt x="50" y="5"/>
                      </a:cubicBezTo>
                      <a:cubicBezTo>
                        <a:pt x="47" y="2"/>
                        <a:pt x="43" y="0"/>
                        <a:pt x="36" y="0"/>
                      </a:cubicBezTo>
                      <a:cubicBezTo>
                        <a:pt x="28" y="0"/>
                        <a:pt x="24" y="2"/>
                        <a:pt x="21" y="5"/>
                      </a:cubicBezTo>
                      <a:cubicBezTo>
                        <a:pt x="19" y="8"/>
                        <a:pt x="18" y="13"/>
                        <a:pt x="18" y="18"/>
                      </a:cubicBezTo>
                      <a:cubicBezTo>
                        <a:pt x="18" y="22"/>
                        <a:pt x="20" y="25"/>
                        <a:pt x="22" y="29"/>
                      </a:cubicBezTo>
                      <a:cubicBezTo>
                        <a:pt x="25" y="32"/>
                        <a:pt x="29" y="36"/>
                        <a:pt x="30" y="42"/>
                      </a:cubicBezTo>
                      <a:cubicBezTo>
                        <a:pt x="30" y="42"/>
                        <a:pt x="30" y="42"/>
                        <a:pt x="30" y="42"/>
                      </a:cubicBezTo>
                      <a:cubicBezTo>
                        <a:pt x="30" y="72"/>
                        <a:pt x="30" y="72"/>
                        <a:pt x="30" y="7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271"/>
                        <a:pt x="0" y="271"/>
                        <a:pt x="0" y="271"/>
                      </a:cubicBezTo>
                      <a:cubicBezTo>
                        <a:pt x="71" y="257"/>
                        <a:pt x="71" y="257"/>
                        <a:pt x="71" y="257"/>
                      </a:cubicBezTo>
                      <a:lnTo>
                        <a:pt x="71" y="72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200" i="0" u="none" strike="noStrike" kern="1200" cap="none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67" name="îṣḻíḑé">
                  <a:extLst>
                    <a:ext uri="{FF2B5EF4-FFF2-40B4-BE49-F238E27FC236}">
                      <a16:creationId xmlns:a16="http://schemas.microsoft.com/office/drawing/2014/main" id="{FBBEADD5-AF1B-4421-8584-E30DFAFCA0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2" y="3676"/>
                  <a:ext cx="112" cy="163"/>
                </a:xfrm>
                <a:custGeom>
                  <a:avLst/>
                  <a:gdLst>
                    <a:gd name="T0" fmla="*/ 35 w 47"/>
                    <a:gd name="T1" fmla="*/ 34 h 69"/>
                    <a:gd name="T2" fmla="*/ 24 w 47"/>
                    <a:gd name="T3" fmla="*/ 25 h 69"/>
                    <a:gd name="T4" fmla="*/ 23 w 47"/>
                    <a:gd name="T5" fmla="*/ 25 h 69"/>
                    <a:gd name="T6" fmla="*/ 13 w 47"/>
                    <a:gd name="T7" fmla="*/ 0 h 69"/>
                    <a:gd name="T8" fmla="*/ 0 w 47"/>
                    <a:gd name="T9" fmla="*/ 5 h 69"/>
                    <a:gd name="T10" fmla="*/ 11 w 47"/>
                    <a:gd name="T11" fmla="*/ 31 h 69"/>
                    <a:gd name="T12" fmla="*/ 11 w 47"/>
                    <a:gd name="T13" fmla="*/ 45 h 69"/>
                    <a:gd name="T14" fmla="*/ 11 w 47"/>
                    <a:gd name="T15" fmla="*/ 56 h 69"/>
                    <a:gd name="T16" fmla="*/ 20 w 47"/>
                    <a:gd name="T17" fmla="*/ 67 h 69"/>
                    <a:gd name="T18" fmla="*/ 35 w 47"/>
                    <a:gd name="T19" fmla="*/ 66 h 69"/>
                    <a:gd name="T20" fmla="*/ 46 w 47"/>
                    <a:gd name="T21" fmla="*/ 55 h 69"/>
                    <a:gd name="T22" fmla="*/ 44 w 47"/>
                    <a:gd name="T23" fmla="*/ 42 h 69"/>
                    <a:gd name="T24" fmla="*/ 35 w 47"/>
                    <a:gd name="T25" fmla="*/ 34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7" h="69">
                      <a:moveTo>
                        <a:pt x="35" y="34"/>
                      </a:moveTo>
                      <a:cubicBezTo>
                        <a:pt x="32" y="32"/>
                        <a:pt x="26" y="30"/>
                        <a:pt x="24" y="25"/>
                      </a:cubicBezTo>
                      <a:cubicBezTo>
                        <a:pt x="24" y="25"/>
                        <a:pt x="24" y="25"/>
                        <a:pt x="23" y="25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1" y="31"/>
                        <a:pt x="11" y="31"/>
                        <a:pt x="11" y="31"/>
                      </a:cubicBezTo>
                      <a:cubicBezTo>
                        <a:pt x="14" y="36"/>
                        <a:pt x="12" y="41"/>
                        <a:pt x="11" y="45"/>
                      </a:cubicBezTo>
                      <a:cubicBezTo>
                        <a:pt x="10" y="49"/>
                        <a:pt x="10" y="52"/>
                        <a:pt x="11" y="56"/>
                      </a:cubicBezTo>
                      <a:cubicBezTo>
                        <a:pt x="13" y="61"/>
                        <a:pt x="16" y="65"/>
                        <a:pt x="20" y="67"/>
                      </a:cubicBezTo>
                      <a:cubicBezTo>
                        <a:pt x="24" y="69"/>
                        <a:pt x="28" y="69"/>
                        <a:pt x="35" y="66"/>
                      </a:cubicBezTo>
                      <a:cubicBezTo>
                        <a:pt x="42" y="63"/>
                        <a:pt x="45" y="59"/>
                        <a:pt x="46" y="55"/>
                      </a:cubicBezTo>
                      <a:cubicBezTo>
                        <a:pt x="47" y="51"/>
                        <a:pt x="46" y="47"/>
                        <a:pt x="44" y="42"/>
                      </a:cubicBezTo>
                      <a:cubicBezTo>
                        <a:pt x="42" y="38"/>
                        <a:pt x="39" y="36"/>
                        <a:pt x="35" y="3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200" i="0" u="none" strike="noStrike" kern="1200" cap="none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68" name="îṧľïḓé">
                  <a:extLst>
                    <a:ext uri="{FF2B5EF4-FFF2-40B4-BE49-F238E27FC236}">
                      <a16:creationId xmlns:a16="http://schemas.microsoft.com/office/drawing/2014/main" id="{F1C28F74-651E-4A5D-842C-479A9944CE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0" y="3479"/>
                  <a:ext cx="795" cy="569"/>
                </a:xfrm>
                <a:custGeom>
                  <a:avLst/>
                  <a:gdLst>
                    <a:gd name="T0" fmla="*/ 300 w 336"/>
                    <a:gd name="T1" fmla="*/ 0 h 240"/>
                    <a:gd name="T2" fmla="*/ 274 w 336"/>
                    <a:gd name="T3" fmla="*/ 11 h 240"/>
                    <a:gd name="T4" fmla="*/ 264 w 336"/>
                    <a:gd name="T5" fmla="*/ 38 h 240"/>
                    <a:gd name="T6" fmla="*/ 231 w 336"/>
                    <a:gd name="T7" fmla="*/ 143 h 240"/>
                    <a:gd name="T8" fmla="*/ 164 w 336"/>
                    <a:gd name="T9" fmla="*/ 165 h 240"/>
                    <a:gd name="T10" fmla="*/ 70 w 336"/>
                    <a:gd name="T11" fmla="*/ 95 h 240"/>
                    <a:gd name="T12" fmla="*/ 54 w 336"/>
                    <a:gd name="T13" fmla="*/ 99 h 240"/>
                    <a:gd name="T14" fmla="*/ 56 w 336"/>
                    <a:gd name="T15" fmla="*/ 102 h 240"/>
                    <a:gd name="T16" fmla="*/ 63 w 336"/>
                    <a:gd name="T17" fmla="*/ 107 h 240"/>
                    <a:gd name="T18" fmla="*/ 77 w 336"/>
                    <a:gd name="T19" fmla="*/ 120 h 240"/>
                    <a:gd name="T20" fmla="*/ 79 w 336"/>
                    <a:gd name="T21" fmla="*/ 141 h 240"/>
                    <a:gd name="T22" fmla="*/ 62 w 336"/>
                    <a:gd name="T23" fmla="*/ 159 h 240"/>
                    <a:gd name="T24" fmla="*/ 37 w 336"/>
                    <a:gd name="T25" fmla="*/ 160 h 240"/>
                    <a:gd name="T26" fmla="*/ 23 w 336"/>
                    <a:gd name="T27" fmla="*/ 144 h 240"/>
                    <a:gd name="T28" fmla="*/ 22 w 336"/>
                    <a:gd name="T29" fmla="*/ 125 h 240"/>
                    <a:gd name="T30" fmla="*/ 23 w 336"/>
                    <a:gd name="T31" fmla="*/ 118 h 240"/>
                    <a:gd name="T32" fmla="*/ 18 w 336"/>
                    <a:gd name="T33" fmla="*/ 108 h 240"/>
                    <a:gd name="T34" fmla="*/ 0 w 336"/>
                    <a:gd name="T35" fmla="*/ 112 h 240"/>
                    <a:gd name="T36" fmla="*/ 156 w 336"/>
                    <a:gd name="T37" fmla="*/ 235 h 240"/>
                    <a:gd name="T38" fmla="*/ 281 w 336"/>
                    <a:gd name="T39" fmla="*/ 193 h 240"/>
                    <a:gd name="T40" fmla="*/ 335 w 336"/>
                    <a:gd name="T41" fmla="*/ 38 h 240"/>
                    <a:gd name="T42" fmla="*/ 326 w 336"/>
                    <a:gd name="T43" fmla="*/ 11 h 240"/>
                    <a:gd name="T44" fmla="*/ 300 w 336"/>
                    <a:gd name="T45" fmla="*/ 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36" h="240">
                      <a:moveTo>
                        <a:pt x="300" y="0"/>
                      </a:moveTo>
                      <a:cubicBezTo>
                        <a:pt x="290" y="0"/>
                        <a:pt x="280" y="4"/>
                        <a:pt x="274" y="11"/>
                      </a:cubicBezTo>
                      <a:cubicBezTo>
                        <a:pt x="267" y="18"/>
                        <a:pt x="264" y="28"/>
                        <a:pt x="264" y="38"/>
                      </a:cubicBezTo>
                      <a:cubicBezTo>
                        <a:pt x="264" y="93"/>
                        <a:pt x="249" y="125"/>
                        <a:pt x="231" y="143"/>
                      </a:cubicBezTo>
                      <a:cubicBezTo>
                        <a:pt x="213" y="161"/>
                        <a:pt x="190" y="167"/>
                        <a:pt x="164" y="165"/>
                      </a:cubicBezTo>
                      <a:cubicBezTo>
                        <a:pt x="128" y="161"/>
                        <a:pt x="89" y="136"/>
                        <a:pt x="70" y="95"/>
                      </a:cubicBezTo>
                      <a:cubicBezTo>
                        <a:pt x="54" y="99"/>
                        <a:pt x="54" y="99"/>
                        <a:pt x="54" y="99"/>
                      </a:cubicBezTo>
                      <a:cubicBezTo>
                        <a:pt x="56" y="102"/>
                        <a:pt x="56" y="102"/>
                        <a:pt x="56" y="102"/>
                      </a:cubicBezTo>
                      <a:cubicBezTo>
                        <a:pt x="56" y="104"/>
                        <a:pt x="58" y="104"/>
                        <a:pt x="63" y="107"/>
                      </a:cubicBezTo>
                      <a:cubicBezTo>
                        <a:pt x="67" y="109"/>
                        <a:pt x="74" y="113"/>
                        <a:pt x="77" y="120"/>
                      </a:cubicBezTo>
                      <a:cubicBezTo>
                        <a:pt x="79" y="127"/>
                        <a:pt x="81" y="134"/>
                        <a:pt x="79" y="141"/>
                      </a:cubicBezTo>
                      <a:cubicBezTo>
                        <a:pt x="77" y="148"/>
                        <a:pt x="71" y="155"/>
                        <a:pt x="62" y="159"/>
                      </a:cubicBezTo>
                      <a:cubicBezTo>
                        <a:pt x="53" y="164"/>
                        <a:pt x="43" y="163"/>
                        <a:pt x="37" y="160"/>
                      </a:cubicBezTo>
                      <a:cubicBezTo>
                        <a:pt x="30" y="156"/>
                        <a:pt x="25" y="150"/>
                        <a:pt x="23" y="144"/>
                      </a:cubicBezTo>
                      <a:cubicBezTo>
                        <a:pt x="20" y="137"/>
                        <a:pt x="21" y="130"/>
                        <a:pt x="22" y="125"/>
                      </a:cubicBezTo>
                      <a:cubicBezTo>
                        <a:pt x="23" y="120"/>
                        <a:pt x="23" y="119"/>
                        <a:pt x="23" y="118"/>
                      </a:cubicBezTo>
                      <a:cubicBezTo>
                        <a:pt x="18" y="108"/>
                        <a:pt x="18" y="108"/>
                        <a:pt x="18" y="108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27" y="182"/>
                        <a:pt x="90" y="228"/>
                        <a:pt x="156" y="235"/>
                      </a:cubicBezTo>
                      <a:cubicBezTo>
                        <a:pt x="200" y="240"/>
                        <a:pt x="247" y="227"/>
                        <a:pt x="281" y="193"/>
                      </a:cubicBezTo>
                      <a:cubicBezTo>
                        <a:pt x="315" y="159"/>
                        <a:pt x="335" y="106"/>
                        <a:pt x="335" y="38"/>
                      </a:cubicBezTo>
                      <a:cubicBezTo>
                        <a:pt x="336" y="28"/>
                        <a:pt x="332" y="18"/>
                        <a:pt x="326" y="11"/>
                      </a:cubicBezTo>
                      <a:cubicBezTo>
                        <a:pt x="319" y="4"/>
                        <a:pt x="30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200" i="0" u="none" strike="noStrike" kern="1200" cap="none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69" name="išḷiḓè">
                  <a:extLst>
                    <a:ext uri="{FF2B5EF4-FFF2-40B4-BE49-F238E27FC236}">
                      <a16:creationId xmlns:a16="http://schemas.microsoft.com/office/drawing/2014/main" id="{FC48BE87-5F0B-4245-AB53-77BF3FA33B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1" y="3027"/>
                  <a:ext cx="864" cy="710"/>
                </a:xfrm>
                <a:custGeom>
                  <a:avLst/>
                  <a:gdLst>
                    <a:gd name="T0" fmla="*/ 300 w 365"/>
                    <a:gd name="T1" fmla="*/ 158 h 300"/>
                    <a:gd name="T2" fmla="*/ 345 w 365"/>
                    <a:gd name="T3" fmla="*/ 147 h 300"/>
                    <a:gd name="T4" fmla="*/ 361 w 365"/>
                    <a:gd name="T5" fmla="*/ 110 h 300"/>
                    <a:gd name="T6" fmla="*/ 343 w 365"/>
                    <a:gd name="T7" fmla="*/ 88 h 300"/>
                    <a:gd name="T8" fmla="*/ 293 w 365"/>
                    <a:gd name="T9" fmla="*/ 100 h 300"/>
                    <a:gd name="T10" fmla="*/ 286 w 365"/>
                    <a:gd name="T11" fmla="*/ 96 h 300"/>
                    <a:gd name="T12" fmla="*/ 290 w 365"/>
                    <a:gd name="T13" fmla="*/ 89 h 300"/>
                    <a:gd name="T14" fmla="*/ 317 w 365"/>
                    <a:gd name="T15" fmla="*/ 80 h 300"/>
                    <a:gd name="T16" fmla="*/ 334 w 365"/>
                    <a:gd name="T17" fmla="*/ 75 h 300"/>
                    <a:gd name="T18" fmla="*/ 353 w 365"/>
                    <a:gd name="T19" fmla="*/ 39 h 300"/>
                    <a:gd name="T20" fmla="*/ 316 w 365"/>
                    <a:gd name="T21" fmla="*/ 19 h 300"/>
                    <a:gd name="T22" fmla="*/ 209 w 365"/>
                    <a:gd name="T23" fmla="*/ 45 h 300"/>
                    <a:gd name="T24" fmla="*/ 201 w 365"/>
                    <a:gd name="T25" fmla="*/ 41 h 300"/>
                    <a:gd name="T26" fmla="*/ 206 w 365"/>
                    <a:gd name="T27" fmla="*/ 34 h 300"/>
                    <a:gd name="T28" fmla="*/ 218 w 365"/>
                    <a:gd name="T29" fmla="*/ 30 h 300"/>
                    <a:gd name="T30" fmla="*/ 218 w 365"/>
                    <a:gd name="T31" fmla="*/ 0 h 300"/>
                    <a:gd name="T32" fmla="*/ 199 w 365"/>
                    <a:gd name="T33" fmla="*/ 0 h 300"/>
                    <a:gd name="T34" fmla="*/ 143 w 365"/>
                    <a:gd name="T35" fmla="*/ 4 h 300"/>
                    <a:gd name="T36" fmla="*/ 68 w 365"/>
                    <a:gd name="T37" fmla="*/ 99 h 300"/>
                    <a:gd name="T38" fmla="*/ 48 w 365"/>
                    <a:gd name="T39" fmla="*/ 114 h 300"/>
                    <a:gd name="T40" fmla="*/ 0 w 365"/>
                    <a:gd name="T41" fmla="*/ 133 h 300"/>
                    <a:gd name="T42" fmla="*/ 41 w 365"/>
                    <a:gd name="T43" fmla="*/ 297 h 300"/>
                    <a:gd name="T44" fmla="*/ 113 w 365"/>
                    <a:gd name="T45" fmla="*/ 282 h 300"/>
                    <a:gd name="T46" fmla="*/ 267 w 365"/>
                    <a:gd name="T47" fmla="*/ 283 h 300"/>
                    <a:gd name="T48" fmla="*/ 267 w 365"/>
                    <a:gd name="T49" fmla="*/ 283 h 300"/>
                    <a:gd name="T50" fmla="*/ 323 w 365"/>
                    <a:gd name="T51" fmla="*/ 268 h 300"/>
                    <a:gd name="T52" fmla="*/ 339 w 365"/>
                    <a:gd name="T53" fmla="*/ 256 h 300"/>
                    <a:gd name="T54" fmla="*/ 341 w 365"/>
                    <a:gd name="T55" fmla="*/ 237 h 300"/>
                    <a:gd name="T56" fmla="*/ 335 w 365"/>
                    <a:gd name="T57" fmla="*/ 226 h 300"/>
                    <a:gd name="T58" fmla="*/ 293 w 365"/>
                    <a:gd name="T59" fmla="*/ 235 h 300"/>
                    <a:gd name="T60" fmla="*/ 286 w 365"/>
                    <a:gd name="T61" fmla="*/ 230 h 300"/>
                    <a:gd name="T62" fmla="*/ 291 w 365"/>
                    <a:gd name="T63" fmla="*/ 223 h 300"/>
                    <a:gd name="T64" fmla="*/ 339 w 365"/>
                    <a:gd name="T65" fmla="*/ 212 h 300"/>
                    <a:gd name="T66" fmla="*/ 357 w 365"/>
                    <a:gd name="T67" fmla="*/ 199 h 300"/>
                    <a:gd name="T68" fmla="*/ 361 w 365"/>
                    <a:gd name="T69" fmla="*/ 177 h 300"/>
                    <a:gd name="T70" fmla="*/ 347 w 365"/>
                    <a:gd name="T71" fmla="*/ 159 h 300"/>
                    <a:gd name="T72" fmla="*/ 344 w 365"/>
                    <a:gd name="T73" fmla="*/ 160 h 300"/>
                    <a:gd name="T74" fmla="*/ 303 w 365"/>
                    <a:gd name="T75" fmla="*/ 169 h 300"/>
                    <a:gd name="T76" fmla="*/ 296 w 365"/>
                    <a:gd name="T77" fmla="*/ 165 h 300"/>
                    <a:gd name="T78" fmla="*/ 300 w 365"/>
                    <a:gd name="T79" fmla="*/ 158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65" h="300">
                      <a:moveTo>
                        <a:pt x="300" y="158"/>
                      </a:moveTo>
                      <a:cubicBezTo>
                        <a:pt x="345" y="147"/>
                        <a:pt x="345" y="147"/>
                        <a:pt x="345" y="147"/>
                      </a:cubicBezTo>
                      <a:cubicBezTo>
                        <a:pt x="359" y="144"/>
                        <a:pt x="365" y="124"/>
                        <a:pt x="361" y="110"/>
                      </a:cubicBezTo>
                      <a:cubicBezTo>
                        <a:pt x="359" y="101"/>
                        <a:pt x="352" y="93"/>
                        <a:pt x="343" y="88"/>
                      </a:cubicBezTo>
                      <a:cubicBezTo>
                        <a:pt x="293" y="100"/>
                        <a:pt x="293" y="100"/>
                        <a:pt x="293" y="100"/>
                      </a:cubicBezTo>
                      <a:cubicBezTo>
                        <a:pt x="290" y="101"/>
                        <a:pt x="287" y="99"/>
                        <a:pt x="286" y="96"/>
                      </a:cubicBezTo>
                      <a:cubicBezTo>
                        <a:pt x="285" y="93"/>
                        <a:pt x="287" y="89"/>
                        <a:pt x="290" y="89"/>
                      </a:cubicBezTo>
                      <a:cubicBezTo>
                        <a:pt x="317" y="80"/>
                        <a:pt x="317" y="80"/>
                        <a:pt x="317" y="80"/>
                      </a:cubicBezTo>
                      <a:cubicBezTo>
                        <a:pt x="334" y="75"/>
                        <a:pt x="334" y="75"/>
                        <a:pt x="334" y="75"/>
                      </a:cubicBezTo>
                      <a:cubicBezTo>
                        <a:pt x="354" y="69"/>
                        <a:pt x="356" y="51"/>
                        <a:pt x="353" y="39"/>
                      </a:cubicBezTo>
                      <a:cubicBezTo>
                        <a:pt x="350" y="25"/>
                        <a:pt x="338" y="13"/>
                        <a:pt x="316" y="19"/>
                      </a:cubicBezTo>
                      <a:cubicBezTo>
                        <a:pt x="237" y="39"/>
                        <a:pt x="288" y="23"/>
                        <a:pt x="209" y="45"/>
                      </a:cubicBezTo>
                      <a:cubicBezTo>
                        <a:pt x="206" y="46"/>
                        <a:pt x="202" y="44"/>
                        <a:pt x="201" y="41"/>
                      </a:cubicBezTo>
                      <a:cubicBezTo>
                        <a:pt x="201" y="38"/>
                        <a:pt x="203" y="35"/>
                        <a:pt x="206" y="34"/>
                      </a:cubicBezTo>
                      <a:cubicBezTo>
                        <a:pt x="218" y="30"/>
                        <a:pt x="218" y="30"/>
                        <a:pt x="218" y="30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2" y="0"/>
                        <a:pt x="206" y="0"/>
                        <a:pt x="199" y="0"/>
                      </a:cubicBezTo>
                      <a:cubicBezTo>
                        <a:pt x="173" y="0"/>
                        <a:pt x="148" y="2"/>
                        <a:pt x="143" y="4"/>
                      </a:cubicBezTo>
                      <a:cubicBezTo>
                        <a:pt x="115" y="17"/>
                        <a:pt x="119" y="32"/>
                        <a:pt x="68" y="99"/>
                      </a:cubicBezTo>
                      <a:cubicBezTo>
                        <a:pt x="48" y="114"/>
                        <a:pt x="48" y="114"/>
                        <a:pt x="48" y="114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41" y="297"/>
                        <a:pt x="41" y="297"/>
                        <a:pt x="41" y="297"/>
                      </a:cubicBezTo>
                      <a:cubicBezTo>
                        <a:pt x="113" y="282"/>
                        <a:pt x="113" y="282"/>
                        <a:pt x="113" y="282"/>
                      </a:cubicBezTo>
                      <a:cubicBezTo>
                        <a:pt x="176" y="296"/>
                        <a:pt x="203" y="300"/>
                        <a:pt x="267" y="283"/>
                      </a:cubicBezTo>
                      <a:cubicBezTo>
                        <a:pt x="267" y="283"/>
                        <a:pt x="267" y="283"/>
                        <a:pt x="267" y="283"/>
                      </a:cubicBezTo>
                      <a:cubicBezTo>
                        <a:pt x="323" y="268"/>
                        <a:pt x="323" y="268"/>
                        <a:pt x="323" y="268"/>
                      </a:cubicBezTo>
                      <a:cubicBezTo>
                        <a:pt x="330" y="266"/>
                        <a:pt x="335" y="262"/>
                        <a:pt x="339" y="256"/>
                      </a:cubicBezTo>
                      <a:cubicBezTo>
                        <a:pt x="342" y="250"/>
                        <a:pt x="343" y="243"/>
                        <a:pt x="341" y="237"/>
                      </a:cubicBezTo>
                      <a:cubicBezTo>
                        <a:pt x="340" y="233"/>
                        <a:pt x="338" y="229"/>
                        <a:pt x="335" y="226"/>
                      </a:cubicBezTo>
                      <a:cubicBezTo>
                        <a:pt x="293" y="235"/>
                        <a:pt x="293" y="235"/>
                        <a:pt x="293" y="235"/>
                      </a:cubicBezTo>
                      <a:cubicBezTo>
                        <a:pt x="290" y="236"/>
                        <a:pt x="287" y="233"/>
                        <a:pt x="286" y="230"/>
                      </a:cubicBezTo>
                      <a:cubicBezTo>
                        <a:pt x="285" y="227"/>
                        <a:pt x="288" y="224"/>
                        <a:pt x="291" y="223"/>
                      </a:cubicBezTo>
                      <a:cubicBezTo>
                        <a:pt x="307" y="220"/>
                        <a:pt x="322" y="216"/>
                        <a:pt x="339" y="212"/>
                      </a:cubicBezTo>
                      <a:cubicBezTo>
                        <a:pt x="346" y="210"/>
                        <a:pt x="353" y="206"/>
                        <a:pt x="357" y="199"/>
                      </a:cubicBezTo>
                      <a:cubicBezTo>
                        <a:pt x="361" y="193"/>
                        <a:pt x="363" y="185"/>
                        <a:pt x="361" y="177"/>
                      </a:cubicBezTo>
                      <a:cubicBezTo>
                        <a:pt x="359" y="169"/>
                        <a:pt x="354" y="162"/>
                        <a:pt x="347" y="159"/>
                      </a:cubicBezTo>
                      <a:cubicBezTo>
                        <a:pt x="346" y="159"/>
                        <a:pt x="345" y="159"/>
                        <a:pt x="344" y="160"/>
                      </a:cubicBezTo>
                      <a:cubicBezTo>
                        <a:pt x="303" y="169"/>
                        <a:pt x="303" y="169"/>
                        <a:pt x="303" y="169"/>
                      </a:cubicBezTo>
                      <a:cubicBezTo>
                        <a:pt x="300" y="170"/>
                        <a:pt x="296" y="168"/>
                        <a:pt x="296" y="165"/>
                      </a:cubicBezTo>
                      <a:cubicBezTo>
                        <a:pt x="295" y="162"/>
                        <a:pt x="297" y="158"/>
                        <a:pt x="300" y="158"/>
                      </a:cubicBezTo>
                      <a:close/>
                    </a:path>
                  </a:pathLst>
                </a:custGeom>
                <a:solidFill>
                  <a:srgbClr val="FEE1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200" i="0" u="none" strike="noStrike" kern="1200" cap="none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70" name="ïşľïdé">
                  <a:extLst>
                    <a:ext uri="{FF2B5EF4-FFF2-40B4-BE49-F238E27FC236}">
                      <a16:creationId xmlns:a16="http://schemas.microsoft.com/office/drawing/2014/main" id="{823532EE-0236-405A-B9E5-6AAF420A6D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8" y="3283"/>
                  <a:ext cx="445" cy="717"/>
                </a:xfrm>
                <a:custGeom>
                  <a:avLst/>
                  <a:gdLst>
                    <a:gd name="T0" fmla="*/ 125 w 188"/>
                    <a:gd name="T1" fmla="*/ 15 h 303"/>
                    <a:gd name="T2" fmla="*/ 111 w 188"/>
                    <a:gd name="T3" fmla="*/ 1 h 303"/>
                    <a:gd name="T4" fmla="*/ 101 w 188"/>
                    <a:gd name="T5" fmla="*/ 1 h 303"/>
                    <a:gd name="T6" fmla="*/ 17 w 188"/>
                    <a:gd name="T7" fmla="*/ 24 h 303"/>
                    <a:gd name="T8" fmla="*/ 3 w 188"/>
                    <a:gd name="T9" fmla="*/ 49 h 303"/>
                    <a:gd name="T10" fmla="*/ 64 w 188"/>
                    <a:gd name="T11" fmla="*/ 287 h 303"/>
                    <a:gd name="T12" fmla="*/ 89 w 188"/>
                    <a:gd name="T13" fmla="*/ 300 h 303"/>
                    <a:gd name="T14" fmla="*/ 171 w 188"/>
                    <a:gd name="T15" fmla="*/ 273 h 303"/>
                    <a:gd name="T16" fmla="*/ 185 w 188"/>
                    <a:gd name="T17" fmla="*/ 247 h 303"/>
                    <a:gd name="T18" fmla="*/ 125 w 188"/>
                    <a:gd name="T19" fmla="*/ 15 h 303"/>
                    <a:gd name="T20" fmla="*/ 158 w 188"/>
                    <a:gd name="T21" fmla="*/ 240 h 303"/>
                    <a:gd name="T22" fmla="*/ 120 w 188"/>
                    <a:gd name="T23" fmla="*/ 265 h 303"/>
                    <a:gd name="T24" fmla="*/ 94 w 188"/>
                    <a:gd name="T25" fmla="*/ 227 h 303"/>
                    <a:gd name="T26" fmla="*/ 133 w 188"/>
                    <a:gd name="T27" fmla="*/ 202 h 303"/>
                    <a:gd name="T28" fmla="*/ 158 w 188"/>
                    <a:gd name="T29" fmla="*/ 240 h 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8" h="303">
                      <a:moveTo>
                        <a:pt x="125" y="15"/>
                      </a:moveTo>
                      <a:cubicBezTo>
                        <a:pt x="123" y="8"/>
                        <a:pt x="118" y="3"/>
                        <a:pt x="111" y="1"/>
                      </a:cubicBezTo>
                      <a:cubicBezTo>
                        <a:pt x="108" y="0"/>
                        <a:pt x="104" y="0"/>
                        <a:pt x="101" y="1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7" y="27"/>
                        <a:pt x="0" y="39"/>
                        <a:pt x="3" y="49"/>
                      </a:cubicBezTo>
                      <a:cubicBezTo>
                        <a:pt x="64" y="287"/>
                        <a:pt x="64" y="287"/>
                        <a:pt x="64" y="287"/>
                      </a:cubicBezTo>
                      <a:cubicBezTo>
                        <a:pt x="67" y="297"/>
                        <a:pt x="79" y="303"/>
                        <a:pt x="89" y="300"/>
                      </a:cubicBezTo>
                      <a:cubicBezTo>
                        <a:pt x="171" y="273"/>
                        <a:pt x="171" y="273"/>
                        <a:pt x="171" y="273"/>
                      </a:cubicBezTo>
                      <a:cubicBezTo>
                        <a:pt x="181" y="269"/>
                        <a:pt x="188" y="257"/>
                        <a:pt x="185" y="247"/>
                      </a:cubicBezTo>
                      <a:lnTo>
                        <a:pt x="125" y="15"/>
                      </a:lnTo>
                      <a:close/>
                      <a:moveTo>
                        <a:pt x="158" y="240"/>
                      </a:moveTo>
                      <a:cubicBezTo>
                        <a:pt x="154" y="258"/>
                        <a:pt x="137" y="269"/>
                        <a:pt x="120" y="265"/>
                      </a:cubicBezTo>
                      <a:cubicBezTo>
                        <a:pt x="102" y="262"/>
                        <a:pt x="91" y="245"/>
                        <a:pt x="94" y="227"/>
                      </a:cubicBezTo>
                      <a:cubicBezTo>
                        <a:pt x="98" y="210"/>
                        <a:pt x="115" y="198"/>
                        <a:pt x="133" y="202"/>
                      </a:cubicBezTo>
                      <a:cubicBezTo>
                        <a:pt x="150" y="205"/>
                        <a:pt x="161" y="222"/>
                        <a:pt x="158" y="24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200" i="0" u="none" strike="noStrike" kern="1200" cap="none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71" name="ïšļïḓê">
                  <a:extLst>
                    <a:ext uri="{FF2B5EF4-FFF2-40B4-BE49-F238E27FC236}">
                      <a16:creationId xmlns:a16="http://schemas.microsoft.com/office/drawing/2014/main" id="{4963D481-690E-4519-B8B1-32700C7A93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1" y="280"/>
                  <a:ext cx="327" cy="423"/>
                </a:xfrm>
                <a:custGeom>
                  <a:avLst/>
                  <a:gdLst>
                    <a:gd name="T0" fmla="*/ 105 w 138"/>
                    <a:gd name="T1" fmla="*/ 117 h 179"/>
                    <a:gd name="T2" fmla="*/ 93 w 138"/>
                    <a:gd name="T3" fmla="*/ 117 h 179"/>
                    <a:gd name="T4" fmla="*/ 85 w 138"/>
                    <a:gd name="T5" fmla="*/ 25 h 179"/>
                    <a:gd name="T6" fmla="*/ 67 w 138"/>
                    <a:gd name="T7" fmla="*/ 0 h 179"/>
                    <a:gd name="T8" fmla="*/ 65 w 138"/>
                    <a:gd name="T9" fmla="*/ 0 h 179"/>
                    <a:gd name="T10" fmla="*/ 51 w 138"/>
                    <a:gd name="T11" fmla="*/ 25 h 179"/>
                    <a:gd name="T12" fmla="*/ 43 w 138"/>
                    <a:gd name="T13" fmla="*/ 117 h 179"/>
                    <a:gd name="T14" fmla="*/ 31 w 138"/>
                    <a:gd name="T15" fmla="*/ 117 h 179"/>
                    <a:gd name="T16" fmla="*/ 28 w 138"/>
                    <a:gd name="T17" fmla="*/ 117 h 179"/>
                    <a:gd name="T18" fmla="*/ 1 w 138"/>
                    <a:gd name="T19" fmla="*/ 150 h 179"/>
                    <a:gd name="T20" fmla="*/ 31 w 138"/>
                    <a:gd name="T21" fmla="*/ 179 h 179"/>
                    <a:gd name="T22" fmla="*/ 77 w 138"/>
                    <a:gd name="T23" fmla="*/ 179 h 179"/>
                    <a:gd name="T24" fmla="*/ 77 w 138"/>
                    <a:gd name="T25" fmla="*/ 179 h 179"/>
                    <a:gd name="T26" fmla="*/ 72 w 138"/>
                    <a:gd name="T27" fmla="*/ 172 h 179"/>
                    <a:gd name="T28" fmla="*/ 65 w 138"/>
                    <a:gd name="T29" fmla="*/ 154 h 179"/>
                    <a:gd name="T30" fmla="*/ 72 w 138"/>
                    <a:gd name="T31" fmla="*/ 134 h 179"/>
                    <a:gd name="T32" fmla="*/ 95 w 138"/>
                    <a:gd name="T33" fmla="*/ 124 h 179"/>
                    <a:gd name="T34" fmla="*/ 118 w 138"/>
                    <a:gd name="T35" fmla="*/ 134 h 179"/>
                    <a:gd name="T36" fmla="*/ 124 w 138"/>
                    <a:gd name="T37" fmla="*/ 154 h 179"/>
                    <a:gd name="T38" fmla="*/ 118 w 138"/>
                    <a:gd name="T39" fmla="*/ 171 h 179"/>
                    <a:gd name="T40" fmla="*/ 114 w 138"/>
                    <a:gd name="T41" fmla="*/ 177 h 179"/>
                    <a:gd name="T42" fmla="*/ 114 w 138"/>
                    <a:gd name="T43" fmla="*/ 178 h 179"/>
                    <a:gd name="T44" fmla="*/ 128 w 138"/>
                    <a:gd name="T45" fmla="*/ 171 h 179"/>
                    <a:gd name="T46" fmla="*/ 138 w 138"/>
                    <a:gd name="T47" fmla="*/ 148 h 179"/>
                    <a:gd name="T48" fmla="*/ 128 w 138"/>
                    <a:gd name="T49" fmla="*/ 126 h 179"/>
                    <a:gd name="T50" fmla="*/ 105 w 138"/>
                    <a:gd name="T51" fmla="*/ 117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38" h="179">
                      <a:moveTo>
                        <a:pt x="105" y="117"/>
                      </a:moveTo>
                      <a:cubicBezTo>
                        <a:pt x="93" y="117"/>
                        <a:pt x="93" y="117"/>
                        <a:pt x="93" y="117"/>
                      </a:cubicBezTo>
                      <a:cubicBezTo>
                        <a:pt x="85" y="25"/>
                        <a:pt x="85" y="25"/>
                        <a:pt x="85" y="25"/>
                      </a:cubicBezTo>
                      <a:cubicBezTo>
                        <a:pt x="85" y="12"/>
                        <a:pt x="81" y="0"/>
                        <a:pt x="67" y="0"/>
                      </a:cubicBezTo>
                      <a:cubicBezTo>
                        <a:pt x="67" y="0"/>
                        <a:pt x="66" y="0"/>
                        <a:pt x="65" y="0"/>
                      </a:cubicBezTo>
                      <a:cubicBezTo>
                        <a:pt x="53" y="1"/>
                        <a:pt x="51" y="13"/>
                        <a:pt x="51" y="25"/>
                      </a:cubicBezTo>
                      <a:cubicBezTo>
                        <a:pt x="43" y="117"/>
                        <a:pt x="43" y="117"/>
                        <a:pt x="43" y="117"/>
                      </a:cubicBezTo>
                      <a:cubicBezTo>
                        <a:pt x="31" y="117"/>
                        <a:pt x="31" y="117"/>
                        <a:pt x="31" y="117"/>
                      </a:cubicBezTo>
                      <a:cubicBezTo>
                        <a:pt x="30" y="117"/>
                        <a:pt x="29" y="117"/>
                        <a:pt x="28" y="117"/>
                      </a:cubicBezTo>
                      <a:cubicBezTo>
                        <a:pt x="12" y="119"/>
                        <a:pt x="0" y="134"/>
                        <a:pt x="1" y="150"/>
                      </a:cubicBezTo>
                      <a:cubicBezTo>
                        <a:pt x="1" y="165"/>
                        <a:pt x="15" y="179"/>
                        <a:pt x="31" y="179"/>
                      </a:cubicBezTo>
                      <a:cubicBezTo>
                        <a:pt x="77" y="179"/>
                        <a:pt x="77" y="179"/>
                        <a:pt x="77" y="179"/>
                      </a:cubicBezTo>
                      <a:cubicBezTo>
                        <a:pt x="77" y="179"/>
                        <a:pt x="77" y="179"/>
                        <a:pt x="77" y="179"/>
                      </a:cubicBezTo>
                      <a:cubicBezTo>
                        <a:pt x="77" y="177"/>
                        <a:pt x="76" y="177"/>
                        <a:pt x="72" y="172"/>
                      </a:cubicBezTo>
                      <a:cubicBezTo>
                        <a:pt x="69" y="168"/>
                        <a:pt x="65" y="162"/>
                        <a:pt x="65" y="154"/>
                      </a:cubicBezTo>
                      <a:cubicBezTo>
                        <a:pt x="65" y="147"/>
                        <a:pt x="67" y="140"/>
                        <a:pt x="72" y="134"/>
                      </a:cubicBezTo>
                      <a:cubicBezTo>
                        <a:pt x="76" y="128"/>
                        <a:pt x="85" y="124"/>
                        <a:pt x="95" y="124"/>
                      </a:cubicBezTo>
                      <a:cubicBezTo>
                        <a:pt x="104" y="124"/>
                        <a:pt x="113" y="128"/>
                        <a:pt x="118" y="134"/>
                      </a:cubicBezTo>
                      <a:cubicBezTo>
                        <a:pt x="123" y="140"/>
                        <a:pt x="124" y="147"/>
                        <a:pt x="124" y="154"/>
                      </a:cubicBezTo>
                      <a:cubicBezTo>
                        <a:pt x="124" y="162"/>
                        <a:pt x="121" y="168"/>
                        <a:pt x="118" y="171"/>
                      </a:cubicBezTo>
                      <a:cubicBezTo>
                        <a:pt x="114" y="176"/>
                        <a:pt x="114" y="176"/>
                        <a:pt x="114" y="177"/>
                      </a:cubicBezTo>
                      <a:cubicBezTo>
                        <a:pt x="114" y="178"/>
                        <a:pt x="114" y="178"/>
                        <a:pt x="114" y="178"/>
                      </a:cubicBezTo>
                      <a:cubicBezTo>
                        <a:pt x="119" y="177"/>
                        <a:pt x="124" y="175"/>
                        <a:pt x="128" y="171"/>
                      </a:cubicBezTo>
                      <a:cubicBezTo>
                        <a:pt x="135" y="165"/>
                        <a:pt x="138" y="157"/>
                        <a:pt x="138" y="148"/>
                      </a:cubicBezTo>
                      <a:cubicBezTo>
                        <a:pt x="138" y="140"/>
                        <a:pt x="135" y="131"/>
                        <a:pt x="128" y="126"/>
                      </a:cubicBezTo>
                      <a:cubicBezTo>
                        <a:pt x="122" y="120"/>
                        <a:pt x="113" y="117"/>
                        <a:pt x="105" y="117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200" i="0" u="none" strike="noStrike" kern="1200" cap="none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</p:grpSp>
          <p:sp>
            <p:nvSpPr>
              <p:cNvPr id="48" name="iś1iḑê">
                <a:extLst>
                  <a:ext uri="{FF2B5EF4-FFF2-40B4-BE49-F238E27FC236}">
                    <a16:creationId xmlns:a16="http://schemas.microsoft.com/office/drawing/2014/main" id="{4D4E1FAE-555B-4E2F-BB8D-083AF2CB9ACA}"/>
                  </a:ext>
                </a:extLst>
              </p:cNvPr>
              <p:cNvSpPr/>
              <p:nvPr/>
            </p:nvSpPr>
            <p:spPr>
              <a:xfrm flipH="1" flipV="1">
                <a:off x="6878008" y="3617096"/>
                <a:ext cx="3622041" cy="2626702"/>
              </a:xfrm>
              <a:custGeom>
                <a:avLst/>
                <a:gdLst>
                  <a:gd name="connsiteX0" fmla="*/ 1754659 w 1754659"/>
                  <a:gd name="connsiteY0" fmla="*/ 506627 h 506627"/>
                  <a:gd name="connsiteX1" fmla="*/ 1346886 w 1754659"/>
                  <a:gd name="connsiteY1" fmla="*/ 0 h 506627"/>
                  <a:gd name="connsiteX2" fmla="*/ 0 w 1754659"/>
                  <a:gd name="connsiteY2" fmla="*/ 0 h 506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4659" h="506627">
                    <a:moveTo>
                      <a:pt x="1754659" y="506627"/>
                    </a:moveTo>
                    <a:lnTo>
                      <a:pt x="134688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rnd">
                <a:solidFill>
                  <a:schemeClr val="bg2">
                    <a:lumMod val="9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200" i="0" u="none" strike="noStrike" kern="1200" cap="none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264A27B1-FA0C-4EF6-9C4B-F1C39A63B967}"/>
                  </a:ext>
                </a:extLst>
              </p:cNvPr>
              <p:cNvSpPr txBox="1"/>
              <p:nvPr/>
            </p:nvSpPr>
            <p:spPr>
              <a:xfrm>
                <a:off x="1147724" y="1643918"/>
                <a:ext cx="3198622" cy="1107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indent="0" fontAlgn="auto" hangingPunct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TC Bold" panose="020B0800000000000000" pitchFamily="34" charset="-120"/>
                    <a:ea typeface="Noto Sans CJK TC Bold" panose="020B0800000000000000" pitchFamily="34" charset="-120"/>
                  </a:rPr>
                  <a:t>金融等級密碼規範</a:t>
                </a:r>
                <a:endPara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endParaRPr>
              </a:p>
              <a:p>
                <a:pPr algn="just" hangingPunct="0">
                  <a:lnSpc>
                    <a:spcPct val="130000"/>
                  </a:lnSpc>
                  <a:defRPr/>
                </a:pPr>
                <a:r>
                  <a:rPr lang="zh-TW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符合金融業對密碼安全要求的最高等級，讓</a:t>
                </a:r>
                <a:r>
                  <a:rPr lang="en-US" altLang="zh-TW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IT</a:t>
                </a:r>
                <a:r>
                  <a:rPr lang="zh-TW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無後顧之憂！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B38CCB6-F2A7-4F46-BE17-562FD1CB1511}"/>
                  </a:ext>
                </a:extLst>
              </p:cNvPr>
              <p:cNvSpPr txBox="1"/>
              <p:nvPr/>
            </p:nvSpPr>
            <p:spPr>
              <a:xfrm>
                <a:off x="-394866" y="3278544"/>
                <a:ext cx="4563205" cy="1107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hangingPunct="0">
                  <a:lnSpc>
                    <a:spcPct val="130000"/>
                  </a:lnSpc>
                  <a:defRPr/>
                </a:pPr>
                <a:r>
                  <a:rPr lang="en-US" altLang="zh-TW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TC Bold" panose="020B0800000000000000" pitchFamily="34" charset="-120"/>
                    <a:ea typeface="Noto Sans CJK TC Bold" panose="020B0800000000000000" pitchFamily="34" charset="-120"/>
                  </a:rPr>
                  <a:t>BYOD</a:t>
                </a:r>
                <a:r>
                  <a:rPr lang="zh-TW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TC Bold" panose="020B0800000000000000" pitchFamily="34" charset="-120"/>
                    <a:ea typeface="Noto Sans CJK TC Bold" panose="020B0800000000000000" pitchFamily="34" charset="-120"/>
                  </a:rPr>
                  <a:t>管理／</a:t>
                </a:r>
                <a:r>
                  <a:rPr lang="en-US" altLang="zh-TW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TC Bold" panose="020B0800000000000000" pitchFamily="34" charset="-120"/>
                    <a:ea typeface="Noto Sans CJK TC Bold" panose="020B0800000000000000" pitchFamily="34" charset="-120"/>
                  </a:rPr>
                  <a:t>IP</a:t>
                </a:r>
                <a:r>
                  <a:rPr lang="zh-TW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TC Bold" panose="020B0800000000000000" pitchFamily="34" charset="-120"/>
                    <a:ea typeface="Noto Sans CJK TC Bold" panose="020B0800000000000000" pitchFamily="34" charset="-120"/>
                  </a:rPr>
                  <a:t>位置限制防護</a:t>
                </a:r>
                <a:endPara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endParaRPr>
              </a:p>
              <a:p>
                <a:pPr algn="just" hangingPunct="0">
                  <a:lnSpc>
                    <a:spcPct val="130000"/>
                  </a:lnSpc>
                  <a:defRPr/>
                </a:pPr>
                <a:r>
                  <a:rPr lang="zh-TW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結合手機</a:t>
                </a:r>
                <a:r>
                  <a:rPr lang="en-US" altLang="zh-TW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ID</a:t>
                </a:r>
                <a:r>
                  <a:rPr lang="zh-TW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與</a:t>
                </a:r>
                <a:r>
                  <a:rPr lang="en-US" altLang="zh-TW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IP</a:t>
                </a:r>
                <a:r>
                  <a:rPr lang="zh-TW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網段，可以讓有登錄的手機才能登入系統，讓在特定允許的網段內才能使用系統。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78D2DCE0-896E-49B1-A541-67314AD779D2}"/>
                  </a:ext>
                </a:extLst>
              </p:cNvPr>
              <p:cNvSpPr txBox="1"/>
              <p:nvPr/>
            </p:nvSpPr>
            <p:spPr>
              <a:xfrm>
                <a:off x="638484" y="4915780"/>
                <a:ext cx="3622041" cy="1412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indent="0" fontAlgn="auto" hangingPunct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TC Bold" panose="020B0800000000000000" pitchFamily="34" charset="-120"/>
                    <a:ea typeface="Noto Sans CJK TC Bold" panose="020B0800000000000000" pitchFamily="34" charset="-120"/>
                  </a:rPr>
                  <a:t>PDF</a:t>
                </a:r>
                <a:r>
                  <a:rPr lang="zh-TW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TC Bold" panose="020B0800000000000000" pitchFamily="34" charset="-120"/>
                    <a:ea typeface="Noto Sans CJK TC Bold" panose="020B0800000000000000" pitchFamily="34" charset="-120"/>
                  </a:rPr>
                  <a:t>浮水印及防下載防護</a:t>
                </a:r>
                <a:endPara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endParaRPr>
              </a:p>
              <a:p>
                <a:pPr algn="just" hangingPunct="0">
                  <a:lnSpc>
                    <a:spcPct val="130000"/>
                  </a:lnSpc>
                  <a:defRPr/>
                </a:pPr>
                <a:r>
                  <a:rPr lang="en-US" altLang="zh-TW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PDF</a:t>
                </a:r>
                <a:r>
                  <a:rPr lang="zh-TW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格式文件只允許線上閱讀，不能被下載，同時會動態加入浮水印來增加文件安全性。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B4E23C2B-B53E-469B-8672-AEBF6340C8E7}"/>
                  </a:ext>
                </a:extLst>
              </p:cNvPr>
              <p:cNvGrpSpPr/>
              <p:nvPr/>
            </p:nvGrpSpPr>
            <p:grpSpPr>
              <a:xfrm>
                <a:off x="5100923" y="6035525"/>
                <a:ext cx="2261244" cy="664261"/>
                <a:chOff x="5105298" y="6031715"/>
                <a:chExt cx="2261244" cy="664261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C445BE55-8620-43BA-B8E5-AE7E01A5368B}"/>
                    </a:ext>
                  </a:extLst>
                </p:cNvPr>
                <p:cNvSpPr/>
                <p:nvPr/>
              </p:nvSpPr>
              <p:spPr>
                <a:xfrm>
                  <a:off x="5597678" y="6031715"/>
                  <a:ext cx="1768864" cy="664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TW" altLang="en-US" sz="1400" i="0" u="none" strike="noStrike" kern="1200" cap="none" normalizeH="0" baseline="0" noProof="0" dirty="0">
                      <a:ln>
                        <a:noFill/>
                      </a:ln>
                      <a:solidFill>
                        <a:schemeClr val="accent2"/>
                      </a:solidFill>
                      <a:effectLst/>
                      <a:uLnTx/>
                      <a:uFillTx/>
                      <a:latin typeface="Noto Sans CJK TC Bold" panose="020B0800000000000000" pitchFamily="34" charset="-120"/>
                      <a:ea typeface="Noto Sans CJK TC Bold" panose="020B0800000000000000" pitchFamily="34" charset="-120"/>
                    </a:rPr>
                    <a:t>全系統</a:t>
                  </a:r>
                  <a:r>
                    <a:rPr kumimoji="0" lang="en-US" altLang="zh-TW" sz="1400" i="0" u="none" strike="noStrike" kern="1200" cap="none" normalizeH="0" baseline="0" noProof="0" dirty="0">
                      <a:ln>
                        <a:noFill/>
                      </a:ln>
                      <a:solidFill>
                        <a:schemeClr val="accent2"/>
                      </a:solidFill>
                      <a:effectLst/>
                      <a:uLnTx/>
                      <a:uFillTx/>
                      <a:latin typeface="Noto Sans CJK TC Bold" panose="020B0800000000000000" pitchFamily="34" charset="-120"/>
                      <a:ea typeface="Noto Sans CJK TC Bold" panose="020B0800000000000000" pitchFamily="34" charset="-120"/>
                    </a:rPr>
                    <a:t>SSL</a:t>
                  </a:r>
                  <a:r>
                    <a:rPr kumimoji="0" lang="zh-TW" altLang="en-US" sz="1400" i="0" u="none" strike="noStrike" kern="1200" cap="none" normalizeH="0" baseline="0" noProof="0" dirty="0">
                      <a:ln>
                        <a:noFill/>
                      </a:ln>
                      <a:solidFill>
                        <a:schemeClr val="accent2"/>
                      </a:solidFill>
                      <a:effectLst/>
                      <a:uLnTx/>
                      <a:uFillTx/>
                      <a:latin typeface="Noto Sans CJK TC Bold" panose="020B0800000000000000" pitchFamily="34" charset="-120"/>
                      <a:ea typeface="Noto Sans CJK TC Bold" panose="020B0800000000000000" pitchFamily="34" charset="-120"/>
                    </a:rPr>
                    <a:t>保護</a:t>
                  </a:r>
                  <a:endParaRPr kumimoji="0" lang="en-US" altLang="zh-TW" sz="1400" i="0" u="none" strike="noStrike" kern="1200" cap="none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Noto Sans CJK TC Bold" panose="020B0800000000000000" pitchFamily="34" charset="-120"/>
                    <a:ea typeface="Noto Sans CJK TC Bold" panose="020B0800000000000000" pitchFamily="34" charset="-120"/>
                  </a:endParaRPr>
                </a:p>
                <a:p>
                  <a:pPr>
                    <a:defRPr/>
                  </a:pPr>
                  <a:r>
                    <a:rPr kumimoji="0" lang="zh-TW" altLang="en-US" sz="1400" i="0" u="none" strike="noStrike" kern="1200" cap="none" normalizeH="0" baseline="0" noProof="0" dirty="0">
                      <a:ln>
                        <a:noFill/>
                      </a:ln>
                      <a:solidFill>
                        <a:schemeClr val="accent2"/>
                      </a:solidFill>
                      <a:effectLst/>
                      <a:uLnTx/>
                      <a:uFillTx/>
                      <a:latin typeface="Noto Sans CJK TC Bold" panose="020B0800000000000000" pitchFamily="34" charset="-120"/>
                      <a:ea typeface="Noto Sans CJK TC Bold" panose="020B0800000000000000" pitchFamily="34" charset="-120"/>
                    </a:rPr>
                    <a:t>弱點掃描</a:t>
                  </a:r>
                </a:p>
              </p:txBody>
            </p:sp>
            <p:pic>
              <p:nvPicPr>
                <p:cNvPr id="56" name="圖形 55" descr="鎖">
                  <a:extLst>
                    <a:ext uri="{FF2B5EF4-FFF2-40B4-BE49-F238E27FC236}">
                      <a16:creationId xmlns:a16="http://schemas.microsoft.com/office/drawing/2014/main" id="{C0674AC1-35C1-41A6-AA1F-D8C4C5C497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5298" y="6072441"/>
                  <a:ext cx="605528" cy="549167"/>
                </a:xfrm>
                <a:prstGeom prst="rect">
                  <a:avLst/>
                </a:prstGeom>
              </p:spPr>
            </p:pic>
          </p:grp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24700C35-DEFB-4B3B-9863-7740644965A9}"/>
                  </a:ext>
                </a:extLst>
              </p:cNvPr>
              <p:cNvSpPr txBox="1"/>
              <p:nvPr/>
            </p:nvSpPr>
            <p:spPr>
              <a:xfrm>
                <a:off x="7850851" y="1193154"/>
                <a:ext cx="4722844" cy="1107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hangingPunct="0">
                  <a:lnSpc>
                    <a:spcPct val="130000"/>
                  </a:lnSpc>
                  <a:defRPr/>
                </a:pPr>
                <a:r>
                  <a:rPr lang="zh-TW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TC Bold" panose="020B0800000000000000" pitchFamily="34" charset="-120"/>
                    <a:ea typeface="Noto Sans CJK TC Bold" panose="020B0800000000000000" pitchFamily="34" charset="-120"/>
                  </a:rPr>
                  <a:t>系統原碼防駭防護</a:t>
                </a:r>
                <a:endPara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endParaRPr>
              </a:p>
              <a:p>
                <a:pPr algn="just" hangingPunct="0">
                  <a:lnSpc>
                    <a:spcPct val="130000"/>
                  </a:lnSpc>
                  <a:defRPr/>
                </a:pPr>
                <a:r>
                  <a:rPr lang="zh-TW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眾多客戶協同合作，</a:t>
                </a:r>
                <a:r>
                  <a:rPr lang="en-US" altLang="zh-TW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Orca HCM</a:t>
                </a:r>
                <a:r>
                  <a:rPr lang="zh-TW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系統定期進行第三方源碼掃描，為客戶守護資安。</a:t>
                </a:r>
                <a:endPara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C7A30920-CBCA-4EA9-BAA4-9F3A1D7798D9}"/>
                  </a:ext>
                </a:extLst>
              </p:cNvPr>
              <p:cNvSpPr txBox="1"/>
              <p:nvPr/>
            </p:nvSpPr>
            <p:spPr>
              <a:xfrm>
                <a:off x="7800307" y="4700599"/>
                <a:ext cx="4773388" cy="1412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indent="0" fontAlgn="auto" hangingPunct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TC Bold" panose="020B0800000000000000" pitchFamily="34" charset="-120"/>
                    <a:ea typeface="Noto Sans CJK TC Bold" panose="020B0800000000000000" pitchFamily="34" charset="-120"/>
                  </a:rPr>
                  <a:t>影片</a:t>
                </a:r>
                <a:r>
                  <a:rPr lang="en-US" altLang="zh-TW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TC Bold" panose="020B0800000000000000" pitchFamily="34" charset="-120"/>
                    <a:ea typeface="Noto Sans CJK TC Bold" panose="020B0800000000000000" pitchFamily="34" charset="-120"/>
                  </a:rPr>
                  <a:t>DRM</a:t>
                </a:r>
                <a:r>
                  <a:rPr lang="zh-TW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TC Bold" panose="020B0800000000000000" pitchFamily="34" charset="-120"/>
                    <a:ea typeface="Noto Sans CJK TC Bold" panose="020B0800000000000000" pitchFamily="34" charset="-120"/>
                  </a:rPr>
                  <a:t>加密防護</a:t>
                </a:r>
                <a:endPara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endParaRPr>
              </a:p>
              <a:p>
                <a:pPr algn="just" hangingPunct="0">
                  <a:lnSpc>
                    <a:spcPct val="130000"/>
                  </a:lnSpc>
                  <a:defRPr/>
                </a:pPr>
                <a:r>
                  <a:rPr lang="zh-TW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使用國際標準的加密演算法，讓影音教材加密後的內容幾乎無法破解，就是透過特殊手段下載每段影片檔案也無法播放。</a:t>
                </a:r>
                <a:endPara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p:grp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0718FEC7-BD98-444B-AB52-C5046F34CB13}"/>
                </a:ext>
              </a:extLst>
            </p:cNvPr>
            <p:cNvSpPr txBox="1"/>
            <p:nvPr/>
          </p:nvSpPr>
          <p:spPr>
            <a:xfrm>
              <a:off x="8549510" y="2546109"/>
              <a:ext cx="4229064" cy="1026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hangingPunct="0">
                <a:lnSpc>
                  <a:spcPct val="130000"/>
                </a:lnSpc>
                <a:defRPr/>
              </a:pP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影片動態浮水印</a:t>
              </a:r>
              <a:endPara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  <a:p>
              <a:pPr algn="just" hangingPunct="0">
                <a:lnSpc>
                  <a:spcPct val="130000"/>
                </a:lnSpc>
                <a:spcAft>
                  <a:spcPts val="600"/>
                </a:spcAft>
                <a:defRPr/>
              </a:pP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影片可以開啟浮水印安全機制，浮水印內容可以自訂義內容，或是使用多達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5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種的預設資訊如帳號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…</a:t>
              </a:r>
            </a:p>
          </p:txBody>
        </p:sp>
        <p:pic>
          <p:nvPicPr>
            <p:cNvPr id="74" name="圖片 73" descr="一張含有 坐, 停止, 標誌, 畫畫 的圖片&#10;&#10;自動產生的描述">
              <a:extLst>
                <a:ext uri="{FF2B5EF4-FFF2-40B4-BE49-F238E27FC236}">
                  <a16:creationId xmlns:a16="http://schemas.microsoft.com/office/drawing/2014/main" id="{6D93D845-EF36-4CA3-B6D7-5B382352C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3818" y="2116014"/>
              <a:ext cx="839980" cy="138205"/>
            </a:xfrm>
            <a:prstGeom prst="rect">
              <a:avLst/>
            </a:prstGeom>
          </p:spPr>
        </p:pic>
        <p:pic>
          <p:nvPicPr>
            <p:cNvPr id="75" name="圖片 74">
              <a:extLst>
                <a:ext uri="{FF2B5EF4-FFF2-40B4-BE49-F238E27FC236}">
                  <a16:creationId xmlns:a16="http://schemas.microsoft.com/office/drawing/2014/main" id="{F09A113D-8916-4DFA-AEF1-EEC879CD43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99856" y="2102847"/>
              <a:ext cx="546364" cy="185345"/>
            </a:xfrm>
            <a:prstGeom prst="rect">
              <a:avLst/>
            </a:prstGeom>
          </p:spPr>
        </p:pic>
      </p:grpSp>
      <p:sp>
        <p:nvSpPr>
          <p:cNvPr id="38" name="手繪多邊形: 圖案 37">
            <a:extLst>
              <a:ext uri="{FF2B5EF4-FFF2-40B4-BE49-F238E27FC236}">
                <a16:creationId xmlns:a16="http://schemas.microsoft.com/office/drawing/2014/main" id="{2927DDDB-F0C4-4B7D-96F3-1593AA30E2D6}"/>
              </a:ext>
            </a:extLst>
          </p:cNvPr>
          <p:cNvSpPr/>
          <p:nvPr/>
        </p:nvSpPr>
        <p:spPr>
          <a:xfrm>
            <a:off x="2" y="3"/>
            <a:ext cx="12191999" cy="2262104"/>
          </a:xfrm>
          <a:custGeom>
            <a:avLst/>
            <a:gdLst>
              <a:gd name="connsiteX0" fmla="*/ 0 w 12191999"/>
              <a:gd name="connsiteY0" fmla="*/ 0 h 2262104"/>
              <a:gd name="connsiteX1" fmla="*/ 12191999 w 12191999"/>
              <a:gd name="connsiteY1" fmla="*/ 0 h 2262104"/>
              <a:gd name="connsiteX2" fmla="*/ 12191999 w 12191999"/>
              <a:gd name="connsiteY2" fmla="*/ 1315936 h 2262104"/>
              <a:gd name="connsiteX3" fmla="*/ 12117577 w 12191999"/>
              <a:gd name="connsiteY3" fmla="*/ 1338065 h 2262104"/>
              <a:gd name="connsiteX4" fmla="*/ 8235504 w 12191999"/>
              <a:gd name="connsiteY4" fmla="*/ 2039480 h 2262104"/>
              <a:gd name="connsiteX5" fmla="*/ 2799624 w 12191999"/>
              <a:gd name="connsiteY5" fmla="*/ 1449942 h 2262104"/>
              <a:gd name="connsiteX6" fmla="*/ 494190 w 12191999"/>
              <a:gd name="connsiteY6" fmla="*/ 2073030 h 2262104"/>
              <a:gd name="connsiteX7" fmla="*/ 0 w 12191999"/>
              <a:gd name="connsiteY7" fmla="*/ 2262104 h 226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2262104">
                <a:moveTo>
                  <a:pt x="0" y="0"/>
                </a:moveTo>
                <a:lnTo>
                  <a:pt x="12191999" y="0"/>
                </a:lnTo>
                <a:lnTo>
                  <a:pt x="12191999" y="1315936"/>
                </a:lnTo>
                <a:lnTo>
                  <a:pt x="12117577" y="1338065"/>
                </a:lnTo>
                <a:cubicBezTo>
                  <a:pt x="11006267" y="1656595"/>
                  <a:pt x="9435234" y="1980144"/>
                  <a:pt x="8235504" y="2039480"/>
                </a:cubicBezTo>
                <a:cubicBezTo>
                  <a:pt x="6490442" y="2125786"/>
                  <a:pt x="4523662" y="1325130"/>
                  <a:pt x="2799624" y="1449942"/>
                </a:cubicBezTo>
                <a:cubicBezTo>
                  <a:pt x="2099233" y="1500647"/>
                  <a:pt x="1274241" y="1779473"/>
                  <a:pt x="494190" y="2073030"/>
                </a:cubicBezTo>
                <a:lnTo>
                  <a:pt x="0" y="2262104"/>
                </a:lnTo>
                <a:close/>
              </a:path>
            </a:pathLst>
          </a:custGeom>
          <a:solidFill>
            <a:srgbClr val="237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6E8AAD07-D00F-4240-A777-30F9C37966ED}"/>
              </a:ext>
            </a:extLst>
          </p:cNvPr>
          <p:cNvSpPr txBox="1"/>
          <p:nvPr/>
        </p:nvSpPr>
        <p:spPr>
          <a:xfrm>
            <a:off x="948014" y="749418"/>
            <a:ext cx="7471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spc="300" dirty="0">
                <a:ln w="19050">
                  <a:solidFill>
                    <a:srgbClr val="2372DB"/>
                  </a:solidFill>
                </a:ln>
                <a:solidFill>
                  <a:schemeClr val="bg1"/>
                </a:solidFill>
                <a:effectLst>
                  <a:outerShdw dist="25400" dir="5400000" algn="t" rotWithShape="0">
                    <a:srgbClr val="2372DB"/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Orca HCM</a:t>
            </a:r>
            <a:r>
              <a:rPr lang="zh-TW" altLang="en-US" sz="5400" spc="600" dirty="0">
                <a:ln w="19050">
                  <a:solidFill>
                    <a:srgbClr val="2372DB"/>
                  </a:solidFill>
                </a:ln>
                <a:solidFill>
                  <a:schemeClr val="bg1"/>
                </a:solidFill>
                <a:effectLst>
                  <a:outerShdw dist="25400" dir="5400000" algn="t" rotWithShape="0">
                    <a:srgbClr val="2372DB"/>
                  </a:outerShdw>
                </a:effectLst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資安有保障</a:t>
            </a:r>
          </a:p>
        </p:txBody>
      </p:sp>
    </p:spTree>
    <p:extLst>
      <p:ext uri="{BB962C8B-B14F-4D97-AF65-F5344CB8AC3E}">
        <p14:creationId xmlns:p14="http://schemas.microsoft.com/office/powerpoint/2010/main" val="89471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24A04F98-A8A1-44E9-9E6D-8128203AF61E}"/>
              </a:ext>
            </a:extLst>
          </p:cNvPr>
          <p:cNvSpPr/>
          <p:nvPr/>
        </p:nvSpPr>
        <p:spPr>
          <a:xfrm>
            <a:off x="1" y="1524001"/>
            <a:ext cx="12191998" cy="5334000"/>
          </a:xfrm>
          <a:custGeom>
            <a:avLst/>
            <a:gdLst>
              <a:gd name="connsiteX0" fmla="*/ 8707749 w 12191998"/>
              <a:gd name="connsiteY0" fmla="*/ 110788 h 5420532"/>
              <a:gd name="connsiteX1" fmla="*/ 8927100 w 12191998"/>
              <a:gd name="connsiteY1" fmla="*/ 114516 h 5420532"/>
              <a:gd name="connsiteX2" fmla="*/ 9149495 w 12191998"/>
              <a:gd name="connsiteY2" fmla="*/ 142794 h 5420532"/>
              <a:gd name="connsiteX3" fmla="*/ 9182843 w 12191998"/>
              <a:gd name="connsiteY3" fmla="*/ 150094 h 5420532"/>
              <a:gd name="connsiteX4" fmla="*/ 8354891 w 12191998"/>
              <a:gd name="connsiteY4" fmla="*/ 142440 h 5420532"/>
              <a:gd name="connsiteX5" fmla="*/ 8488308 w 12191998"/>
              <a:gd name="connsiteY5" fmla="*/ 125632 h 5420532"/>
              <a:gd name="connsiteX6" fmla="*/ 8707749 w 12191998"/>
              <a:gd name="connsiteY6" fmla="*/ 110788 h 5420532"/>
              <a:gd name="connsiteX7" fmla="*/ 5849348 w 12191998"/>
              <a:gd name="connsiteY7" fmla="*/ 244 h 5420532"/>
              <a:gd name="connsiteX8" fmla="*/ 6537645 w 12191998"/>
              <a:gd name="connsiteY8" fmla="*/ 122000 h 5420532"/>
              <a:gd name="connsiteX9" fmla="*/ 6549098 w 12191998"/>
              <a:gd name="connsiteY9" fmla="*/ 125748 h 5420532"/>
              <a:gd name="connsiteX10" fmla="*/ 6697254 w 12191998"/>
              <a:gd name="connsiteY10" fmla="*/ 174230 h 5420532"/>
              <a:gd name="connsiteX11" fmla="*/ 7214741 w 12191998"/>
              <a:gd name="connsiteY11" fmla="*/ 276524 h 5420532"/>
              <a:gd name="connsiteX12" fmla="*/ 8269581 w 12191998"/>
              <a:gd name="connsiteY12" fmla="*/ 153188 h 5420532"/>
              <a:gd name="connsiteX13" fmla="*/ 8354891 w 12191998"/>
              <a:gd name="connsiteY13" fmla="*/ 142440 h 5420532"/>
              <a:gd name="connsiteX14" fmla="*/ 9182843 w 12191998"/>
              <a:gd name="connsiteY14" fmla="*/ 150094 h 5420532"/>
              <a:gd name="connsiteX15" fmla="*/ 9377040 w 12191998"/>
              <a:gd name="connsiteY15" fmla="*/ 192603 h 5420532"/>
              <a:gd name="connsiteX16" fmla="*/ 10719370 w 12191998"/>
              <a:gd name="connsiteY16" fmla="*/ 516014 h 5420532"/>
              <a:gd name="connsiteX17" fmla="*/ 11842571 w 12191998"/>
              <a:gd name="connsiteY17" fmla="*/ 305772 h 5420532"/>
              <a:gd name="connsiteX18" fmla="*/ 12191998 w 12191998"/>
              <a:gd name="connsiteY18" fmla="*/ 177910 h 5420532"/>
              <a:gd name="connsiteX19" fmla="*/ 12191998 w 12191998"/>
              <a:gd name="connsiteY19" fmla="*/ 5420532 h 5420532"/>
              <a:gd name="connsiteX20" fmla="*/ 0 w 12191998"/>
              <a:gd name="connsiteY20" fmla="*/ 5420532 h 5420532"/>
              <a:gd name="connsiteX21" fmla="*/ 0 w 12191998"/>
              <a:gd name="connsiteY21" fmla="*/ 65209 h 5420532"/>
              <a:gd name="connsiteX22" fmla="*/ 721197 w 12191998"/>
              <a:gd name="connsiteY22" fmla="*/ 206003 h 5420532"/>
              <a:gd name="connsiteX23" fmla="*/ 2876764 w 12191998"/>
              <a:gd name="connsiteY23" fmla="*/ 438532 h 5420532"/>
              <a:gd name="connsiteX24" fmla="*/ 4753503 w 12191998"/>
              <a:gd name="connsiteY24" fmla="*/ 149075 h 5420532"/>
              <a:gd name="connsiteX25" fmla="*/ 4946989 w 12191998"/>
              <a:gd name="connsiteY25" fmla="*/ 110938 h 5420532"/>
              <a:gd name="connsiteX26" fmla="*/ 5104169 w 12191998"/>
              <a:gd name="connsiteY26" fmla="*/ 79957 h 5420532"/>
              <a:gd name="connsiteX27" fmla="*/ 5719280 w 12191998"/>
              <a:gd name="connsiteY27" fmla="*/ 1815 h 5420532"/>
              <a:gd name="connsiteX28" fmla="*/ 5849348 w 12191998"/>
              <a:gd name="connsiteY28" fmla="*/ 244 h 542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1998" h="5420532">
                <a:moveTo>
                  <a:pt x="8707749" y="110788"/>
                </a:moveTo>
                <a:cubicBezTo>
                  <a:pt x="8780925" y="108610"/>
                  <a:pt x="8854087" y="109527"/>
                  <a:pt x="8927100" y="114516"/>
                </a:cubicBezTo>
                <a:cubicBezTo>
                  <a:pt x="9000113" y="119505"/>
                  <a:pt x="9074375" y="129356"/>
                  <a:pt x="9149495" y="142794"/>
                </a:cubicBezTo>
                <a:lnTo>
                  <a:pt x="9182843" y="150094"/>
                </a:lnTo>
                <a:lnTo>
                  <a:pt x="8354891" y="142440"/>
                </a:lnTo>
                <a:lnTo>
                  <a:pt x="8488308" y="125632"/>
                </a:lnTo>
                <a:cubicBezTo>
                  <a:pt x="8561380" y="118240"/>
                  <a:pt x="8634572" y="112966"/>
                  <a:pt x="8707749" y="110788"/>
                </a:cubicBezTo>
                <a:close/>
                <a:moveTo>
                  <a:pt x="5849348" y="244"/>
                </a:moveTo>
                <a:cubicBezTo>
                  <a:pt x="6140462" y="4399"/>
                  <a:pt x="6348067" y="61008"/>
                  <a:pt x="6537645" y="122000"/>
                </a:cubicBezTo>
                <a:lnTo>
                  <a:pt x="6549098" y="125748"/>
                </a:lnTo>
                <a:lnTo>
                  <a:pt x="6697254" y="174230"/>
                </a:lnTo>
                <a:cubicBezTo>
                  <a:pt x="6855502" y="225291"/>
                  <a:pt x="7014252" y="269480"/>
                  <a:pt x="7214741" y="276524"/>
                </a:cubicBezTo>
                <a:cubicBezTo>
                  <a:pt x="7548889" y="288263"/>
                  <a:pt x="7906077" y="206452"/>
                  <a:pt x="8269581" y="153188"/>
                </a:cubicBezTo>
                <a:lnTo>
                  <a:pt x="8354891" y="142440"/>
                </a:lnTo>
                <a:lnTo>
                  <a:pt x="9182843" y="150094"/>
                </a:lnTo>
                <a:lnTo>
                  <a:pt x="9377040" y="192603"/>
                </a:lnTo>
                <a:cubicBezTo>
                  <a:pt x="9835721" y="308661"/>
                  <a:pt x="10311257" y="508090"/>
                  <a:pt x="10719370" y="516014"/>
                </a:cubicBezTo>
                <a:cubicBezTo>
                  <a:pt x="11127483" y="523939"/>
                  <a:pt x="11490645" y="427856"/>
                  <a:pt x="11842571" y="305772"/>
                </a:cubicBezTo>
                <a:lnTo>
                  <a:pt x="12191998" y="177910"/>
                </a:lnTo>
                <a:lnTo>
                  <a:pt x="12191998" y="5420532"/>
                </a:lnTo>
                <a:lnTo>
                  <a:pt x="0" y="5420532"/>
                </a:lnTo>
                <a:lnTo>
                  <a:pt x="0" y="65209"/>
                </a:lnTo>
                <a:lnTo>
                  <a:pt x="721197" y="206003"/>
                </a:lnTo>
                <a:cubicBezTo>
                  <a:pt x="1442127" y="340469"/>
                  <a:pt x="2161854" y="446457"/>
                  <a:pt x="2876764" y="438532"/>
                </a:cubicBezTo>
                <a:cubicBezTo>
                  <a:pt x="3472522" y="431928"/>
                  <a:pt x="4151521" y="273534"/>
                  <a:pt x="4753503" y="149075"/>
                </a:cubicBezTo>
                <a:lnTo>
                  <a:pt x="4946989" y="110938"/>
                </a:lnTo>
                <a:lnTo>
                  <a:pt x="5104169" y="79957"/>
                </a:lnTo>
                <a:cubicBezTo>
                  <a:pt x="5330075" y="38575"/>
                  <a:pt x="5538532" y="8565"/>
                  <a:pt x="5719280" y="1815"/>
                </a:cubicBezTo>
                <a:cubicBezTo>
                  <a:pt x="5764467" y="127"/>
                  <a:pt x="5807760" y="-350"/>
                  <a:pt x="5849348" y="2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CE26CADA-D245-464E-ABB9-48C37E895C7B}"/>
              </a:ext>
            </a:extLst>
          </p:cNvPr>
          <p:cNvSpPr/>
          <p:nvPr/>
        </p:nvSpPr>
        <p:spPr>
          <a:xfrm flipH="1" flipV="1">
            <a:off x="0" y="1437468"/>
            <a:ext cx="12192000" cy="516471"/>
          </a:xfrm>
          <a:custGeom>
            <a:avLst/>
            <a:gdLst>
              <a:gd name="connsiteX0" fmla="*/ 0 w 16276320"/>
              <a:gd name="connsiteY0" fmla="*/ 732509 h 1117435"/>
              <a:gd name="connsiteX1" fmla="*/ 1965960 w 16276320"/>
              <a:gd name="connsiteY1" fmla="*/ 989 h 1117435"/>
              <a:gd name="connsiteX2" fmla="*/ 4358640 w 16276320"/>
              <a:gd name="connsiteY2" fmla="*/ 869669 h 1117435"/>
              <a:gd name="connsiteX3" fmla="*/ 6644640 w 16276320"/>
              <a:gd name="connsiteY3" fmla="*/ 519149 h 1117435"/>
              <a:gd name="connsiteX4" fmla="*/ 8641080 w 16276320"/>
              <a:gd name="connsiteY4" fmla="*/ 1113509 h 1117435"/>
              <a:gd name="connsiteX5" fmla="*/ 12435840 w 16276320"/>
              <a:gd name="connsiteY5" fmla="*/ 168629 h 1117435"/>
              <a:gd name="connsiteX6" fmla="*/ 16276320 w 16276320"/>
              <a:gd name="connsiteY6" fmla="*/ 976349 h 111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76320" h="1117435">
                <a:moveTo>
                  <a:pt x="0" y="732509"/>
                </a:moveTo>
                <a:cubicBezTo>
                  <a:pt x="619760" y="355319"/>
                  <a:pt x="1239520" y="-21871"/>
                  <a:pt x="1965960" y="989"/>
                </a:cubicBezTo>
                <a:cubicBezTo>
                  <a:pt x="2692400" y="23849"/>
                  <a:pt x="3578860" y="783309"/>
                  <a:pt x="4358640" y="869669"/>
                </a:cubicBezTo>
                <a:cubicBezTo>
                  <a:pt x="5138420" y="956029"/>
                  <a:pt x="5930900" y="478509"/>
                  <a:pt x="6644640" y="519149"/>
                </a:cubicBezTo>
                <a:cubicBezTo>
                  <a:pt x="7358380" y="559789"/>
                  <a:pt x="7675880" y="1171929"/>
                  <a:pt x="8641080" y="1113509"/>
                </a:cubicBezTo>
                <a:cubicBezTo>
                  <a:pt x="9606280" y="1055089"/>
                  <a:pt x="11163300" y="191489"/>
                  <a:pt x="12435840" y="168629"/>
                </a:cubicBezTo>
                <a:cubicBezTo>
                  <a:pt x="13708380" y="145769"/>
                  <a:pt x="14992350" y="561059"/>
                  <a:pt x="16276320" y="976349"/>
                </a:cubicBezTo>
              </a:path>
            </a:pathLst>
          </a:custGeom>
          <a:noFill/>
          <a:ln w="38100">
            <a:solidFill>
              <a:srgbClr val="237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5005D8-9E25-41D1-B246-9F3811C13368}"/>
              </a:ext>
            </a:extLst>
          </p:cNvPr>
          <p:cNvSpPr txBox="1"/>
          <p:nvPr/>
        </p:nvSpPr>
        <p:spPr>
          <a:xfrm>
            <a:off x="948014" y="772374"/>
            <a:ext cx="3262432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5400" spc="600" dirty="0">
                <a:ln w="19050">
                  <a:noFill/>
                </a:ln>
                <a:solidFill>
                  <a:srgbClr val="2372DB"/>
                </a:solidFill>
                <a:effectLst>
                  <a:outerShdw dist="50800" dir="5400000" sx="101000" sy="101000" algn="t" rotWithShape="0">
                    <a:schemeClr val="bg1"/>
                  </a:outerShdw>
                </a:effectLst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超值服務</a:t>
            </a:r>
            <a:endParaRPr lang="zh-TW" altLang="en-US" sz="5400" dirty="0">
              <a:ln w="19050">
                <a:noFill/>
              </a:ln>
              <a:solidFill>
                <a:srgbClr val="2372DB"/>
              </a:solidFill>
              <a:effectLst>
                <a:outerShdw dist="50800" dir="5400000" sx="101000" sy="101000" algn="t" rotWithShape="0">
                  <a:schemeClr val="bg1"/>
                </a:outerShdw>
              </a:effectLst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0A542B8-E720-4D85-9763-48CFE8412D93}"/>
              </a:ext>
            </a:extLst>
          </p:cNvPr>
          <p:cNvGrpSpPr/>
          <p:nvPr/>
        </p:nvGrpSpPr>
        <p:grpSpPr>
          <a:xfrm>
            <a:off x="1090466" y="2593269"/>
            <a:ext cx="10011069" cy="3448701"/>
            <a:chOff x="1122203" y="2887909"/>
            <a:chExt cx="10011069" cy="3448701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05D9EC61-59D4-47A1-A5F7-26562F439E85}"/>
                </a:ext>
              </a:extLst>
            </p:cNvPr>
            <p:cNvGrpSpPr/>
            <p:nvPr/>
          </p:nvGrpSpPr>
          <p:grpSpPr>
            <a:xfrm>
              <a:off x="8613272" y="2887909"/>
              <a:ext cx="2520000" cy="3448701"/>
              <a:chOff x="8613272" y="2887909"/>
              <a:chExt cx="2520000" cy="3448701"/>
            </a:xfrm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E3C26035-61C0-4D70-A9E1-5E07E951D637}"/>
                  </a:ext>
                </a:extLst>
              </p:cNvPr>
              <p:cNvSpPr/>
              <p:nvPr/>
            </p:nvSpPr>
            <p:spPr>
              <a:xfrm>
                <a:off x="8619548" y="2887909"/>
                <a:ext cx="2507448" cy="51647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93FBFF79-8422-4750-8F28-D7DE1CD96174}"/>
                  </a:ext>
                </a:extLst>
              </p:cNvPr>
              <p:cNvSpPr txBox="1"/>
              <p:nvPr/>
            </p:nvSpPr>
            <p:spPr>
              <a:xfrm>
                <a:off x="8613272" y="2887909"/>
                <a:ext cx="2520000" cy="34487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2800" b="1" dirty="0">
                    <a:solidFill>
                      <a:srgbClr val="2372DB"/>
                    </a:solidFill>
                    <a:latin typeface="jf open 粉圓 1.1" panose="020F0500000000000000" pitchFamily="34" charset="-120"/>
                    <a:ea typeface="jf open 粉圓 1.1" panose="020F0500000000000000" pitchFamily="34" charset="-120"/>
                  </a:rPr>
                  <a:t>學習服務</a:t>
                </a:r>
                <a:endParaRPr lang="en-US" altLang="zh-TW" sz="2800" b="1" dirty="0">
                  <a:solidFill>
                    <a:srgbClr val="2372DB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endParaRPr>
              </a:p>
              <a:p>
                <a:endParaRPr lang="zh-TW" altLang="zh-TW" sz="2800" b="1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r>
                  <a:rPr lang="zh-TW" altLang="zh-TW" dirty="0">
                    <a:solidFill>
                      <a:schemeClr val="bg1"/>
                    </a:solidFill>
                    <a:latin typeface="jf open 粉圓 1.1" panose="020F0500000000000000" pitchFamily="34" charset="-120"/>
                    <a:ea typeface="jf open 粉圓 1.1" panose="020F0500000000000000" pitchFamily="34" charset="-120"/>
                  </a:rPr>
                  <a:t>企業公開班、論壇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 startAt="2"/>
                  <a:tabLst/>
                </a:pPr>
                <a:r>
                  <a:rPr lang="zh-TW" altLang="zh-TW" dirty="0">
                    <a:solidFill>
                      <a:schemeClr val="bg1"/>
                    </a:solidFill>
                    <a:latin typeface="jf open 粉圓 1.1" panose="020F0500000000000000" pitchFamily="34" charset="-120"/>
                    <a:ea typeface="jf open 粉圓 1.1" panose="020F0500000000000000" pitchFamily="34" charset="-120"/>
                  </a:rPr>
                  <a:t>技術服務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 startAt="3"/>
                  <a:tabLst/>
                </a:pPr>
                <a:r>
                  <a:rPr lang="zh-TW" altLang="zh-TW" dirty="0">
                    <a:solidFill>
                      <a:schemeClr val="bg1"/>
                    </a:solidFill>
                    <a:latin typeface="jf open 粉圓 1.1" panose="020F0500000000000000" pitchFamily="34" charset="-120"/>
                    <a:ea typeface="jf open 粉圓 1.1" panose="020F0500000000000000" pitchFamily="34" charset="-120"/>
                  </a:rPr>
                  <a:t>評估報告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 startAt="4"/>
                  <a:tabLst/>
                </a:pPr>
                <a:r>
                  <a:rPr lang="zh-TW" altLang="zh-TW" dirty="0">
                    <a:solidFill>
                      <a:schemeClr val="bg1"/>
                    </a:solidFill>
                    <a:latin typeface="jf open 粉圓 1.1" panose="020F0500000000000000" pitchFamily="34" charset="-120"/>
                    <a:ea typeface="jf open 粉圓 1.1" panose="020F0500000000000000" pitchFamily="34" charset="-120"/>
                  </a:rPr>
                  <a:t>​企業知識庫建立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 startAt="5"/>
                  <a:tabLst/>
                </a:pPr>
                <a:r>
                  <a:rPr lang="zh-TW" altLang="zh-TW" dirty="0">
                    <a:solidFill>
                      <a:schemeClr val="bg1"/>
                    </a:solidFill>
                    <a:latin typeface="jf open 粉圓 1.1" panose="020F0500000000000000" pitchFamily="34" charset="-120"/>
                    <a:ea typeface="jf open 粉圓 1.1" panose="020F0500000000000000" pitchFamily="34" charset="-120"/>
                  </a:rPr>
                  <a:t>​學習追蹤</a:t>
                </a:r>
                <a:endParaRPr lang="en-US" altLang="zh-TW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 startAt="5"/>
                  <a:tabLst/>
                </a:pPr>
                <a:r>
                  <a:rPr lang="zh-TW" altLang="en-US" dirty="0">
                    <a:solidFill>
                      <a:schemeClr val="bg1"/>
                    </a:solidFill>
                    <a:latin typeface="jf open 粉圓 1.1" panose="020F0500000000000000" pitchFamily="34" charset="-120"/>
                    <a:ea typeface="jf open 粉圓 1.1" panose="020F0500000000000000" pitchFamily="34" charset="-120"/>
                  </a:rPr>
                  <a:t>學習平台經營推廣*</a:t>
                </a:r>
                <a:endParaRPr lang="zh-TW" altLang="zh-TW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endParaRPr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0DE7B693-2D09-4C80-B4CB-5DC4891A1628}"/>
                </a:ext>
              </a:extLst>
            </p:cNvPr>
            <p:cNvGrpSpPr/>
            <p:nvPr/>
          </p:nvGrpSpPr>
          <p:grpSpPr>
            <a:xfrm>
              <a:off x="4867738" y="2887909"/>
              <a:ext cx="2520000" cy="2576154"/>
              <a:chOff x="4842275" y="2887909"/>
              <a:chExt cx="2520000" cy="2576154"/>
            </a:xfrm>
          </p:grpSpPr>
          <p:sp>
            <p:nvSpPr>
              <p:cNvPr id="22" name="矩形: 圓角 21">
                <a:extLst>
                  <a:ext uri="{FF2B5EF4-FFF2-40B4-BE49-F238E27FC236}">
                    <a16:creationId xmlns:a16="http://schemas.microsoft.com/office/drawing/2014/main" id="{FB886B26-70BD-477B-8657-35E1CEC619F5}"/>
                  </a:ext>
                </a:extLst>
              </p:cNvPr>
              <p:cNvSpPr/>
              <p:nvPr/>
            </p:nvSpPr>
            <p:spPr>
              <a:xfrm>
                <a:off x="4848551" y="2887909"/>
                <a:ext cx="2507448" cy="51647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A8C2E783-90BB-4EA5-8F4A-33A63FF6C72C}"/>
                  </a:ext>
                </a:extLst>
              </p:cNvPr>
              <p:cNvSpPr txBox="1"/>
              <p:nvPr/>
            </p:nvSpPr>
            <p:spPr>
              <a:xfrm>
                <a:off x="4842275" y="2887909"/>
                <a:ext cx="2520000" cy="25761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2800" b="1" dirty="0">
                    <a:solidFill>
                      <a:srgbClr val="2372DB"/>
                    </a:solidFill>
                    <a:latin typeface="jf open 粉圓 1.1" panose="020F0500000000000000" pitchFamily="34" charset="-120"/>
                    <a:ea typeface="jf open 粉圓 1.1" panose="020F0500000000000000" pitchFamily="34" charset="-120"/>
                  </a:rPr>
                  <a:t>顧問服務</a:t>
                </a:r>
                <a:endParaRPr lang="en-US" altLang="zh-TW" sz="2800" b="1" dirty="0">
                  <a:solidFill>
                    <a:srgbClr val="2372DB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endParaRPr>
              </a:p>
              <a:p>
                <a:endParaRPr lang="zh-TW" altLang="zh-TW" sz="2800" b="1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endParaRPr>
              </a:p>
              <a:p>
                <a:pPr indent="-4572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AutoNum type="arabicPeriod"/>
                </a:pPr>
                <a:r>
                  <a:rPr lang="zh-TW" altLang="zh-TW" dirty="0">
                    <a:solidFill>
                      <a:schemeClr val="bg1"/>
                    </a:solidFill>
                    <a:latin typeface="jf open 粉圓 1.1" panose="020F0500000000000000" pitchFamily="34" charset="-120"/>
                    <a:ea typeface="jf open 粉圓 1.1" panose="020F0500000000000000" pitchFamily="34" charset="-120"/>
                  </a:rPr>
                  <a:t>人才發展中心</a:t>
                </a:r>
              </a:p>
              <a:p>
                <a:pPr indent="-4572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AutoNum type="arabicPeriod"/>
                </a:pPr>
                <a:r>
                  <a:rPr lang="zh-TW" altLang="zh-TW" dirty="0">
                    <a:solidFill>
                      <a:schemeClr val="bg1"/>
                    </a:solidFill>
                    <a:latin typeface="jf open 粉圓 1.1" panose="020F0500000000000000" pitchFamily="34" charset="-120"/>
                    <a:ea typeface="jf open 粉圓 1.1" panose="020F0500000000000000" pitchFamily="34" charset="-120"/>
                  </a:rPr>
                  <a:t>教育360評量</a:t>
                </a:r>
                <a:endParaRPr lang="en-US" altLang="zh-TW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endParaRPr>
              </a:p>
              <a:p>
                <a:pPr indent="-4572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AutoNum type="arabicPeriod"/>
                </a:pPr>
                <a:r>
                  <a:rPr lang="zh-TW" altLang="en-US" dirty="0">
                    <a:solidFill>
                      <a:schemeClr val="bg1"/>
                    </a:solidFill>
                    <a:latin typeface="jf open 粉圓 1.1" panose="020F0500000000000000" pitchFamily="34" charset="-120"/>
                    <a:ea typeface="jf open 粉圓 1.1" panose="020F0500000000000000" pitchFamily="34" charset="-120"/>
                  </a:rPr>
                  <a:t>職能評鑑顧問</a:t>
                </a:r>
                <a:r>
                  <a:rPr lang="en-US" altLang="zh-TW" dirty="0">
                    <a:solidFill>
                      <a:schemeClr val="bg1"/>
                    </a:solidFill>
                    <a:latin typeface="jf open 粉圓 1.1" panose="020F0500000000000000" pitchFamily="34" charset="-120"/>
                    <a:ea typeface="jf open 粉圓 1.1" panose="020F0500000000000000" pitchFamily="34" charset="-120"/>
                  </a:rPr>
                  <a:t>*</a:t>
                </a:r>
              </a:p>
              <a:p>
                <a:pPr indent="-4572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AutoNum type="arabicPeriod"/>
                </a:pPr>
                <a:r>
                  <a:rPr lang="zh-TW" altLang="en-US" dirty="0">
                    <a:solidFill>
                      <a:schemeClr val="bg1"/>
                    </a:solidFill>
                    <a:latin typeface="jf open 粉圓 1.1" panose="020F0500000000000000" pitchFamily="34" charset="-120"/>
                    <a:ea typeface="jf open 粉圓 1.1" panose="020F0500000000000000" pitchFamily="34" charset="-120"/>
                  </a:rPr>
                  <a:t>績效管理顧問*</a:t>
                </a:r>
                <a:endParaRPr lang="zh-TW" altLang="zh-TW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endParaRPr>
              </a:p>
            </p:txBody>
          </p: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625BE0B4-17BF-4655-B408-BDC24EF086A5}"/>
                </a:ext>
              </a:extLst>
            </p:cNvPr>
            <p:cNvGrpSpPr/>
            <p:nvPr/>
          </p:nvGrpSpPr>
          <p:grpSpPr>
            <a:xfrm>
              <a:off x="1122203" y="2887909"/>
              <a:ext cx="2520000" cy="2576154"/>
              <a:chOff x="1122203" y="2887909"/>
              <a:chExt cx="2520000" cy="2576154"/>
            </a:xfrm>
          </p:grpSpPr>
          <p:sp>
            <p:nvSpPr>
              <p:cNvPr id="21" name="矩形: 圓角 20">
                <a:extLst>
                  <a:ext uri="{FF2B5EF4-FFF2-40B4-BE49-F238E27FC236}">
                    <a16:creationId xmlns:a16="http://schemas.microsoft.com/office/drawing/2014/main" id="{3C599225-9523-41D4-99A5-5E276EC50738}"/>
                  </a:ext>
                </a:extLst>
              </p:cNvPr>
              <p:cNvSpPr/>
              <p:nvPr/>
            </p:nvSpPr>
            <p:spPr>
              <a:xfrm>
                <a:off x="1128479" y="2887909"/>
                <a:ext cx="2507448" cy="51647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61DA9812-B9F8-4DDF-8002-D2A07CAF65EE}"/>
                  </a:ext>
                </a:extLst>
              </p:cNvPr>
              <p:cNvSpPr txBox="1"/>
              <p:nvPr/>
            </p:nvSpPr>
            <p:spPr>
              <a:xfrm>
                <a:off x="1122203" y="2887909"/>
                <a:ext cx="2520000" cy="25761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2800" b="1" dirty="0">
                    <a:solidFill>
                      <a:srgbClr val="2372DB"/>
                    </a:solidFill>
                    <a:latin typeface="jf open 粉圓 1.1" panose="020F0500000000000000" pitchFamily="34" charset="-120"/>
                    <a:ea typeface="jf open 粉圓 1.1" panose="020F0500000000000000" pitchFamily="34" charset="-120"/>
                  </a:rPr>
                  <a:t>課程服務</a:t>
                </a:r>
                <a:endParaRPr lang="en-US" altLang="zh-TW" sz="2800" b="1" dirty="0">
                  <a:solidFill>
                    <a:srgbClr val="2372DB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endParaRPr>
              </a:p>
              <a:p>
                <a:endParaRPr lang="zh-TW" altLang="zh-TW" sz="2800" b="1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endParaRPr>
              </a:p>
              <a:p>
                <a:pPr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AutoNum type="arabicPeriod"/>
                </a:pPr>
                <a:r>
                  <a:rPr lang="zh-TW" altLang="zh-TW" dirty="0">
                    <a:solidFill>
                      <a:schemeClr val="bg1"/>
                    </a:solidFill>
                    <a:latin typeface="jf open 粉圓 1.1" panose="020F0500000000000000" pitchFamily="34" charset="-120"/>
                    <a:ea typeface="jf open 粉圓 1.1" panose="020F0500000000000000" pitchFamily="34" charset="-120"/>
                  </a:rPr>
                  <a:t>直</a:t>
                </a:r>
                <a:r>
                  <a:rPr lang="zh-TW" altLang="en-US" dirty="0">
                    <a:solidFill>
                      <a:schemeClr val="bg1"/>
                    </a:solidFill>
                    <a:latin typeface="jf open 粉圓 1.1" panose="020F0500000000000000" pitchFamily="34" charset="-120"/>
                    <a:ea typeface="jf open 粉圓 1.1" panose="020F0500000000000000" pitchFamily="34" charset="-120"/>
                  </a:rPr>
                  <a:t>播</a:t>
                </a:r>
                <a:r>
                  <a:rPr lang="zh-TW" altLang="zh-TW" dirty="0">
                    <a:solidFill>
                      <a:schemeClr val="bg1"/>
                    </a:solidFill>
                    <a:latin typeface="jf open 粉圓 1.1" panose="020F0500000000000000" pitchFamily="34" charset="-120"/>
                    <a:ea typeface="jf open 粉圓 1.1" panose="020F0500000000000000" pitchFamily="34" charset="-120"/>
                  </a:rPr>
                  <a:t>課堂</a:t>
                </a:r>
              </a:p>
              <a:p>
                <a:pPr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AutoNum type="arabicPeriod"/>
                </a:pPr>
                <a:r>
                  <a:rPr lang="zh-TW" altLang="zh-TW" dirty="0">
                    <a:solidFill>
                      <a:schemeClr val="bg1"/>
                    </a:solidFill>
                    <a:latin typeface="jf open 粉圓 1.1" panose="020F0500000000000000" pitchFamily="34" charset="-120"/>
                    <a:ea typeface="jf open 粉圓 1.1" panose="020F0500000000000000" pitchFamily="34" charset="-120"/>
                  </a:rPr>
                  <a:t>專業自製課輔導培訓</a:t>
                </a:r>
                <a:endParaRPr lang="en-US" altLang="zh-TW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endParaRPr>
              </a:p>
              <a:p>
                <a:pPr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AutoNum type="arabicPeriod"/>
                </a:pPr>
                <a:r>
                  <a:rPr lang="zh-TW" altLang="en-US" dirty="0">
                    <a:solidFill>
                      <a:schemeClr val="bg1"/>
                    </a:solidFill>
                    <a:latin typeface="jf open 粉圓 1.1" panose="020F0500000000000000" pitchFamily="34" charset="-120"/>
                    <a:ea typeface="jf open 粉圓 1.1" panose="020F0500000000000000" pitchFamily="34" charset="-120"/>
                  </a:rPr>
                  <a:t>課程市集教材訂購雲端服務</a:t>
                </a:r>
                <a:r>
                  <a:rPr lang="en-US" altLang="zh-TW" dirty="0">
                    <a:solidFill>
                      <a:schemeClr val="bg1"/>
                    </a:solidFill>
                    <a:latin typeface="jf open 粉圓 1.1" panose="020F0500000000000000" pitchFamily="34" charset="-120"/>
                    <a:ea typeface="jf open 粉圓 1.1" panose="020F0500000000000000" pitchFamily="34" charset="-120"/>
                  </a:rPr>
                  <a:t>*</a:t>
                </a:r>
                <a:endParaRPr lang="zh-TW" altLang="zh-TW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endParaRPr>
              </a:p>
            </p:txBody>
          </p:sp>
        </p:grp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5A620D-0151-4855-95F2-2AF772369AE4}"/>
              </a:ext>
            </a:extLst>
          </p:cNvPr>
          <p:cNvSpPr txBox="1"/>
          <p:nvPr/>
        </p:nvSpPr>
        <p:spPr>
          <a:xfrm>
            <a:off x="1122204" y="5755726"/>
            <a:ext cx="2040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spc="3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*有額外的服務費用</a:t>
            </a:r>
          </a:p>
        </p:txBody>
      </p:sp>
    </p:spTree>
    <p:extLst>
      <p:ext uri="{BB962C8B-B14F-4D97-AF65-F5344CB8AC3E}">
        <p14:creationId xmlns:p14="http://schemas.microsoft.com/office/powerpoint/2010/main" val="332504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191DCFD8-8D53-4B0E-AC49-6A2E3D64C494}"/>
              </a:ext>
            </a:extLst>
          </p:cNvPr>
          <p:cNvSpPr/>
          <p:nvPr/>
        </p:nvSpPr>
        <p:spPr>
          <a:xfrm>
            <a:off x="2" y="3"/>
            <a:ext cx="12191999" cy="2262104"/>
          </a:xfrm>
          <a:custGeom>
            <a:avLst/>
            <a:gdLst>
              <a:gd name="connsiteX0" fmla="*/ 0 w 12191999"/>
              <a:gd name="connsiteY0" fmla="*/ 0 h 2262104"/>
              <a:gd name="connsiteX1" fmla="*/ 12191999 w 12191999"/>
              <a:gd name="connsiteY1" fmla="*/ 0 h 2262104"/>
              <a:gd name="connsiteX2" fmla="*/ 12191999 w 12191999"/>
              <a:gd name="connsiteY2" fmla="*/ 1315936 h 2262104"/>
              <a:gd name="connsiteX3" fmla="*/ 12117577 w 12191999"/>
              <a:gd name="connsiteY3" fmla="*/ 1338065 h 2262104"/>
              <a:gd name="connsiteX4" fmla="*/ 8235504 w 12191999"/>
              <a:gd name="connsiteY4" fmla="*/ 2039480 h 2262104"/>
              <a:gd name="connsiteX5" fmla="*/ 2799624 w 12191999"/>
              <a:gd name="connsiteY5" fmla="*/ 1449942 h 2262104"/>
              <a:gd name="connsiteX6" fmla="*/ 494190 w 12191999"/>
              <a:gd name="connsiteY6" fmla="*/ 2073030 h 2262104"/>
              <a:gd name="connsiteX7" fmla="*/ 0 w 12191999"/>
              <a:gd name="connsiteY7" fmla="*/ 2262104 h 226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2262104">
                <a:moveTo>
                  <a:pt x="0" y="0"/>
                </a:moveTo>
                <a:lnTo>
                  <a:pt x="12191999" y="0"/>
                </a:lnTo>
                <a:lnTo>
                  <a:pt x="12191999" y="1315936"/>
                </a:lnTo>
                <a:lnTo>
                  <a:pt x="12117577" y="1338065"/>
                </a:lnTo>
                <a:cubicBezTo>
                  <a:pt x="11006267" y="1656595"/>
                  <a:pt x="9435234" y="1980144"/>
                  <a:pt x="8235504" y="2039480"/>
                </a:cubicBezTo>
                <a:cubicBezTo>
                  <a:pt x="6490442" y="2125786"/>
                  <a:pt x="4523662" y="1325130"/>
                  <a:pt x="2799624" y="1449942"/>
                </a:cubicBezTo>
                <a:cubicBezTo>
                  <a:pt x="2099233" y="1500647"/>
                  <a:pt x="1274241" y="1779473"/>
                  <a:pt x="494190" y="2073030"/>
                </a:cubicBezTo>
                <a:lnTo>
                  <a:pt x="0" y="2262104"/>
                </a:lnTo>
                <a:close/>
              </a:path>
            </a:pathLst>
          </a:custGeom>
          <a:solidFill>
            <a:srgbClr val="237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D47C80A-3F93-4AB8-86D3-D23278514DE9}"/>
              </a:ext>
            </a:extLst>
          </p:cNvPr>
          <p:cNvSpPr txBox="1"/>
          <p:nvPr/>
        </p:nvSpPr>
        <p:spPr>
          <a:xfrm>
            <a:off x="948014" y="749418"/>
            <a:ext cx="3262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spc="600" dirty="0">
                <a:ln w="19050">
                  <a:solidFill>
                    <a:srgbClr val="2372DB"/>
                  </a:solidFill>
                </a:ln>
                <a:solidFill>
                  <a:schemeClr val="bg1"/>
                </a:solidFill>
                <a:effectLst>
                  <a:outerShdw dist="25400" dir="5400000" algn="t" rotWithShape="0">
                    <a:srgbClr val="2372DB"/>
                  </a:outerShdw>
                </a:effectLst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加碼體驗</a:t>
            </a:r>
            <a:endParaRPr lang="zh-TW" altLang="en-US" sz="5400" dirty="0">
              <a:ln w="19050">
                <a:solidFill>
                  <a:srgbClr val="2372DB"/>
                </a:solidFill>
              </a:ln>
              <a:solidFill>
                <a:schemeClr val="bg1"/>
              </a:solidFill>
              <a:effectLst>
                <a:outerShdw dist="25400" dir="5400000" algn="t" rotWithShape="0">
                  <a:srgbClr val="2372DB"/>
                </a:outerShdw>
              </a:effectLst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5DE1A57F-A1FE-45D9-BB4D-C15B344A83E5}"/>
              </a:ext>
            </a:extLst>
          </p:cNvPr>
          <p:cNvGrpSpPr/>
          <p:nvPr/>
        </p:nvGrpSpPr>
        <p:grpSpPr>
          <a:xfrm>
            <a:off x="1291336" y="1753544"/>
            <a:ext cx="1825295" cy="1800000"/>
            <a:chOff x="8373484" y="4673458"/>
            <a:chExt cx="1825295" cy="1800000"/>
          </a:xfrm>
        </p:grpSpPr>
        <p:sp>
          <p:nvSpPr>
            <p:cNvPr id="42" name="手繪多邊形: 圖案 41">
              <a:extLst>
                <a:ext uri="{FF2B5EF4-FFF2-40B4-BE49-F238E27FC236}">
                  <a16:creationId xmlns:a16="http://schemas.microsoft.com/office/drawing/2014/main" id="{5BA98D4E-156C-42A6-9220-B2969FAE9CA5}"/>
                </a:ext>
              </a:extLst>
            </p:cNvPr>
            <p:cNvSpPr/>
            <p:nvPr/>
          </p:nvSpPr>
          <p:spPr>
            <a:xfrm rot="2440265">
              <a:off x="8398779" y="4673458"/>
              <a:ext cx="1800000" cy="1800000"/>
            </a:xfrm>
            <a:custGeom>
              <a:avLst/>
              <a:gdLst>
                <a:gd name="connsiteX0" fmla="*/ 520754 w 2719077"/>
                <a:gd name="connsiteY0" fmla="*/ 341539 h 2161998"/>
                <a:gd name="connsiteX1" fmla="*/ 9477 w 2719077"/>
                <a:gd name="connsiteY1" fmla="*/ 1305100 h 2161998"/>
                <a:gd name="connsiteX2" fmla="*/ 943541 w 2719077"/>
                <a:gd name="connsiteY2" fmla="*/ 2160506 h 2161998"/>
                <a:gd name="connsiteX3" fmla="*/ 2713348 w 2719077"/>
                <a:gd name="connsiteY3" fmla="*/ 1472248 h 2161998"/>
                <a:gd name="connsiteX4" fmla="*/ 1474483 w 2719077"/>
                <a:gd name="connsiteY4" fmla="*/ 66235 h 2161998"/>
                <a:gd name="connsiteX5" fmla="*/ 520754 w 2719077"/>
                <a:gd name="connsiteY5" fmla="*/ 341539 h 216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077" h="2161998">
                  <a:moveTo>
                    <a:pt x="520754" y="341539"/>
                  </a:moveTo>
                  <a:cubicBezTo>
                    <a:pt x="276586" y="548017"/>
                    <a:pt x="-60987" y="1001939"/>
                    <a:pt x="9477" y="1305100"/>
                  </a:cubicBezTo>
                  <a:cubicBezTo>
                    <a:pt x="79941" y="1608261"/>
                    <a:pt x="492896" y="2132648"/>
                    <a:pt x="943541" y="2160506"/>
                  </a:cubicBezTo>
                  <a:cubicBezTo>
                    <a:pt x="1394186" y="2188364"/>
                    <a:pt x="2624858" y="1821293"/>
                    <a:pt x="2713348" y="1472248"/>
                  </a:cubicBezTo>
                  <a:cubicBezTo>
                    <a:pt x="2801838" y="1123203"/>
                    <a:pt x="1841554" y="256325"/>
                    <a:pt x="1474483" y="66235"/>
                  </a:cubicBezTo>
                  <a:cubicBezTo>
                    <a:pt x="1107412" y="-123855"/>
                    <a:pt x="764922" y="135061"/>
                    <a:pt x="520754" y="34153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CBAC4E9E-4CB6-4464-9D19-B4ACB420A55E}"/>
                </a:ext>
              </a:extLst>
            </p:cNvPr>
            <p:cNvSpPr txBox="1"/>
            <p:nvPr/>
          </p:nvSpPr>
          <p:spPr>
            <a:xfrm>
              <a:off x="8373484" y="5297226"/>
              <a:ext cx="16551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esource Han Rounded CN Medium" panose="020B0600000000000000" pitchFamily="34" charset="-128"/>
                  <a:ea typeface="Resource Han Rounded CN Medium" panose="020B0600000000000000" pitchFamily="34" charset="-128"/>
                </a:rPr>
                <a:t>學習儀表板</a:t>
              </a:r>
              <a:endParaRPr lang="zh-TW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Resource Han Rounded CN Medium" panose="020B0600000000000000" pitchFamily="34" charset="-128"/>
                <a:ea typeface="Resource Han Rounded CN Medium" panose="020B0600000000000000" pitchFamily="34" charset="-128"/>
              </a:endParaRPr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98796E19-8F9A-485A-AF65-8B9A5DAFE8D4}"/>
              </a:ext>
            </a:extLst>
          </p:cNvPr>
          <p:cNvGrpSpPr/>
          <p:nvPr/>
        </p:nvGrpSpPr>
        <p:grpSpPr>
          <a:xfrm>
            <a:off x="8538897" y="1540779"/>
            <a:ext cx="1667900" cy="1667900"/>
            <a:chOff x="5212810" y="3003626"/>
            <a:chExt cx="1667900" cy="1667900"/>
          </a:xfrm>
        </p:grpSpPr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4581C63E-1A38-4DE9-B804-CA2D617AE941}"/>
                </a:ext>
              </a:extLst>
            </p:cNvPr>
            <p:cNvSpPr/>
            <p:nvPr/>
          </p:nvSpPr>
          <p:spPr>
            <a:xfrm>
              <a:off x="5212810" y="3003626"/>
              <a:ext cx="1667900" cy="1667900"/>
            </a:xfrm>
            <a:custGeom>
              <a:avLst/>
              <a:gdLst>
                <a:gd name="connsiteX0" fmla="*/ 419090 w 3195629"/>
                <a:gd name="connsiteY0" fmla="*/ 482380 h 2587040"/>
                <a:gd name="connsiteX1" fmla="*/ 45464 w 3195629"/>
                <a:gd name="connsiteY1" fmla="*/ 1750741 h 2587040"/>
                <a:gd name="connsiteX2" fmla="*/ 1362987 w 3195629"/>
                <a:gd name="connsiteY2" fmla="*/ 2586483 h 2587040"/>
                <a:gd name="connsiteX3" fmla="*/ 3093464 w 3195629"/>
                <a:gd name="connsiteY3" fmla="*/ 1632754 h 2587040"/>
                <a:gd name="connsiteX4" fmla="*/ 2837826 w 3195629"/>
                <a:gd name="connsiteY4" fmla="*/ 531541 h 2587040"/>
                <a:gd name="connsiteX5" fmla="*/ 1539968 w 3195629"/>
                <a:gd name="connsiteY5" fmla="*/ 599 h 2587040"/>
                <a:gd name="connsiteX6" fmla="*/ 419090 w 3195629"/>
                <a:gd name="connsiteY6" fmla="*/ 482380 h 258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5629" h="2587040">
                  <a:moveTo>
                    <a:pt x="419090" y="482380"/>
                  </a:moveTo>
                  <a:cubicBezTo>
                    <a:pt x="170006" y="774070"/>
                    <a:pt x="-111852" y="1400057"/>
                    <a:pt x="45464" y="1750741"/>
                  </a:cubicBezTo>
                  <a:cubicBezTo>
                    <a:pt x="202780" y="2101425"/>
                    <a:pt x="854987" y="2606147"/>
                    <a:pt x="1362987" y="2586483"/>
                  </a:cubicBezTo>
                  <a:cubicBezTo>
                    <a:pt x="1870987" y="2566819"/>
                    <a:pt x="2847658" y="1975244"/>
                    <a:pt x="3093464" y="1632754"/>
                  </a:cubicBezTo>
                  <a:cubicBezTo>
                    <a:pt x="3339270" y="1290264"/>
                    <a:pt x="3096742" y="803567"/>
                    <a:pt x="2837826" y="531541"/>
                  </a:cubicBezTo>
                  <a:cubicBezTo>
                    <a:pt x="2578910" y="259515"/>
                    <a:pt x="1946368" y="13709"/>
                    <a:pt x="1539968" y="599"/>
                  </a:cubicBezTo>
                  <a:cubicBezTo>
                    <a:pt x="1133568" y="-12511"/>
                    <a:pt x="668174" y="190690"/>
                    <a:pt x="419090" y="48238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16CA727A-EF5B-4B90-919A-79DC5AB78F0D}"/>
                </a:ext>
              </a:extLst>
            </p:cNvPr>
            <p:cNvSpPr txBox="1"/>
            <p:nvPr/>
          </p:nvSpPr>
          <p:spPr>
            <a:xfrm>
              <a:off x="5319224" y="3643681"/>
              <a:ext cx="14495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esource Han Rounded CN Medium" panose="020B0600000000000000" pitchFamily="34" charset="-128"/>
                  <a:ea typeface="Resource Han Rounded CN Medium" panose="020B0600000000000000" pitchFamily="34" charset="-128"/>
                </a:rPr>
                <a:t>獎勵式學習</a:t>
              </a:r>
              <a:endPara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Resource Han Rounded CN Medium" panose="020B0600000000000000" pitchFamily="34" charset="-128"/>
                <a:ea typeface="Resource Han Rounded CN Medium" panose="020B0600000000000000" pitchFamily="34" charset="-128"/>
              </a:endParaRPr>
            </a:p>
          </p:txBody>
        </p:sp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D43D3D66-7BC7-4093-B204-66254B4F9E25}"/>
              </a:ext>
            </a:extLst>
          </p:cNvPr>
          <p:cNvGrpSpPr/>
          <p:nvPr/>
        </p:nvGrpSpPr>
        <p:grpSpPr>
          <a:xfrm>
            <a:off x="4977988" y="2755596"/>
            <a:ext cx="1508556" cy="1297242"/>
            <a:chOff x="6254213" y="5246100"/>
            <a:chExt cx="1508556" cy="1297242"/>
          </a:xfrm>
        </p:grpSpPr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31061862-03F7-410F-B450-3BCD008B0692}"/>
                </a:ext>
              </a:extLst>
            </p:cNvPr>
            <p:cNvSpPr/>
            <p:nvPr/>
          </p:nvSpPr>
          <p:spPr>
            <a:xfrm rot="6143531">
              <a:off x="6359870" y="5140443"/>
              <a:ext cx="1297242" cy="1508556"/>
            </a:xfrm>
            <a:custGeom>
              <a:avLst/>
              <a:gdLst>
                <a:gd name="connsiteX0" fmla="*/ 814119 w 3037105"/>
                <a:gd name="connsiteY0" fmla="*/ 600486 h 2669239"/>
                <a:gd name="connsiteX1" fmla="*/ 7874 w 3037105"/>
                <a:gd name="connsiteY1" fmla="*/ 1387066 h 2669239"/>
                <a:gd name="connsiteX2" fmla="*/ 558480 w 3037105"/>
                <a:gd name="connsiteY2" fmla="*/ 2665260 h 2669239"/>
                <a:gd name="connsiteX3" fmla="*/ 2829732 w 3037105"/>
                <a:gd name="connsiteY3" fmla="*/ 1750860 h 2669239"/>
                <a:gd name="connsiteX4" fmla="*/ 2780571 w 3037105"/>
                <a:gd name="connsiteY4" fmla="*/ 698808 h 2669239"/>
                <a:gd name="connsiteX5" fmla="*/ 1482713 w 3037105"/>
                <a:gd name="connsiteY5" fmla="*/ 718 h 2669239"/>
                <a:gd name="connsiteX6" fmla="*/ 814119 w 3037105"/>
                <a:gd name="connsiteY6" fmla="*/ 600486 h 266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7105" h="2669239">
                  <a:moveTo>
                    <a:pt x="814119" y="600486"/>
                  </a:moveTo>
                  <a:cubicBezTo>
                    <a:pt x="568312" y="831544"/>
                    <a:pt x="50480" y="1042937"/>
                    <a:pt x="7874" y="1387066"/>
                  </a:cubicBezTo>
                  <a:cubicBezTo>
                    <a:pt x="-34732" y="1731195"/>
                    <a:pt x="88170" y="2604628"/>
                    <a:pt x="558480" y="2665260"/>
                  </a:cubicBezTo>
                  <a:cubicBezTo>
                    <a:pt x="1028790" y="2725892"/>
                    <a:pt x="2459384" y="2078602"/>
                    <a:pt x="2829732" y="1750860"/>
                  </a:cubicBezTo>
                  <a:cubicBezTo>
                    <a:pt x="3200081" y="1423118"/>
                    <a:pt x="3005074" y="990498"/>
                    <a:pt x="2780571" y="698808"/>
                  </a:cubicBezTo>
                  <a:cubicBezTo>
                    <a:pt x="2556068" y="407118"/>
                    <a:pt x="1808816" y="20382"/>
                    <a:pt x="1482713" y="718"/>
                  </a:cubicBezTo>
                  <a:cubicBezTo>
                    <a:pt x="1156610" y="-18946"/>
                    <a:pt x="1059926" y="369428"/>
                    <a:pt x="814119" y="6004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91C5A1BE-1ABA-4243-9958-08C09191E4EB}"/>
                </a:ext>
              </a:extLst>
            </p:cNvPr>
            <p:cNvSpPr txBox="1"/>
            <p:nvPr/>
          </p:nvSpPr>
          <p:spPr>
            <a:xfrm>
              <a:off x="6410317" y="5662431"/>
              <a:ext cx="12093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esource Han Rounded CN Medium" panose="020B0600000000000000" pitchFamily="34" charset="-128"/>
                  <a:ea typeface="Resource Han Rounded CN Medium" panose="020B0600000000000000" pitchFamily="34" charset="-128"/>
                </a:rPr>
                <a:t>社群空間</a:t>
              </a:r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EF1FB44A-10F2-4DF0-8DC2-F7847ABB7ECB}"/>
              </a:ext>
            </a:extLst>
          </p:cNvPr>
          <p:cNvGrpSpPr/>
          <p:nvPr/>
        </p:nvGrpSpPr>
        <p:grpSpPr>
          <a:xfrm>
            <a:off x="6050456" y="1713671"/>
            <a:ext cx="1105330" cy="1031720"/>
            <a:chOff x="8974931" y="2887447"/>
            <a:chExt cx="1395273" cy="1302354"/>
          </a:xfrm>
        </p:grpSpPr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297BB5C0-0658-4169-85F0-1FE4B7D90D4E}"/>
                </a:ext>
              </a:extLst>
            </p:cNvPr>
            <p:cNvSpPr/>
            <p:nvPr/>
          </p:nvSpPr>
          <p:spPr>
            <a:xfrm rot="2440265">
              <a:off x="9067850" y="2887447"/>
              <a:ext cx="1302354" cy="1302354"/>
            </a:xfrm>
            <a:custGeom>
              <a:avLst/>
              <a:gdLst>
                <a:gd name="connsiteX0" fmla="*/ 756867 w 2453534"/>
                <a:gd name="connsiteY0" fmla="*/ 306 h 2514393"/>
                <a:gd name="connsiteX1" fmla="*/ 9615 w 2453534"/>
                <a:gd name="connsiteY1" fmla="*/ 1081855 h 2514393"/>
                <a:gd name="connsiteX2" fmla="*/ 461899 w 2453534"/>
                <a:gd name="connsiteY2" fmla="*/ 2448539 h 2514393"/>
                <a:gd name="connsiteX3" fmla="*/ 2192377 w 2453534"/>
                <a:gd name="connsiteY3" fmla="*/ 2163403 h 2514393"/>
                <a:gd name="connsiteX4" fmla="*/ 2300532 w 2453534"/>
                <a:gd name="connsiteY4" fmla="*/ 983532 h 2514393"/>
                <a:gd name="connsiteX5" fmla="*/ 756867 w 2453534"/>
                <a:gd name="connsiteY5" fmla="*/ 306 h 251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3534" h="2514393">
                  <a:moveTo>
                    <a:pt x="756867" y="306"/>
                  </a:moveTo>
                  <a:cubicBezTo>
                    <a:pt x="375047" y="16693"/>
                    <a:pt x="58776" y="673816"/>
                    <a:pt x="9615" y="1081855"/>
                  </a:cubicBezTo>
                  <a:cubicBezTo>
                    <a:pt x="-39546" y="1489894"/>
                    <a:pt x="98105" y="2268281"/>
                    <a:pt x="461899" y="2448539"/>
                  </a:cubicBezTo>
                  <a:cubicBezTo>
                    <a:pt x="825693" y="2628797"/>
                    <a:pt x="1885938" y="2407571"/>
                    <a:pt x="2192377" y="2163403"/>
                  </a:cubicBezTo>
                  <a:cubicBezTo>
                    <a:pt x="2498816" y="1919235"/>
                    <a:pt x="2536506" y="1339132"/>
                    <a:pt x="2300532" y="983532"/>
                  </a:cubicBezTo>
                  <a:cubicBezTo>
                    <a:pt x="2064558" y="627932"/>
                    <a:pt x="1138687" y="-16081"/>
                    <a:pt x="756867" y="30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ED02E7A-67AA-4B24-8F7B-87F424D3BD8B}"/>
                </a:ext>
              </a:extLst>
            </p:cNvPr>
            <p:cNvSpPr txBox="1"/>
            <p:nvPr/>
          </p:nvSpPr>
          <p:spPr>
            <a:xfrm>
              <a:off x="8974931" y="3345844"/>
              <a:ext cx="12596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esource Han Rounded CN Medium" panose="020B0600000000000000" pitchFamily="34" charset="-128"/>
                  <a:ea typeface="Resource Han Rounded CN Medium" panose="020B0600000000000000" pitchFamily="34" charset="-128"/>
                </a:rPr>
                <a:t>好友</a:t>
              </a:r>
            </a:p>
          </p:txBody>
        </p:sp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930E5356-1F30-4196-B5A0-922A958F2728}"/>
              </a:ext>
            </a:extLst>
          </p:cNvPr>
          <p:cNvGrpSpPr/>
          <p:nvPr/>
        </p:nvGrpSpPr>
        <p:grpSpPr>
          <a:xfrm>
            <a:off x="7121866" y="2530574"/>
            <a:ext cx="1127539" cy="1127539"/>
            <a:chOff x="7312534" y="3674076"/>
            <a:chExt cx="1127539" cy="1127539"/>
          </a:xfrm>
        </p:grpSpPr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4EED51DD-CE19-4CF8-8482-75ECD0066922}"/>
                </a:ext>
              </a:extLst>
            </p:cNvPr>
            <p:cNvSpPr/>
            <p:nvPr/>
          </p:nvSpPr>
          <p:spPr>
            <a:xfrm rot="5400000">
              <a:off x="7312534" y="3674076"/>
              <a:ext cx="1127539" cy="1127539"/>
            </a:xfrm>
            <a:custGeom>
              <a:avLst/>
              <a:gdLst>
                <a:gd name="connsiteX0" fmla="*/ 419090 w 3195629"/>
                <a:gd name="connsiteY0" fmla="*/ 482380 h 2587040"/>
                <a:gd name="connsiteX1" fmla="*/ 45464 w 3195629"/>
                <a:gd name="connsiteY1" fmla="*/ 1750741 h 2587040"/>
                <a:gd name="connsiteX2" fmla="*/ 1362987 w 3195629"/>
                <a:gd name="connsiteY2" fmla="*/ 2586483 h 2587040"/>
                <a:gd name="connsiteX3" fmla="*/ 3093464 w 3195629"/>
                <a:gd name="connsiteY3" fmla="*/ 1632754 h 2587040"/>
                <a:gd name="connsiteX4" fmla="*/ 2837826 w 3195629"/>
                <a:gd name="connsiteY4" fmla="*/ 531541 h 2587040"/>
                <a:gd name="connsiteX5" fmla="*/ 1539968 w 3195629"/>
                <a:gd name="connsiteY5" fmla="*/ 599 h 2587040"/>
                <a:gd name="connsiteX6" fmla="*/ 419090 w 3195629"/>
                <a:gd name="connsiteY6" fmla="*/ 482380 h 258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5629" h="2587040">
                  <a:moveTo>
                    <a:pt x="419090" y="482380"/>
                  </a:moveTo>
                  <a:cubicBezTo>
                    <a:pt x="170006" y="774070"/>
                    <a:pt x="-111852" y="1400057"/>
                    <a:pt x="45464" y="1750741"/>
                  </a:cubicBezTo>
                  <a:cubicBezTo>
                    <a:pt x="202780" y="2101425"/>
                    <a:pt x="854987" y="2606147"/>
                    <a:pt x="1362987" y="2586483"/>
                  </a:cubicBezTo>
                  <a:cubicBezTo>
                    <a:pt x="1870987" y="2566819"/>
                    <a:pt x="2847658" y="1975244"/>
                    <a:pt x="3093464" y="1632754"/>
                  </a:cubicBezTo>
                  <a:cubicBezTo>
                    <a:pt x="3339270" y="1290264"/>
                    <a:pt x="3096742" y="803567"/>
                    <a:pt x="2837826" y="531541"/>
                  </a:cubicBezTo>
                  <a:cubicBezTo>
                    <a:pt x="2578910" y="259515"/>
                    <a:pt x="1946368" y="13709"/>
                    <a:pt x="1539968" y="599"/>
                  </a:cubicBezTo>
                  <a:cubicBezTo>
                    <a:pt x="1133568" y="-12511"/>
                    <a:pt x="668174" y="190690"/>
                    <a:pt x="419090" y="48238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C598BD4B-4ECC-4F4C-ACF4-C19F84364EF2}"/>
                </a:ext>
              </a:extLst>
            </p:cNvPr>
            <p:cNvSpPr txBox="1"/>
            <p:nvPr/>
          </p:nvSpPr>
          <p:spPr>
            <a:xfrm>
              <a:off x="7382738" y="4022966"/>
              <a:ext cx="9821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esource Han Rounded CN Medium" panose="020B0600000000000000" pitchFamily="34" charset="-128"/>
                  <a:ea typeface="Resource Han Rounded CN Medium" panose="020B0600000000000000" pitchFamily="34" charset="-128"/>
                </a:rPr>
                <a:t>塗鴉牆</a:t>
              </a:r>
            </a:p>
          </p:txBody>
        </p:sp>
      </p:grp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2AE5778A-1371-41C4-A87B-21E6C38D5993}"/>
              </a:ext>
            </a:extLst>
          </p:cNvPr>
          <p:cNvGrpSpPr/>
          <p:nvPr/>
        </p:nvGrpSpPr>
        <p:grpSpPr>
          <a:xfrm>
            <a:off x="190325" y="3153471"/>
            <a:ext cx="1350246" cy="1626531"/>
            <a:chOff x="8748855" y="891348"/>
            <a:chExt cx="1350246" cy="1626531"/>
          </a:xfrm>
        </p:grpSpPr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B6C4EFA6-7CCD-4CE3-B2C4-2CA43F3B615B}"/>
                </a:ext>
              </a:extLst>
            </p:cNvPr>
            <p:cNvSpPr/>
            <p:nvPr/>
          </p:nvSpPr>
          <p:spPr>
            <a:xfrm rot="8175514">
              <a:off x="8770497" y="891348"/>
              <a:ext cx="1328604" cy="1626531"/>
            </a:xfrm>
            <a:custGeom>
              <a:avLst/>
              <a:gdLst>
                <a:gd name="connsiteX0" fmla="*/ 9125 w 3923978"/>
                <a:gd name="connsiteY0" fmla="*/ 999616 h 3472254"/>
                <a:gd name="connsiteX1" fmla="*/ 422080 w 3923978"/>
                <a:gd name="connsiteY1" fmla="*/ 2169654 h 3472254"/>
                <a:gd name="connsiteX2" fmla="*/ 343422 w 3923978"/>
                <a:gd name="connsiteY2" fmla="*/ 2936570 h 3472254"/>
                <a:gd name="connsiteX3" fmla="*/ 756377 w 3923978"/>
                <a:gd name="connsiteY3" fmla="*/ 3300364 h 3472254"/>
                <a:gd name="connsiteX4" fmla="*/ 2457358 w 3923978"/>
                <a:gd name="connsiteY4" fmla="*/ 3398687 h 3472254"/>
                <a:gd name="connsiteX5" fmla="*/ 3774880 w 3923978"/>
                <a:gd name="connsiteY5" fmla="*/ 2208983 h 3472254"/>
                <a:gd name="connsiteX6" fmla="*/ 3686390 w 3923978"/>
                <a:gd name="connsiteY6" fmla="*/ 370351 h 3472254"/>
                <a:gd name="connsiteX7" fmla="*/ 1926416 w 3923978"/>
                <a:gd name="connsiteY7" fmla="*/ 85216 h 3472254"/>
                <a:gd name="connsiteX8" fmla="*/ 884196 w 3923978"/>
                <a:gd name="connsiteY8" fmla="*/ 75383 h 3472254"/>
                <a:gd name="connsiteX9" fmla="*/ 9125 w 3923978"/>
                <a:gd name="connsiteY9" fmla="*/ 999616 h 3472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23978" h="3472254">
                  <a:moveTo>
                    <a:pt x="9125" y="999616"/>
                  </a:moveTo>
                  <a:cubicBezTo>
                    <a:pt x="-67894" y="1348661"/>
                    <a:pt x="366364" y="1846828"/>
                    <a:pt x="422080" y="2169654"/>
                  </a:cubicBezTo>
                  <a:cubicBezTo>
                    <a:pt x="477796" y="2492480"/>
                    <a:pt x="287706" y="2748118"/>
                    <a:pt x="343422" y="2936570"/>
                  </a:cubicBezTo>
                  <a:cubicBezTo>
                    <a:pt x="399138" y="3125022"/>
                    <a:pt x="404054" y="3223344"/>
                    <a:pt x="756377" y="3300364"/>
                  </a:cubicBezTo>
                  <a:cubicBezTo>
                    <a:pt x="1108700" y="3377384"/>
                    <a:pt x="1954274" y="3580584"/>
                    <a:pt x="2457358" y="3398687"/>
                  </a:cubicBezTo>
                  <a:cubicBezTo>
                    <a:pt x="2960442" y="3216790"/>
                    <a:pt x="3570041" y="2713706"/>
                    <a:pt x="3774880" y="2208983"/>
                  </a:cubicBezTo>
                  <a:cubicBezTo>
                    <a:pt x="3979719" y="1704260"/>
                    <a:pt x="3994467" y="724312"/>
                    <a:pt x="3686390" y="370351"/>
                  </a:cubicBezTo>
                  <a:cubicBezTo>
                    <a:pt x="3378313" y="16390"/>
                    <a:pt x="2393448" y="134377"/>
                    <a:pt x="1926416" y="85216"/>
                  </a:cubicBezTo>
                  <a:cubicBezTo>
                    <a:pt x="1459384" y="36055"/>
                    <a:pt x="1203744" y="-73739"/>
                    <a:pt x="884196" y="75383"/>
                  </a:cubicBezTo>
                  <a:cubicBezTo>
                    <a:pt x="564648" y="224505"/>
                    <a:pt x="86144" y="650571"/>
                    <a:pt x="9125" y="99961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4150CEB1-9295-4BF5-9A62-31E2638B0EED}"/>
                </a:ext>
              </a:extLst>
            </p:cNvPr>
            <p:cNvSpPr txBox="1"/>
            <p:nvPr/>
          </p:nvSpPr>
          <p:spPr>
            <a:xfrm>
              <a:off x="8748855" y="1528708"/>
              <a:ext cx="13286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esource Han Rounded CN Medium" panose="020B0600000000000000" pitchFamily="34" charset="-128"/>
                  <a:ea typeface="Resource Han Rounded CN Medium" panose="020B0600000000000000" pitchFamily="34" charset="-128"/>
                </a:rPr>
                <a:t>學習任務</a:t>
              </a:r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976712E1-2160-4772-9A97-F0CA23373641}"/>
              </a:ext>
            </a:extLst>
          </p:cNvPr>
          <p:cNvGrpSpPr/>
          <p:nvPr/>
        </p:nvGrpSpPr>
        <p:grpSpPr>
          <a:xfrm>
            <a:off x="10270490" y="1590663"/>
            <a:ext cx="1403829" cy="939322"/>
            <a:chOff x="10617161" y="1892912"/>
            <a:chExt cx="1403829" cy="939322"/>
          </a:xfrm>
        </p:grpSpPr>
        <p:sp>
          <p:nvSpPr>
            <p:cNvPr id="44" name="手繪多邊形: 圖案 43">
              <a:extLst>
                <a:ext uri="{FF2B5EF4-FFF2-40B4-BE49-F238E27FC236}">
                  <a16:creationId xmlns:a16="http://schemas.microsoft.com/office/drawing/2014/main" id="{AE37C550-710E-4DFF-9244-435A01C3ACAE}"/>
                </a:ext>
              </a:extLst>
            </p:cNvPr>
            <p:cNvSpPr/>
            <p:nvPr/>
          </p:nvSpPr>
          <p:spPr>
            <a:xfrm rot="4439434">
              <a:off x="10861901" y="1892912"/>
              <a:ext cx="939322" cy="939322"/>
            </a:xfrm>
            <a:custGeom>
              <a:avLst/>
              <a:gdLst>
                <a:gd name="connsiteX0" fmla="*/ 419090 w 3195629"/>
                <a:gd name="connsiteY0" fmla="*/ 482380 h 2587040"/>
                <a:gd name="connsiteX1" fmla="*/ 45464 w 3195629"/>
                <a:gd name="connsiteY1" fmla="*/ 1750741 h 2587040"/>
                <a:gd name="connsiteX2" fmla="*/ 1362987 w 3195629"/>
                <a:gd name="connsiteY2" fmla="*/ 2586483 h 2587040"/>
                <a:gd name="connsiteX3" fmla="*/ 3093464 w 3195629"/>
                <a:gd name="connsiteY3" fmla="*/ 1632754 h 2587040"/>
                <a:gd name="connsiteX4" fmla="*/ 2837826 w 3195629"/>
                <a:gd name="connsiteY4" fmla="*/ 531541 h 2587040"/>
                <a:gd name="connsiteX5" fmla="*/ 1539968 w 3195629"/>
                <a:gd name="connsiteY5" fmla="*/ 599 h 2587040"/>
                <a:gd name="connsiteX6" fmla="*/ 419090 w 3195629"/>
                <a:gd name="connsiteY6" fmla="*/ 482380 h 258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5629" h="2587040">
                  <a:moveTo>
                    <a:pt x="419090" y="482380"/>
                  </a:moveTo>
                  <a:cubicBezTo>
                    <a:pt x="170006" y="774070"/>
                    <a:pt x="-111852" y="1400057"/>
                    <a:pt x="45464" y="1750741"/>
                  </a:cubicBezTo>
                  <a:cubicBezTo>
                    <a:pt x="202780" y="2101425"/>
                    <a:pt x="854987" y="2606147"/>
                    <a:pt x="1362987" y="2586483"/>
                  </a:cubicBezTo>
                  <a:cubicBezTo>
                    <a:pt x="1870987" y="2566819"/>
                    <a:pt x="2847658" y="1975244"/>
                    <a:pt x="3093464" y="1632754"/>
                  </a:cubicBezTo>
                  <a:cubicBezTo>
                    <a:pt x="3339270" y="1290264"/>
                    <a:pt x="3096742" y="803567"/>
                    <a:pt x="2837826" y="531541"/>
                  </a:cubicBezTo>
                  <a:cubicBezTo>
                    <a:pt x="2578910" y="259515"/>
                    <a:pt x="1946368" y="13709"/>
                    <a:pt x="1539968" y="599"/>
                  </a:cubicBezTo>
                  <a:cubicBezTo>
                    <a:pt x="1133568" y="-12511"/>
                    <a:pt x="668174" y="190690"/>
                    <a:pt x="419090" y="48238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C1DD260E-D539-4FB9-9E82-CF16C3BDD433}"/>
                </a:ext>
              </a:extLst>
            </p:cNvPr>
            <p:cNvSpPr txBox="1"/>
            <p:nvPr/>
          </p:nvSpPr>
          <p:spPr>
            <a:xfrm>
              <a:off x="10617161" y="2169275"/>
              <a:ext cx="14038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esource Han Rounded CN Medium" panose="020B0600000000000000" pitchFamily="34" charset="-128"/>
                  <a:ea typeface="Resource Han Rounded CN Medium" panose="020B0600000000000000" pitchFamily="34" charset="-128"/>
                </a:rPr>
                <a:t>獎章</a:t>
              </a:r>
              <a:endPara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Resource Han Rounded CN Medium" panose="020B0600000000000000" pitchFamily="34" charset="-128"/>
                <a:ea typeface="Resource Han Rounded CN Medium" panose="020B0600000000000000" pitchFamily="34" charset="-128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CA448112-F455-4213-BD21-53F4A73884BC}"/>
              </a:ext>
            </a:extLst>
          </p:cNvPr>
          <p:cNvGrpSpPr/>
          <p:nvPr/>
        </p:nvGrpSpPr>
        <p:grpSpPr>
          <a:xfrm>
            <a:off x="10800479" y="3064130"/>
            <a:ext cx="1302354" cy="1302354"/>
            <a:chOff x="10612889" y="3517303"/>
            <a:chExt cx="1302354" cy="1302354"/>
          </a:xfrm>
        </p:grpSpPr>
        <p:sp>
          <p:nvSpPr>
            <p:cNvPr id="45" name="手繪多邊形: 圖案 44">
              <a:extLst>
                <a:ext uri="{FF2B5EF4-FFF2-40B4-BE49-F238E27FC236}">
                  <a16:creationId xmlns:a16="http://schemas.microsoft.com/office/drawing/2014/main" id="{F8D3257C-B806-4C65-AE43-18AAE342536C}"/>
                </a:ext>
              </a:extLst>
            </p:cNvPr>
            <p:cNvSpPr/>
            <p:nvPr/>
          </p:nvSpPr>
          <p:spPr>
            <a:xfrm rot="18390511">
              <a:off x="10612889" y="3517303"/>
              <a:ext cx="1302354" cy="1302354"/>
            </a:xfrm>
            <a:custGeom>
              <a:avLst/>
              <a:gdLst>
                <a:gd name="connsiteX0" fmla="*/ 9125 w 3923978"/>
                <a:gd name="connsiteY0" fmla="*/ 999616 h 3472254"/>
                <a:gd name="connsiteX1" fmla="*/ 422080 w 3923978"/>
                <a:gd name="connsiteY1" fmla="*/ 2169654 h 3472254"/>
                <a:gd name="connsiteX2" fmla="*/ 343422 w 3923978"/>
                <a:gd name="connsiteY2" fmla="*/ 2936570 h 3472254"/>
                <a:gd name="connsiteX3" fmla="*/ 756377 w 3923978"/>
                <a:gd name="connsiteY3" fmla="*/ 3300364 h 3472254"/>
                <a:gd name="connsiteX4" fmla="*/ 2457358 w 3923978"/>
                <a:gd name="connsiteY4" fmla="*/ 3398687 h 3472254"/>
                <a:gd name="connsiteX5" fmla="*/ 3774880 w 3923978"/>
                <a:gd name="connsiteY5" fmla="*/ 2208983 h 3472254"/>
                <a:gd name="connsiteX6" fmla="*/ 3686390 w 3923978"/>
                <a:gd name="connsiteY6" fmla="*/ 370351 h 3472254"/>
                <a:gd name="connsiteX7" fmla="*/ 1926416 w 3923978"/>
                <a:gd name="connsiteY7" fmla="*/ 85216 h 3472254"/>
                <a:gd name="connsiteX8" fmla="*/ 884196 w 3923978"/>
                <a:gd name="connsiteY8" fmla="*/ 75383 h 3472254"/>
                <a:gd name="connsiteX9" fmla="*/ 9125 w 3923978"/>
                <a:gd name="connsiteY9" fmla="*/ 999616 h 3472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23978" h="3472254">
                  <a:moveTo>
                    <a:pt x="9125" y="999616"/>
                  </a:moveTo>
                  <a:cubicBezTo>
                    <a:pt x="-67894" y="1348661"/>
                    <a:pt x="366364" y="1846828"/>
                    <a:pt x="422080" y="2169654"/>
                  </a:cubicBezTo>
                  <a:cubicBezTo>
                    <a:pt x="477796" y="2492480"/>
                    <a:pt x="287706" y="2748118"/>
                    <a:pt x="343422" y="2936570"/>
                  </a:cubicBezTo>
                  <a:cubicBezTo>
                    <a:pt x="399138" y="3125022"/>
                    <a:pt x="404054" y="3223344"/>
                    <a:pt x="756377" y="3300364"/>
                  </a:cubicBezTo>
                  <a:cubicBezTo>
                    <a:pt x="1108700" y="3377384"/>
                    <a:pt x="1954274" y="3580584"/>
                    <a:pt x="2457358" y="3398687"/>
                  </a:cubicBezTo>
                  <a:cubicBezTo>
                    <a:pt x="2960442" y="3216790"/>
                    <a:pt x="3570041" y="2713706"/>
                    <a:pt x="3774880" y="2208983"/>
                  </a:cubicBezTo>
                  <a:cubicBezTo>
                    <a:pt x="3979719" y="1704260"/>
                    <a:pt x="3994467" y="724312"/>
                    <a:pt x="3686390" y="370351"/>
                  </a:cubicBezTo>
                  <a:cubicBezTo>
                    <a:pt x="3378313" y="16390"/>
                    <a:pt x="2393448" y="134377"/>
                    <a:pt x="1926416" y="85216"/>
                  </a:cubicBezTo>
                  <a:cubicBezTo>
                    <a:pt x="1459384" y="36055"/>
                    <a:pt x="1203744" y="-73739"/>
                    <a:pt x="884196" y="75383"/>
                  </a:cubicBezTo>
                  <a:cubicBezTo>
                    <a:pt x="564648" y="224505"/>
                    <a:pt x="86144" y="650571"/>
                    <a:pt x="9125" y="99961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855465BA-43CD-447F-9F1F-919B6794E2D5}"/>
                </a:ext>
              </a:extLst>
            </p:cNvPr>
            <p:cNvSpPr txBox="1"/>
            <p:nvPr/>
          </p:nvSpPr>
          <p:spPr>
            <a:xfrm>
              <a:off x="10651677" y="4008264"/>
              <a:ext cx="12596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esource Han Rounded CN Medium" panose="020B0600000000000000" pitchFamily="34" charset="-128"/>
                  <a:ea typeface="Resource Han Rounded CN Medium" panose="020B0600000000000000" pitchFamily="34" charset="-128"/>
                </a:rPr>
                <a:t>點數兌換</a:t>
              </a:r>
              <a:endPara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Resource Han Rounded CN Medium" panose="020B0600000000000000" pitchFamily="34" charset="-128"/>
                <a:ea typeface="Resource Han Rounded CN Medium" panose="020B0600000000000000" pitchFamily="34" charset="-128"/>
              </a:endParaRPr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65165804-C491-4F3C-9813-A69987A5539E}"/>
              </a:ext>
            </a:extLst>
          </p:cNvPr>
          <p:cNvGrpSpPr/>
          <p:nvPr/>
        </p:nvGrpSpPr>
        <p:grpSpPr>
          <a:xfrm>
            <a:off x="3149063" y="2755597"/>
            <a:ext cx="1486823" cy="1328604"/>
            <a:chOff x="10330928" y="5334618"/>
            <a:chExt cx="1486823" cy="1328604"/>
          </a:xfrm>
        </p:grpSpPr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67F022BB-7A30-447F-BFE9-5E7093F5894A}"/>
                </a:ext>
              </a:extLst>
            </p:cNvPr>
            <p:cNvSpPr/>
            <p:nvPr/>
          </p:nvSpPr>
          <p:spPr>
            <a:xfrm rot="5400000">
              <a:off x="10410038" y="5255508"/>
              <a:ext cx="1328604" cy="1486823"/>
            </a:xfrm>
            <a:custGeom>
              <a:avLst/>
              <a:gdLst>
                <a:gd name="connsiteX0" fmla="*/ 756867 w 2453534"/>
                <a:gd name="connsiteY0" fmla="*/ 306 h 2514393"/>
                <a:gd name="connsiteX1" fmla="*/ 9615 w 2453534"/>
                <a:gd name="connsiteY1" fmla="*/ 1081855 h 2514393"/>
                <a:gd name="connsiteX2" fmla="*/ 461899 w 2453534"/>
                <a:gd name="connsiteY2" fmla="*/ 2448539 h 2514393"/>
                <a:gd name="connsiteX3" fmla="*/ 2192377 w 2453534"/>
                <a:gd name="connsiteY3" fmla="*/ 2163403 h 2514393"/>
                <a:gd name="connsiteX4" fmla="*/ 2300532 w 2453534"/>
                <a:gd name="connsiteY4" fmla="*/ 983532 h 2514393"/>
                <a:gd name="connsiteX5" fmla="*/ 756867 w 2453534"/>
                <a:gd name="connsiteY5" fmla="*/ 306 h 251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3534" h="2514393">
                  <a:moveTo>
                    <a:pt x="756867" y="306"/>
                  </a:moveTo>
                  <a:cubicBezTo>
                    <a:pt x="375047" y="16693"/>
                    <a:pt x="58776" y="673816"/>
                    <a:pt x="9615" y="1081855"/>
                  </a:cubicBezTo>
                  <a:cubicBezTo>
                    <a:pt x="-39546" y="1489894"/>
                    <a:pt x="98105" y="2268281"/>
                    <a:pt x="461899" y="2448539"/>
                  </a:cubicBezTo>
                  <a:cubicBezTo>
                    <a:pt x="825693" y="2628797"/>
                    <a:pt x="1885938" y="2407571"/>
                    <a:pt x="2192377" y="2163403"/>
                  </a:cubicBezTo>
                  <a:cubicBezTo>
                    <a:pt x="2498816" y="1919235"/>
                    <a:pt x="2536506" y="1339132"/>
                    <a:pt x="2300532" y="983532"/>
                  </a:cubicBezTo>
                  <a:cubicBezTo>
                    <a:pt x="2064558" y="627932"/>
                    <a:pt x="1138687" y="-16081"/>
                    <a:pt x="756867" y="30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FDCEA28-1EA0-4721-A767-847F6820D74F}"/>
                </a:ext>
              </a:extLst>
            </p:cNvPr>
            <p:cNvSpPr txBox="1"/>
            <p:nvPr/>
          </p:nvSpPr>
          <p:spPr>
            <a:xfrm>
              <a:off x="10433458" y="5778177"/>
              <a:ext cx="12310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esource Han Rounded CN Medium" panose="020B0600000000000000" pitchFamily="34" charset="-128"/>
                  <a:ea typeface="Resource Han Rounded CN Medium" panose="020B0600000000000000" pitchFamily="34" charset="-128"/>
                </a:rPr>
                <a:t>能力評估</a:t>
              </a:r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4BA39CA1-4E77-4FD6-B2BE-B58EBAFE652D}"/>
              </a:ext>
            </a:extLst>
          </p:cNvPr>
          <p:cNvGrpSpPr/>
          <p:nvPr/>
        </p:nvGrpSpPr>
        <p:grpSpPr>
          <a:xfrm>
            <a:off x="3869230" y="1782030"/>
            <a:ext cx="1052514" cy="897094"/>
            <a:chOff x="7128547" y="2191510"/>
            <a:chExt cx="1328605" cy="1132415"/>
          </a:xfrm>
        </p:grpSpPr>
        <p:sp>
          <p:nvSpPr>
            <p:cNvPr id="64" name="手繪多邊形: 圖案 63">
              <a:extLst>
                <a:ext uri="{FF2B5EF4-FFF2-40B4-BE49-F238E27FC236}">
                  <a16:creationId xmlns:a16="http://schemas.microsoft.com/office/drawing/2014/main" id="{4A62095F-2076-497B-AA4E-A1BB2565C1FC}"/>
                </a:ext>
              </a:extLst>
            </p:cNvPr>
            <p:cNvSpPr/>
            <p:nvPr/>
          </p:nvSpPr>
          <p:spPr>
            <a:xfrm rot="14885887">
              <a:off x="7226642" y="2093415"/>
              <a:ext cx="1132415" cy="1328605"/>
            </a:xfrm>
            <a:custGeom>
              <a:avLst/>
              <a:gdLst>
                <a:gd name="connsiteX0" fmla="*/ 814119 w 3037105"/>
                <a:gd name="connsiteY0" fmla="*/ 600486 h 2669239"/>
                <a:gd name="connsiteX1" fmla="*/ 7874 w 3037105"/>
                <a:gd name="connsiteY1" fmla="*/ 1387066 h 2669239"/>
                <a:gd name="connsiteX2" fmla="*/ 558480 w 3037105"/>
                <a:gd name="connsiteY2" fmla="*/ 2665260 h 2669239"/>
                <a:gd name="connsiteX3" fmla="*/ 2829732 w 3037105"/>
                <a:gd name="connsiteY3" fmla="*/ 1750860 h 2669239"/>
                <a:gd name="connsiteX4" fmla="*/ 2780571 w 3037105"/>
                <a:gd name="connsiteY4" fmla="*/ 698808 h 2669239"/>
                <a:gd name="connsiteX5" fmla="*/ 1482713 w 3037105"/>
                <a:gd name="connsiteY5" fmla="*/ 718 h 2669239"/>
                <a:gd name="connsiteX6" fmla="*/ 814119 w 3037105"/>
                <a:gd name="connsiteY6" fmla="*/ 600486 h 266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7105" h="2669239">
                  <a:moveTo>
                    <a:pt x="814119" y="600486"/>
                  </a:moveTo>
                  <a:cubicBezTo>
                    <a:pt x="568312" y="831544"/>
                    <a:pt x="50480" y="1042937"/>
                    <a:pt x="7874" y="1387066"/>
                  </a:cubicBezTo>
                  <a:cubicBezTo>
                    <a:pt x="-34732" y="1731195"/>
                    <a:pt x="88170" y="2604628"/>
                    <a:pt x="558480" y="2665260"/>
                  </a:cubicBezTo>
                  <a:cubicBezTo>
                    <a:pt x="1028790" y="2725892"/>
                    <a:pt x="2459384" y="2078602"/>
                    <a:pt x="2829732" y="1750860"/>
                  </a:cubicBezTo>
                  <a:cubicBezTo>
                    <a:pt x="3200081" y="1423118"/>
                    <a:pt x="3005074" y="990498"/>
                    <a:pt x="2780571" y="698808"/>
                  </a:cubicBezTo>
                  <a:cubicBezTo>
                    <a:pt x="2556068" y="407118"/>
                    <a:pt x="1808816" y="20382"/>
                    <a:pt x="1482713" y="718"/>
                  </a:cubicBezTo>
                  <a:cubicBezTo>
                    <a:pt x="1156610" y="-18946"/>
                    <a:pt x="1059926" y="369428"/>
                    <a:pt x="814119" y="6004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C8CA2F5-E7B4-4E27-B566-3C1FDA74EC7F}"/>
                </a:ext>
              </a:extLst>
            </p:cNvPr>
            <p:cNvSpPr txBox="1"/>
            <p:nvPr/>
          </p:nvSpPr>
          <p:spPr>
            <a:xfrm>
              <a:off x="7240659" y="2584457"/>
              <a:ext cx="11082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esource Han Rounded CN Medium" panose="020B0600000000000000" pitchFamily="34" charset="-128"/>
                  <a:ea typeface="Resource Han Rounded CN Medium" panose="020B0600000000000000" pitchFamily="34" charset="-128"/>
                </a:rPr>
                <a:t>分享</a:t>
              </a:r>
            </a:p>
          </p:txBody>
        </p: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1789EA6B-000B-46CD-99E5-A422469ECDFB}"/>
              </a:ext>
            </a:extLst>
          </p:cNvPr>
          <p:cNvGrpSpPr/>
          <p:nvPr/>
        </p:nvGrpSpPr>
        <p:grpSpPr>
          <a:xfrm>
            <a:off x="1925648" y="4446743"/>
            <a:ext cx="8724309" cy="2642161"/>
            <a:chOff x="1733846" y="4337043"/>
            <a:chExt cx="8724309" cy="2642161"/>
          </a:xfrm>
        </p:grpSpPr>
        <p:pic>
          <p:nvPicPr>
            <p:cNvPr id="71" name="圖片 70">
              <a:extLst>
                <a:ext uri="{FF2B5EF4-FFF2-40B4-BE49-F238E27FC236}">
                  <a16:creationId xmlns:a16="http://schemas.microsoft.com/office/drawing/2014/main" id="{63DAE3F5-01BB-4412-9030-AA3F5FC4A3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693" b="-1"/>
            <a:stretch/>
          </p:blipFill>
          <p:spPr>
            <a:xfrm>
              <a:off x="1733846" y="4572000"/>
              <a:ext cx="8724309" cy="2407204"/>
            </a:xfrm>
            <a:prstGeom prst="rect">
              <a:avLst/>
            </a:prstGeom>
          </p:spPr>
        </p:pic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39A43603-5890-4017-B3DB-A97D15BF37D6}"/>
                </a:ext>
              </a:extLst>
            </p:cNvPr>
            <p:cNvSpPr/>
            <p:nvPr/>
          </p:nvSpPr>
          <p:spPr>
            <a:xfrm>
              <a:off x="9097701" y="4337043"/>
              <a:ext cx="76392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7062F470-92C3-4C43-B2F0-43AD49068697}"/>
              </a:ext>
            </a:extLst>
          </p:cNvPr>
          <p:cNvGrpSpPr/>
          <p:nvPr/>
        </p:nvGrpSpPr>
        <p:grpSpPr>
          <a:xfrm>
            <a:off x="1295899" y="4278579"/>
            <a:ext cx="1939088" cy="523220"/>
            <a:chOff x="-848734" y="8382271"/>
            <a:chExt cx="1939088" cy="523220"/>
          </a:xfrm>
        </p:grpSpPr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64912972-4179-4325-8927-9DE450C68B20}"/>
                </a:ext>
              </a:extLst>
            </p:cNvPr>
            <p:cNvSpPr/>
            <p:nvPr/>
          </p:nvSpPr>
          <p:spPr>
            <a:xfrm>
              <a:off x="-848734" y="8382271"/>
              <a:ext cx="1939088" cy="516471"/>
            </a:xfrm>
            <a:prstGeom prst="roundRect">
              <a:avLst>
                <a:gd name="adj" fmla="val 50000"/>
              </a:avLst>
            </a:prstGeom>
            <a:solidFill>
              <a:srgbClr val="237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4D8B06DF-F214-40FE-94E5-1CFF674B3B2F}"/>
                </a:ext>
              </a:extLst>
            </p:cNvPr>
            <p:cNvSpPr txBox="1"/>
            <p:nvPr/>
          </p:nvSpPr>
          <p:spPr>
            <a:xfrm>
              <a:off x="-778408" y="8382271"/>
              <a:ext cx="179843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 b="1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一目了然</a:t>
              </a:r>
              <a:endParaRPr lang="en-US" altLang="zh-TW" sz="2800" b="1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endParaRPr>
            </a:p>
          </p:txBody>
        </p:sp>
      </p:grp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835DBC1A-2DED-44BC-A639-0D7E677AA099}"/>
              </a:ext>
            </a:extLst>
          </p:cNvPr>
          <p:cNvGrpSpPr/>
          <p:nvPr/>
        </p:nvGrpSpPr>
        <p:grpSpPr>
          <a:xfrm>
            <a:off x="3711840" y="3897351"/>
            <a:ext cx="1939088" cy="523220"/>
            <a:chOff x="-848734" y="8382271"/>
            <a:chExt cx="1939088" cy="523220"/>
          </a:xfrm>
        </p:grpSpPr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441D496C-6BBE-49D9-81A8-3491A37EE136}"/>
                </a:ext>
              </a:extLst>
            </p:cNvPr>
            <p:cNvSpPr/>
            <p:nvPr/>
          </p:nvSpPr>
          <p:spPr>
            <a:xfrm>
              <a:off x="-848734" y="8382271"/>
              <a:ext cx="1939088" cy="516471"/>
            </a:xfrm>
            <a:prstGeom prst="roundRect">
              <a:avLst>
                <a:gd name="adj" fmla="val 50000"/>
              </a:avLst>
            </a:prstGeom>
            <a:solidFill>
              <a:srgbClr val="237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D53E3064-F6D5-461B-81FB-A059FB54ACA0}"/>
                </a:ext>
              </a:extLst>
            </p:cNvPr>
            <p:cNvSpPr txBox="1"/>
            <p:nvPr/>
          </p:nvSpPr>
          <p:spPr>
            <a:xfrm>
              <a:off x="-778408" y="8382271"/>
              <a:ext cx="179843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 b="1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最少路徑</a:t>
              </a:r>
              <a:endParaRPr lang="en-US" altLang="zh-TW" sz="2800" b="1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426FE8AC-3F22-4DBB-AEC7-F63983FA7401}"/>
              </a:ext>
            </a:extLst>
          </p:cNvPr>
          <p:cNvGrpSpPr/>
          <p:nvPr/>
        </p:nvGrpSpPr>
        <p:grpSpPr>
          <a:xfrm>
            <a:off x="6127781" y="3516122"/>
            <a:ext cx="1939088" cy="523220"/>
            <a:chOff x="-848734" y="8382271"/>
            <a:chExt cx="1939088" cy="523220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8E297880-7556-4A46-BCA2-49ACE8CE2893}"/>
                </a:ext>
              </a:extLst>
            </p:cNvPr>
            <p:cNvSpPr/>
            <p:nvPr/>
          </p:nvSpPr>
          <p:spPr>
            <a:xfrm>
              <a:off x="-848734" y="8382271"/>
              <a:ext cx="1939088" cy="516471"/>
            </a:xfrm>
            <a:prstGeom prst="roundRect">
              <a:avLst>
                <a:gd name="adj" fmla="val 50000"/>
              </a:avLst>
            </a:prstGeom>
            <a:solidFill>
              <a:srgbClr val="237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AE19A62-F273-48EB-AC1C-7B42111AF367}"/>
                </a:ext>
              </a:extLst>
            </p:cNvPr>
            <p:cNvSpPr txBox="1"/>
            <p:nvPr/>
          </p:nvSpPr>
          <p:spPr>
            <a:xfrm>
              <a:off x="-778408" y="8382271"/>
              <a:ext cx="179843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 b="1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解放螢幕</a:t>
              </a:r>
              <a:endParaRPr lang="en-US" altLang="zh-TW" sz="2800" b="1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1A85DBDC-F51B-4B99-8425-D41226FB3922}"/>
              </a:ext>
            </a:extLst>
          </p:cNvPr>
          <p:cNvGrpSpPr/>
          <p:nvPr/>
        </p:nvGrpSpPr>
        <p:grpSpPr>
          <a:xfrm>
            <a:off x="8543721" y="3134893"/>
            <a:ext cx="1939088" cy="523220"/>
            <a:chOff x="-848734" y="8382271"/>
            <a:chExt cx="1939088" cy="523220"/>
          </a:xfrm>
        </p:grpSpPr>
        <p:sp>
          <p:nvSpPr>
            <p:cNvPr id="101" name="矩形: 圓角 100">
              <a:extLst>
                <a:ext uri="{FF2B5EF4-FFF2-40B4-BE49-F238E27FC236}">
                  <a16:creationId xmlns:a16="http://schemas.microsoft.com/office/drawing/2014/main" id="{26FC8080-D0C9-4FAC-9CDB-9B2868E4AA44}"/>
                </a:ext>
              </a:extLst>
            </p:cNvPr>
            <p:cNvSpPr/>
            <p:nvPr/>
          </p:nvSpPr>
          <p:spPr>
            <a:xfrm>
              <a:off x="-848734" y="8382271"/>
              <a:ext cx="1939088" cy="516471"/>
            </a:xfrm>
            <a:prstGeom prst="roundRect">
              <a:avLst>
                <a:gd name="adj" fmla="val 50000"/>
              </a:avLst>
            </a:prstGeom>
            <a:solidFill>
              <a:srgbClr val="237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0EB6BBD0-0C7B-4513-96A7-89B317DC00B2}"/>
                </a:ext>
              </a:extLst>
            </p:cNvPr>
            <p:cNvSpPr txBox="1"/>
            <p:nvPr/>
          </p:nvSpPr>
          <p:spPr>
            <a:xfrm>
              <a:off x="-778408" y="8382271"/>
              <a:ext cx="179843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 b="1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樂在其中</a:t>
              </a:r>
              <a:endParaRPr lang="en-US" altLang="zh-TW" sz="2800" b="1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endParaRPr>
            </a:p>
          </p:txBody>
        </p:sp>
      </p:grpSp>
      <p:sp>
        <p:nvSpPr>
          <p:cNvPr id="103" name="心形 102">
            <a:extLst>
              <a:ext uri="{FF2B5EF4-FFF2-40B4-BE49-F238E27FC236}">
                <a16:creationId xmlns:a16="http://schemas.microsoft.com/office/drawing/2014/main" id="{03DD55C0-3605-4443-859E-AC1AFF0A428C}"/>
              </a:ext>
            </a:extLst>
          </p:cNvPr>
          <p:cNvSpPr/>
          <p:nvPr/>
        </p:nvSpPr>
        <p:spPr>
          <a:xfrm>
            <a:off x="9159240" y="3980399"/>
            <a:ext cx="708050" cy="708050"/>
          </a:xfrm>
          <a:prstGeom prst="heart">
            <a:avLst/>
          </a:prstGeom>
          <a:solidFill>
            <a:srgbClr val="CE2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59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3A86FDF1-0C81-48C8-ADA3-4F63C075BC88}"/>
              </a:ext>
            </a:extLst>
          </p:cNvPr>
          <p:cNvSpPr/>
          <p:nvPr/>
        </p:nvSpPr>
        <p:spPr>
          <a:xfrm>
            <a:off x="2" y="3"/>
            <a:ext cx="12191999" cy="2262104"/>
          </a:xfrm>
          <a:custGeom>
            <a:avLst/>
            <a:gdLst>
              <a:gd name="connsiteX0" fmla="*/ 0 w 12191999"/>
              <a:gd name="connsiteY0" fmla="*/ 0 h 2262104"/>
              <a:gd name="connsiteX1" fmla="*/ 12191999 w 12191999"/>
              <a:gd name="connsiteY1" fmla="*/ 0 h 2262104"/>
              <a:gd name="connsiteX2" fmla="*/ 12191999 w 12191999"/>
              <a:gd name="connsiteY2" fmla="*/ 1315936 h 2262104"/>
              <a:gd name="connsiteX3" fmla="*/ 12117577 w 12191999"/>
              <a:gd name="connsiteY3" fmla="*/ 1338065 h 2262104"/>
              <a:gd name="connsiteX4" fmla="*/ 8235504 w 12191999"/>
              <a:gd name="connsiteY4" fmla="*/ 2039480 h 2262104"/>
              <a:gd name="connsiteX5" fmla="*/ 2799624 w 12191999"/>
              <a:gd name="connsiteY5" fmla="*/ 1449942 h 2262104"/>
              <a:gd name="connsiteX6" fmla="*/ 494190 w 12191999"/>
              <a:gd name="connsiteY6" fmla="*/ 2073030 h 2262104"/>
              <a:gd name="connsiteX7" fmla="*/ 0 w 12191999"/>
              <a:gd name="connsiteY7" fmla="*/ 2262104 h 226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2262104">
                <a:moveTo>
                  <a:pt x="0" y="0"/>
                </a:moveTo>
                <a:lnTo>
                  <a:pt x="12191999" y="0"/>
                </a:lnTo>
                <a:lnTo>
                  <a:pt x="12191999" y="1315936"/>
                </a:lnTo>
                <a:lnTo>
                  <a:pt x="12117577" y="1338065"/>
                </a:lnTo>
                <a:cubicBezTo>
                  <a:pt x="11006267" y="1656595"/>
                  <a:pt x="9435234" y="1980144"/>
                  <a:pt x="8235504" y="2039480"/>
                </a:cubicBezTo>
                <a:cubicBezTo>
                  <a:pt x="6490442" y="2125786"/>
                  <a:pt x="4523662" y="1325130"/>
                  <a:pt x="2799624" y="1449942"/>
                </a:cubicBezTo>
                <a:cubicBezTo>
                  <a:pt x="2099233" y="1500647"/>
                  <a:pt x="1274241" y="1779473"/>
                  <a:pt x="494190" y="2073030"/>
                </a:cubicBezTo>
                <a:lnTo>
                  <a:pt x="0" y="2262104"/>
                </a:lnTo>
                <a:close/>
              </a:path>
            </a:pathLst>
          </a:custGeom>
          <a:solidFill>
            <a:srgbClr val="237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6132C3D-8585-4969-BE98-F80A15B84101}"/>
              </a:ext>
            </a:extLst>
          </p:cNvPr>
          <p:cNvSpPr txBox="1"/>
          <p:nvPr/>
        </p:nvSpPr>
        <p:spPr>
          <a:xfrm>
            <a:off x="948014" y="749418"/>
            <a:ext cx="9275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spc="600" dirty="0">
                <a:ln w="19050">
                  <a:solidFill>
                    <a:srgbClr val="2372DB"/>
                  </a:solidFill>
                </a:ln>
                <a:solidFill>
                  <a:schemeClr val="bg1"/>
                </a:solidFill>
                <a:effectLst>
                  <a:outerShdw dist="25400" dir="5400000" algn="t" rotWithShape="0">
                    <a:srgbClr val="2372DB"/>
                  </a:outerShdw>
                </a:effectLst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加碼體驗</a:t>
            </a:r>
            <a:r>
              <a:rPr lang="en-US" altLang="zh-TW" sz="5400" b="1" spc="300" dirty="0">
                <a:ln w="19050">
                  <a:solidFill>
                    <a:srgbClr val="2372DB"/>
                  </a:solidFill>
                </a:ln>
                <a:solidFill>
                  <a:schemeClr val="bg1"/>
                </a:solidFill>
                <a:effectLst>
                  <a:outerShdw dist="25400" dir="5400000" algn="t" rotWithShape="0">
                    <a:srgbClr val="2372DB"/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Orca Go </a:t>
            </a:r>
            <a:r>
              <a:rPr lang="en-US" altLang="zh-CN" sz="5400" b="1" spc="300" dirty="0">
                <a:ln w="19050">
                  <a:solidFill>
                    <a:srgbClr val="2372DB"/>
                  </a:solidFill>
                </a:ln>
                <a:solidFill>
                  <a:schemeClr val="bg1"/>
                </a:solidFill>
                <a:effectLst>
                  <a:outerShdw dist="25400" dir="5400000" algn="t" rotWithShape="0">
                    <a:srgbClr val="2372DB"/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APP</a:t>
            </a:r>
            <a:endParaRPr lang="zh-TW" altLang="en-US" sz="5400" b="1" spc="300" dirty="0">
              <a:ln w="19050">
                <a:solidFill>
                  <a:srgbClr val="2372DB"/>
                </a:solidFill>
              </a:ln>
              <a:solidFill>
                <a:schemeClr val="bg1"/>
              </a:solidFill>
              <a:effectLst>
                <a:outerShdw dist="25400" dir="5400000" algn="t" rotWithShape="0">
                  <a:srgbClr val="2372DB"/>
                </a:outerShdw>
              </a:effectLst>
              <a:latin typeface="Adobe Gothic Std B" panose="020B0800000000000000" pitchFamily="34" charset="-128"/>
              <a:ea typeface="Noto Sans CJK TC Black" panose="020B0A00000000000000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4F7DD5D-F185-4151-B81D-7AA92DA89E61}"/>
              </a:ext>
            </a:extLst>
          </p:cNvPr>
          <p:cNvGrpSpPr/>
          <p:nvPr/>
        </p:nvGrpSpPr>
        <p:grpSpPr>
          <a:xfrm>
            <a:off x="1347044" y="1668116"/>
            <a:ext cx="9856520" cy="5082321"/>
            <a:chOff x="1347044" y="1375153"/>
            <a:chExt cx="9856520" cy="5082321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6385F95-91D4-4BEC-A908-B0C7E509CEC0}"/>
                </a:ext>
              </a:extLst>
            </p:cNvPr>
            <p:cNvSpPr txBox="1"/>
            <p:nvPr/>
          </p:nvSpPr>
          <p:spPr>
            <a:xfrm>
              <a:off x="7685978" y="6180475"/>
              <a:ext cx="29273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spc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支援</a:t>
              </a:r>
              <a:r>
                <a:rPr lang="en-US" altLang="zh-TW" sz="1200" spc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iOS</a:t>
              </a:r>
              <a:r>
                <a:rPr lang="zh-TW" altLang="en-US" sz="1200" spc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</a:t>
              </a:r>
              <a:r>
                <a:rPr lang="en-US" altLang="zh-TW" sz="1200" spc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Android</a:t>
              </a:r>
              <a:r>
                <a:rPr lang="zh-TW" altLang="en-US" sz="1200" spc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手機和平板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9849DED0-83F4-4261-9A27-224E85CA0878}"/>
                </a:ext>
              </a:extLst>
            </p:cNvPr>
            <p:cNvSpPr/>
            <p:nvPr/>
          </p:nvSpPr>
          <p:spPr>
            <a:xfrm>
              <a:off x="3817464" y="1619457"/>
              <a:ext cx="1310378" cy="1310378"/>
            </a:xfrm>
            <a:prstGeom prst="roundRect">
              <a:avLst>
                <a:gd name="adj" fmla="val 5422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zh-TW" altLang="en-US" sz="2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主管參與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指定部屬報名課程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指定部屬閱讀微課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指定部屬進行投票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部屬管理</a:t>
              </a:r>
              <a:r>
                <a:rPr lang="en-US" altLang="zh-TW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Dashboard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表單審核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02BE5F5F-483F-427D-A335-4588515F0A48}"/>
                </a:ext>
              </a:extLst>
            </p:cNvPr>
            <p:cNvSpPr/>
            <p:nvPr/>
          </p:nvSpPr>
          <p:spPr>
            <a:xfrm>
              <a:off x="5641516" y="1375153"/>
              <a:ext cx="1929653" cy="1833444"/>
            </a:xfrm>
            <a:prstGeom prst="roundRect">
              <a:avLst>
                <a:gd name="adj" fmla="val 4137"/>
              </a:avLst>
            </a:prstGeom>
            <a:solidFill>
              <a:schemeClr val="accent1">
                <a:lumMod val="75000"/>
                <a:lumOff val="2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spcCol="0" rtlCol="0" anchor="ctr"/>
            <a:lstStyle/>
            <a:p>
              <a:pPr algn="ctr">
                <a:lnSpc>
                  <a:spcPct val="110000"/>
                </a:lnSpc>
              </a:pPr>
              <a:r>
                <a:rPr lang="zh-TW" altLang="en-US" sz="2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社會化</a:t>
              </a:r>
              <a:endParaRPr lang="en-US" altLang="zh-TW" sz="2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  <a:p>
              <a:endParaRPr lang="en-US" altLang="zh-TW" sz="5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ea"/>
              </a:endParaRPr>
            </a:p>
            <a:p>
              <a:pPr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社群</a:t>
              </a:r>
            </a:p>
            <a:p>
              <a:endParaRPr lang="en-US" altLang="zh-TW" sz="6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ea"/>
              </a:endParaRPr>
            </a:p>
            <a:p>
              <a:r>
                <a:rPr lang="zh-TW" altLang="en-US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我的社群</a:t>
              </a:r>
            </a:p>
            <a:p>
              <a:r>
                <a:rPr lang="zh-TW" altLang="en-US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搜尋社群</a:t>
              </a:r>
            </a:p>
            <a:p>
              <a:r>
                <a:rPr lang="zh-TW" altLang="en-US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社群成員</a:t>
              </a:r>
            </a:p>
            <a:p>
              <a:r>
                <a:rPr lang="zh-TW" altLang="en-US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問與答</a:t>
              </a:r>
            </a:p>
            <a:p>
              <a:r>
                <a:rPr lang="zh-TW" altLang="en-US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部落格文章</a:t>
              </a:r>
            </a:p>
            <a:p>
              <a:r>
                <a:rPr lang="zh-TW" altLang="en-US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微課分享</a:t>
              </a:r>
            </a:p>
            <a:p>
              <a:r>
                <a:rPr lang="zh-TW" altLang="en-US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社群內容快搜</a:t>
              </a:r>
            </a:p>
            <a:p>
              <a:endParaRPr lang="en-US" altLang="zh-TW" sz="9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ea"/>
              </a:endParaRPr>
            </a:p>
            <a:p>
              <a:endParaRPr lang="en-US" altLang="zh-TW" sz="9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ea"/>
              </a:endParaRPr>
            </a:p>
            <a:p>
              <a:endParaRPr lang="zh-TW" altLang="en-US" sz="9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ea"/>
              </a:endParaRPr>
            </a:p>
            <a:p>
              <a:pPr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分享</a:t>
              </a:r>
            </a:p>
            <a:p>
              <a:endParaRPr lang="en-US" altLang="zh-TW" sz="6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ea"/>
              </a:endParaRPr>
            </a:p>
            <a:p>
              <a:r>
                <a:rPr lang="zh-TW" altLang="en-US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分享到好友</a:t>
              </a:r>
            </a:p>
            <a:p>
              <a:r>
                <a:rPr lang="zh-TW" altLang="en-US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分享到社群</a:t>
              </a:r>
            </a:p>
            <a:p>
              <a:r>
                <a:rPr lang="zh-TW" altLang="en-US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分享到</a:t>
              </a:r>
              <a:r>
                <a:rPr lang="en-US" altLang="zh-TW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FB</a:t>
              </a:r>
            </a:p>
            <a:p>
              <a:r>
                <a:rPr lang="zh-TW" altLang="en-US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分享到</a:t>
              </a:r>
              <a:r>
                <a:rPr lang="en-US" altLang="zh-TW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LINE</a:t>
              </a:r>
            </a:p>
            <a:p>
              <a:r>
                <a:rPr lang="zh-TW" altLang="en-US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分享到</a:t>
              </a:r>
              <a:r>
                <a:rPr lang="en-US" altLang="zh-TW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WECHAT</a:t>
              </a:r>
            </a:p>
            <a:p>
              <a:r>
                <a:rPr lang="en-US" altLang="zh-TW" sz="7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QR Handbook</a:t>
              </a:r>
              <a:r>
                <a:rPr lang="zh-TW" altLang="en-US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分享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FF9AD4BE-D636-42A8-AC1C-F3F0F0354D7C}"/>
                </a:ext>
              </a:extLst>
            </p:cNvPr>
            <p:cNvSpPr/>
            <p:nvPr/>
          </p:nvSpPr>
          <p:spPr>
            <a:xfrm>
              <a:off x="7958568" y="1585276"/>
              <a:ext cx="1611560" cy="1611560"/>
            </a:xfrm>
            <a:prstGeom prst="roundRect">
              <a:avLst>
                <a:gd name="adj" fmla="val 4431"/>
              </a:avLst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TW" sz="2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APP</a:t>
              </a:r>
              <a:r>
                <a:rPr lang="zh-TW" altLang="en-US" sz="2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首頁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TW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EDM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自訂快捷鍵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我的課程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最新課程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最新微課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問卷調查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操作指引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7DFE44FC-0313-42CE-B0BE-F0E46061C1B4}"/>
                </a:ext>
              </a:extLst>
            </p:cNvPr>
            <p:cNvSpPr/>
            <p:nvPr/>
          </p:nvSpPr>
          <p:spPr>
            <a:xfrm>
              <a:off x="5273643" y="3296404"/>
              <a:ext cx="1641356" cy="1641356"/>
            </a:xfrm>
            <a:prstGeom prst="roundRect">
              <a:avLst>
                <a:gd name="adj" fmla="val 4883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zh-TW" altLang="en-US" sz="2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個人化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TW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QR Code </a:t>
              </a:r>
              <a:r>
                <a:rPr lang="zh-TW" altLang="en-US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登入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我的資訊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我的收藏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我的點數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我的任務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好友</a:t>
              </a:r>
              <a:r>
                <a:rPr lang="en-US" altLang="zh-TW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/</a:t>
              </a:r>
              <a:r>
                <a:rPr lang="zh-TW" altLang="en-US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公司通訊錄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主管指定清單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設定</a:t>
              </a:r>
              <a:endParaRPr lang="zh-TW" altLang="en-US" sz="1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586F3AB-2190-46A9-A8A9-53BFA6627941}"/>
                </a:ext>
              </a:extLst>
            </p:cNvPr>
            <p:cNvSpPr/>
            <p:nvPr/>
          </p:nvSpPr>
          <p:spPr>
            <a:xfrm>
              <a:off x="7346386" y="3301886"/>
              <a:ext cx="1438048" cy="1438046"/>
            </a:xfrm>
            <a:prstGeom prst="roundRect">
              <a:avLst>
                <a:gd name="adj" fmla="val 5818"/>
              </a:avLst>
            </a:prstGeom>
            <a:solidFill>
              <a:srgbClr val="114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zh-TW" altLang="en-US" sz="2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微課資源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微課搜尋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微課播放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影片上載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影片下載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影片</a:t>
              </a:r>
              <a:r>
                <a:rPr lang="en-US" altLang="zh-TW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DRM</a:t>
              </a: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加密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影片多頻播放</a:t>
              </a: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D1BB495D-3B68-43E4-92FE-7A1CB728B129}"/>
                </a:ext>
              </a:extLst>
            </p:cNvPr>
            <p:cNvSpPr/>
            <p:nvPr/>
          </p:nvSpPr>
          <p:spPr>
            <a:xfrm>
              <a:off x="9227376" y="3257343"/>
              <a:ext cx="1310378" cy="1310378"/>
            </a:xfrm>
            <a:prstGeom prst="roundRect">
              <a:avLst>
                <a:gd name="adj" fmla="val 7031"/>
              </a:avLst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zh-TW" altLang="en-US" sz="2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目標績效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績效考核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目標回報</a:t>
              </a: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918FC637-AFDC-464E-9716-22736184C64D}"/>
                </a:ext>
              </a:extLst>
            </p:cNvPr>
            <p:cNvSpPr/>
            <p:nvPr/>
          </p:nvSpPr>
          <p:spPr>
            <a:xfrm>
              <a:off x="3784419" y="4930624"/>
              <a:ext cx="1246656" cy="1246656"/>
            </a:xfrm>
            <a:prstGeom prst="roundRect">
              <a:avLst>
                <a:gd name="adj" fmla="val 5587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zh-TW" altLang="en-US" sz="2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人才發展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發展藍圖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專業證照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工作說明書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職能評鑑</a:t>
              </a: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FA97DB54-0E24-443D-98A9-00862DB31679}"/>
                </a:ext>
              </a:extLst>
            </p:cNvPr>
            <p:cNvSpPr/>
            <p:nvPr/>
          </p:nvSpPr>
          <p:spPr>
            <a:xfrm>
              <a:off x="5424068" y="5025566"/>
              <a:ext cx="1302144" cy="1302144"/>
            </a:xfrm>
            <a:prstGeom prst="roundRect">
              <a:avLst>
                <a:gd name="adj" fmla="val 6613"/>
              </a:avLst>
            </a:prstGeom>
            <a:solidFill>
              <a:srgbClr val="114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zh-TW" altLang="en-US" sz="2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訊息通知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系統通知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訊息推播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最新消息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分享到外部行事曆</a:t>
              </a: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E11CD195-7A1B-4050-BFFB-9926C3AB998E}"/>
                </a:ext>
              </a:extLst>
            </p:cNvPr>
            <p:cNvSpPr/>
            <p:nvPr/>
          </p:nvSpPr>
          <p:spPr>
            <a:xfrm>
              <a:off x="7119205" y="4895190"/>
              <a:ext cx="1310378" cy="1310378"/>
            </a:xfrm>
            <a:prstGeom prst="roundRect">
              <a:avLst>
                <a:gd name="adj" fmla="val 7009"/>
              </a:avLst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zh-TW" altLang="en-US" sz="2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遊戲化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排行榜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學習任務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點數及兌換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成就獎章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電子證書</a:t>
              </a:r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6E7B538C-111E-4D7A-97BC-1C014E6FD99E}"/>
                </a:ext>
              </a:extLst>
            </p:cNvPr>
            <p:cNvSpPr/>
            <p:nvPr/>
          </p:nvSpPr>
          <p:spPr>
            <a:xfrm>
              <a:off x="8822576" y="4750753"/>
              <a:ext cx="1310378" cy="1310378"/>
            </a:xfrm>
            <a:prstGeom prst="roundRect">
              <a:avLst>
                <a:gd name="adj" fmla="val 8200"/>
              </a:avLst>
            </a:prstGeom>
            <a:solidFill>
              <a:srgbClr val="114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zh-TW" altLang="en-US" sz="2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安全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會員制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TW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IP</a:t>
              </a: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位置限制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手機登錄管控</a:t>
              </a:r>
            </a:p>
            <a:p>
              <a:pPr algn="ctr">
                <a:lnSpc>
                  <a:spcPct val="110000"/>
                </a:lnSpc>
              </a:pP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影片</a:t>
              </a:r>
              <a:r>
                <a:rPr lang="en-US" altLang="zh-TW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DRM</a:t>
              </a:r>
              <a:r>
                <a:rPr lang="zh-TW" altLang="en-US" sz="10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加密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TW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PDF</a:t>
              </a:r>
              <a:r>
                <a:rPr lang="zh-TW" altLang="en-US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浮水印及防下載</a:t>
              </a:r>
            </a:p>
          </p:txBody>
        </p: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6DEE4425-5D2E-42D9-81CE-A5F745EC23F1}"/>
                </a:ext>
              </a:extLst>
            </p:cNvPr>
            <p:cNvGrpSpPr/>
            <p:nvPr/>
          </p:nvGrpSpPr>
          <p:grpSpPr>
            <a:xfrm>
              <a:off x="3064914" y="3046983"/>
              <a:ext cx="1777342" cy="1758032"/>
              <a:chOff x="1295390" y="3167572"/>
              <a:chExt cx="1607226" cy="1589764"/>
            </a:xfrm>
          </p:grpSpPr>
          <p:sp>
            <p:nvSpPr>
              <p:cNvPr id="22" name="矩形: 圓角 21">
                <a:extLst>
                  <a:ext uri="{FF2B5EF4-FFF2-40B4-BE49-F238E27FC236}">
                    <a16:creationId xmlns:a16="http://schemas.microsoft.com/office/drawing/2014/main" id="{2DF2CDA7-2AC8-439B-B8B9-CD5374777C70}"/>
                  </a:ext>
                </a:extLst>
              </p:cNvPr>
              <p:cNvSpPr/>
              <p:nvPr/>
            </p:nvSpPr>
            <p:spPr>
              <a:xfrm>
                <a:off x="1295390" y="3167572"/>
                <a:ext cx="1607226" cy="1589764"/>
              </a:xfrm>
              <a:prstGeom prst="roundRect">
                <a:avLst>
                  <a:gd name="adj" fmla="val 3565"/>
                </a:avLst>
              </a:prstGeom>
              <a:solidFill>
                <a:schemeClr val="accent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2" spcCol="0" rtlCol="0" anchor="ctr"/>
              <a:lstStyle/>
              <a:p>
                <a:endParaRPr lang="en-US" altLang="zh-TW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  <a:p>
                <a:endParaRPr lang="en-US" altLang="zh-TW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  <a:p>
                <a:endParaRPr lang="en-US" altLang="zh-TW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  <a:p>
                <a:endParaRPr lang="en-US" altLang="zh-TW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  <a:p>
                <a:r>
                  <a:rPr lang="zh-TW" altLang="en-US" sz="900" dirty="0"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課程搜尋</a:t>
                </a:r>
                <a:r>
                  <a:rPr lang="en-US" altLang="zh-TW" sz="900" dirty="0"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/</a:t>
                </a:r>
                <a:r>
                  <a:rPr lang="zh-TW" altLang="en-US" sz="900" dirty="0"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報名</a:t>
                </a:r>
              </a:p>
              <a:p>
                <a:r>
                  <a:rPr lang="zh-TW" altLang="en-US" sz="900" dirty="0"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講師資訊</a:t>
                </a:r>
              </a:p>
              <a:p>
                <a:r>
                  <a:rPr lang="zh-TW" altLang="en-US" sz="900" dirty="0"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班級資訊</a:t>
                </a:r>
              </a:p>
              <a:p>
                <a:r>
                  <a:rPr lang="zh-TW" altLang="en-US" sz="900" dirty="0"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請假</a:t>
                </a:r>
                <a:r>
                  <a:rPr lang="en-US" altLang="zh-TW" sz="900" dirty="0"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/</a:t>
                </a:r>
                <a:r>
                  <a:rPr lang="zh-TW" altLang="en-US" sz="900" dirty="0"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退選</a:t>
                </a:r>
              </a:p>
              <a:p>
                <a:r>
                  <a:rPr lang="zh-TW" altLang="en-US" sz="900" dirty="0"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線上教室</a:t>
                </a:r>
              </a:p>
              <a:p>
                <a:r>
                  <a:rPr lang="en-US" altLang="zh-TW" sz="900" dirty="0"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H5</a:t>
                </a:r>
                <a:r>
                  <a:rPr lang="zh-TW" altLang="en-US" sz="900" dirty="0"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直式、影片</a:t>
                </a:r>
                <a:r>
                  <a:rPr lang="en-US" altLang="zh-TW" sz="900" dirty="0"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PDF</a:t>
                </a:r>
                <a:r>
                  <a:rPr lang="zh-TW" altLang="en-US" sz="900" dirty="0"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教材閱讀 </a:t>
                </a:r>
              </a:p>
              <a:p>
                <a:r>
                  <a:rPr lang="en-US" altLang="zh-TW" sz="900" dirty="0"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SCORM</a:t>
                </a:r>
                <a:r>
                  <a:rPr lang="zh-TW" altLang="en-US" sz="900" dirty="0"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紀錄</a:t>
                </a:r>
                <a:endParaRPr lang="en-US" altLang="zh-TW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  <a:p>
                <a:endParaRPr lang="en-US" altLang="zh-TW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  <a:p>
                <a:endParaRPr lang="en-US" altLang="zh-TW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  <a:p>
                <a:endParaRPr lang="en-US" altLang="zh-TW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  <a:p>
                <a:endParaRPr lang="en-US" altLang="zh-TW" sz="900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  <a:p>
                <a:r>
                  <a:rPr lang="zh-TW" altLang="en-US" sz="900" dirty="0"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試卷作答</a:t>
                </a:r>
              </a:p>
              <a:p>
                <a:r>
                  <a:rPr lang="zh-TW" altLang="en-US" sz="900" dirty="0"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作業繳交</a:t>
                </a:r>
              </a:p>
              <a:p>
                <a:r>
                  <a:rPr lang="zh-TW" altLang="en-US" sz="900" dirty="0"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問卷填寫</a:t>
                </a:r>
              </a:p>
              <a:p>
                <a:r>
                  <a:rPr lang="zh-TW" altLang="en-US" sz="900" dirty="0"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學習記錄</a:t>
                </a:r>
              </a:p>
              <a:p>
                <a:r>
                  <a:rPr lang="zh-TW" altLang="en-US" sz="900" dirty="0"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打卡簽到</a:t>
                </a:r>
                <a:r>
                  <a:rPr lang="en-US" altLang="zh-TW" sz="900" dirty="0"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(</a:t>
                </a:r>
                <a:r>
                  <a:rPr lang="zh-TW" altLang="en-US" sz="900" dirty="0"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面授</a:t>
                </a:r>
                <a:r>
                  <a:rPr lang="en-US" altLang="zh-TW" sz="900" dirty="0"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)</a:t>
                </a:r>
              </a:p>
              <a:p>
                <a:r>
                  <a:rPr lang="zh-TW" altLang="en-US" sz="900" dirty="0"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外訓申請</a:t>
                </a:r>
              </a:p>
              <a:p>
                <a:r>
                  <a:rPr lang="zh-TW" altLang="en-US" sz="900" dirty="0"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考試中心</a:t>
                </a: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A2FEAF03-FE86-4008-BF93-D57621C332E4}"/>
                  </a:ext>
                </a:extLst>
              </p:cNvPr>
              <p:cNvSpPr txBox="1"/>
              <p:nvPr/>
            </p:nvSpPr>
            <p:spPr>
              <a:xfrm>
                <a:off x="1524347" y="3222890"/>
                <a:ext cx="1149312" cy="373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zh-TW" altLang="en-US" sz="2000" dirty="0">
                    <a:solidFill>
                      <a:schemeClr val="lt1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Noto Sans CJK TC Bold" panose="020B0800000000000000" pitchFamily="34" charset="-120"/>
                    <a:ea typeface="Noto Sans CJK TC Bold" panose="020B0800000000000000" pitchFamily="34" charset="-120"/>
                  </a:rPr>
                  <a:t>數位學習</a:t>
                </a:r>
              </a:p>
            </p:txBody>
          </p:sp>
        </p:grp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0123C2B0-F3B3-47FA-9EBD-EEBBEEE98273}"/>
                </a:ext>
              </a:extLst>
            </p:cNvPr>
            <p:cNvSpPr/>
            <p:nvPr/>
          </p:nvSpPr>
          <p:spPr>
            <a:xfrm flipH="1">
              <a:off x="3040327" y="2504387"/>
              <a:ext cx="115334" cy="115334"/>
            </a:xfrm>
            <a:prstGeom prst="roundRect">
              <a:avLst>
                <a:gd name="adj" fmla="val 27278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zh-TW" altLang="en-US" sz="1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ea"/>
              </a:endParaRPr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2FAD6ABA-6A0F-469B-AF19-46324AFF09CF}"/>
                </a:ext>
              </a:extLst>
            </p:cNvPr>
            <p:cNvSpPr/>
            <p:nvPr/>
          </p:nvSpPr>
          <p:spPr>
            <a:xfrm flipH="1">
              <a:off x="9935116" y="2463330"/>
              <a:ext cx="288652" cy="288652"/>
            </a:xfrm>
            <a:prstGeom prst="roundRect">
              <a:avLst>
                <a:gd name="adj" fmla="val 27278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zh-TW" altLang="en-US" sz="1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ea"/>
              </a:endParaRP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F8B5652F-1DDF-452D-B3EE-DF3D009966F5}"/>
                </a:ext>
              </a:extLst>
            </p:cNvPr>
            <p:cNvSpPr/>
            <p:nvPr/>
          </p:nvSpPr>
          <p:spPr>
            <a:xfrm flipH="1">
              <a:off x="10303023" y="5592300"/>
              <a:ext cx="194806" cy="194806"/>
            </a:xfrm>
            <a:prstGeom prst="roundRect">
              <a:avLst>
                <a:gd name="adj" fmla="val 27278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zh-TW" altLang="en-US" sz="1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ea"/>
              </a:endParaRPr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9B480353-C3C0-4CD4-AC92-6D37B6543461}"/>
                </a:ext>
              </a:extLst>
            </p:cNvPr>
            <p:cNvSpPr/>
            <p:nvPr/>
          </p:nvSpPr>
          <p:spPr>
            <a:xfrm flipH="1">
              <a:off x="10852528" y="5685478"/>
              <a:ext cx="351036" cy="351036"/>
            </a:xfrm>
            <a:prstGeom prst="roundRect">
              <a:avLst>
                <a:gd name="adj" fmla="val 27278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zh-TW" altLang="en-US" sz="1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ea"/>
              </a:endParaRPr>
            </a:p>
          </p:txBody>
        </p: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13AB3D50-2DA6-4510-AD5A-E67842AB6B28}"/>
                </a:ext>
              </a:extLst>
            </p:cNvPr>
            <p:cNvGrpSpPr/>
            <p:nvPr/>
          </p:nvGrpSpPr>
          <p:grpSpPr>
            <a:xfrm>
              <a:off x="1347044" y="3263078"/>
              <a:ext cx="1504420" cy="3040953"/>
              <a:chOff x="879813" y="3242758"/>
              <a:chExt cx="1504420" cy="3040953"/>
            </a:xfrm>
            <a:effectLst>
              <a:reflection blurRad="6350" stA="50000" endA="300" endPos="7000" dir="5400000" sy="-100000" algn="bl" rotWithShape="0"/>
            </a:effectLst>
            <a:scene3d>
              <a:camera prst="orthographicFront">
                <a:rot lat="20546104" lon="19993794" rev="919112"/>
              </a:camera>
              <a:lightRig rig="threePt" dir="t"/>
            </a:scene3d>
          </p:grpSpPr>
          <p:sp>
            <p:nvSpPr>
              <p:cNvPr id="29" name="矩形: 圓角 28">
                <a:extLst>
                  <a:ext uri="{FF2B5EF4-FFF2-40B4-BE49-F238E27FC236}">
                    <a16:creationId xmlns:a16="http://schemas.microsoft.com/office/drawing/2014/main" id="{8EF68A79-BB00-413B-A52D-FEC2D3DB090A}"/>
                  </a:ext>
                </a:extLst>
              </p:cNvPr>
              <p:cNvSpPr/>
              <p:nvPr/>
            </p:nvSpPr>
            <p:spPr>
              <a:xfrm>
                <a:off x="902441" y="3242758"/>
                <a:ext cx="1474403" cy="3040953"/>
              </a:xfrm>
              <a:prstGeom prst="roundRect">
                <a:avLst>
                  <a:gd name="adj" fmla="val 14714"/>
                </a:avLst>
              </a:prstGeom>
              <a:solidFill>
                <a:srgbClr val="E8E8E8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0" name="矩形: 圓角 29">
                <a:extLst>
                  <a:ext uri="{FF2B5EF4-FFF2-40B4-BE49-F238E27FC236}">
                    <a16:creationId xmlns:a16="http://schemas.microsoft.com/office/drawing/2014/main" id="{B3B363C3-75C2-459B-BFF1-413031203722}"/>
                  </a:ext>
                </a:extLst>
              </p:cNvPr>
              <p:cNvSpPr/>
              <p:nvPr/>
            </p:nvSpPr>
            <p:spPr>
              <a:xfrm rot="5400000">
                <a:off x="855324" y="3635392"/>
                <a:ext cx="90999" cy="42021"/>
              </a:xfrm>
              <a:prstGeom prst="roundRect">
                <a:avLst>
                  <a:gd name="adj" fmla="val 50000"/>
                </a:avLst>
              </a:prstGeom>
              <a:solidFill>
                <a:srgbClr val="E8E8E8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41DA58D7-C2A5-459E-A239-8E43B833C4F6}"/>
                  </a:ext>
                </a:extLst>
              </p:cNvPr>
              <p:cNvSpPr/>
              <p:nvPr/>
            </p:nvSpPr>
            <p:spPr>
              <a:xfrm rot="5400000">
                <a:off x="807177" y="3909212"/>
                <a:ext cx="189581" cy="34684"/>
              </a:xfrm>
              <a:prstGeom prst="roundRect">
                <a:avLst>
                  <a:gd name="adj" fmla="val 50000"/>
                </a:avLst>
              </a:prstGeom>
              <a:solidFill>
                <a:srgbClr val="E8E8E8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矩形: 圓角 31">
                <a:extLst>
                  <a:ext uri="{FF2B5EF4-FFF2-40B4-BE49-F238E27FC236}">
                    <a16:creationId xmlns:a16="http://schemas.microsoft.com/office/drawing/2014/main" id="{689B9920-D99B-48DA-91B7-3AC48C15F39A}"/>
                  </a:ext>
                </a:extLst>
              </p:cNvPr>
              <p:cNvSpPr/>
              <p:nvPr/>
            </p:nvSpPr>
            <p:spPr>
              <a:xfrm rot="5400000">
                <a:off x="807177" y="4151874"/>
                <a:ext cx="189581" cy="34684"/>
              </a:xfrm>
              <a:prstGeom prst="roundRect">
                <a:avLst>
                  <a:gd name="adj" fmla="val 50000"/>
                </a:avLst>
              </a:prstGeom>
              <a:solidFill>
                <a:srgbClr val="E8E8E8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矩形: 圓角 32">
                <a:extLst>
                  <a:ext uri="{FF2B5EF4-FFF2-40B4-BE49-F238E27FC236}">
                    <a16:creationId xmlns:a16="http://schemas.microsoft.com/office/drawing/2014/main" id="{9F85E917-956E-4160-B281-63D7256BB4B1}"/>
                  </a:ext>
                </a:extLst>
              </p:cNvPr>
              <p:cNvSpPr/>
              <p:nvPr/>
            </p:nvSpPr>
            <p:spPr>
              <a:xfrm rot="5400000">
                <a:off x="2274820" y="3911931"/>
                <a:ext cx="189581" cy="29245"/>
              </a:xfrm>
              <a:prstGeom prst="roundRect">
                <a:avLst>
                  <a:gd name="adj" fmla="val 50000"/>
                </a:avLst>
              </a:prstGeom>
              <a:solidFill>
                <a:srgbClr val="E8E8E8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F2A6AC39-949B-46DB-B369-86E19F5C0121}"/>
                  </a:ext>
                </a:extLst>
              </p:cNvPr>
              <p:cNvSpPr/>
              <p:nvPr/>
            </p:nvSpPr>
            <p:spPr>
              <a:xfrm>
                <a:off x="1415766" y="3408053"/>
                <a:ext cx="43171" cy="431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橢圓 34">
                <a:extLst>
                  <a:ext uri="{FF2B5EF4-FFF2-40B4-BE49-F238E27FC236}">
                    <a16:creationId xmlns:a16="http://schemas.microsoft.com/office/drawing/2014/main" id="{0AB979E3-0F5D-44D6-A4F2-4E393C307C37}"/>
                  </a:ext>
                </a:extLst>
              </p:cNvPr>
              <p:cNvSpPr/>
              <p:nvPr/>
            </p:nvSpPr>
            <p:spPr>
              <a:xfrm>
                <a:off x="1628267" y="3326649"/>
                <a:ext cx="22749" cy="2274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350322D3-E647-4342-AE7B-02799B046343}"/>
                  </a:ext>
                </a:extLst>
              </p:cNvPr>
              <p:cNvSpPr/>
              <p:nvPr/>
            </p:nvSpPr>
            <p:spPr>
              <a:xfrm>
                <a:off x="1544852" y="3420682"/>
                <a:ext cx="189580" cy="1791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D41DE424-97B5-4293-A7BA-AA58305174E5}"/>
                  </a:ext>
                </a:extLst>
              </p:cNvPr>
              <p:cNvSpPr/>
              <p:nvPr/>
            </p:nvSpPr>
            <p:spPr>
              <a:xfrm>
                <a:off x="1537989" y="5940882"/>
                <a:ext cx="203307" cy="203307"/>
              </a:xfrm>
              <a:prstGeom prst="ellipse">
                <a:avLst/>
              </a:prstGeom>
              <a:solidFill>
                <a:srgbClr val="E8E8E8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  <a:sp3d>
                <a:bevelT w="50800" h="4445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8" name="圖片 37">
                <a:extLst>
                  <a:ext uri="{FF2B5EF4-FFF2-40B4-BE49-F238E27FC236}">
                    <a16:creationId xmlns:a16="http://schemas.microsoft.com/office/drawing/2014/main" id="{EF407A14-5C65-4D11-AF42-C2F32658CA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7928" b="3704"/>
              <a:stretch/>
            </p:blipFill>
            <p:spPr>
              <a:xfrm>
                <a:off x="1009189" y="3519788"/>
                <a:ext cx="1260903" cy="2372723"/>
              </a:xfrm>
              <a:prstGeom prst="rect">
                <a:avLst/>
              </a:prstGeom>
              <a:effectLst>
                <a:innerShdw blurRad="114300">
                  <a:prstClr val="black"/>
                </a:inn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601428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extLst>
              <a:ext uri="{FF2B5EF4-FFF2-40B4-BE49-F238E27FC236}">
                <a16:creationId xmlns:a16="http://schemas.microsoft.com/office/drawing/2014/main" id="{14CF23C9-6549-47C6-89C1-D3F22573B2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8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AB6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ACF9A1-E13D-4B42-8F27-E96A931ABD89}"/>
              </a:ext>
            </a:extLst>
          </p:cNvPr>
          <p:cNvSpPr/>
          <p:nvPr/>
        </p:nvSpPr>
        <p:spPr>
          <a:xfrm>
            <a:off x="508000" y="528638"/>
            <a:ext cx="11176000" cy="5800726"/>
          </a:xfrm>
          <a:prstGeom prst="roundRect">
            <a:avLst>
              <a:gd name="adj" fmla="val 128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1120EFF-F2C6-6B47-8947-AF0DA9E0DAD2}"/>
              </a:ext>
            </a:extLst>
          </p:cNvPr>
          <p:cNvSpPr txBox="1"/>
          <p:nvPr/>
        </p:nvSpPr>
        <p:spPr>
          <a:xfrm>
            <a:off x="1085445" y="4233336"/>
            <a:ext cx="7354899" cy="1720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TEL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：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+886-2-2356-3000 / +886-2-2343-5688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MAIL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：</a:t>
            </a:r>
            <a:r>
              <a:rPr kumimoji="0" lang="en-US" altLang="zh-TW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sales@learningdigital.com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2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台北</a:t>
            </a:r>
            <a:r>
              <a:rPr kumimoji="0" lang="zh-TW" altLang="en-US" sz="12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kumimoji="0" lang="en-US" altLang="zh-TW" sz="12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100 </a:t>
            </a:r>
            <a:r>
              <a:rPr kumimoji="0" lang="zh-TW" altLang="zh-TW" sz="12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台北市忠孝東路二段</a:t>
            </a:r>
            <a:r>
              <a:rPr kumimoji="0" lang="en-US" altLang="zh-TW" sz="12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130</a:t>
            </a:r>
            <a:r>
              <a:rPr kumimoji="0" lang="zh-TW" altLang="zh-TW" sz="12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號</a:t>
            </a:r>
            <a:r>
              <a:rPr kumimoji="0" lang="en-US" altLang="zh-TW" sz="12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kumimoji="0" lang="zh-TW" altLang="zh-TW" sz="12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樓</a:t>
            </a:r>
            <a:r>
              <a:rPr kumimoji="0" lang="en-US" altLang="zh-TW" sz="12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kumimoji="0" lang="zh-TW" altLang="zh-TW" sz="12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捷運忠孝新生站</a:t>
            </a:r>
            <a:r>
              <a:rPr kumimoji="0" lang="en-US" altLang="zh-TW" sz="12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kumimoji="0" lang="zh-TW" altLang="zh-TW" sz="12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號出口</a:t>
            </a:r>
            <a:r>
              <a:rPr kumimoji="0" lang="en-US" altLang="zh-TW" sz="12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  <a:endParaRPr kumimoji="0" lang="zh-TW" altLang="zh-TW" sz="1200" b="1" i="0" u="none" strike="noStrike" kern="1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               4F, 130, Sec. 2, Zhongxiao E. Rd, Taipei 100, Taiwan</a:t>
            </a:r>
            <a:endParaRPr kumimoji="0" lang="zh-TW" altLang="zh-TW" sz="1200" b="1" i="0" u="none" strike="noStrike" kern="1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2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高雄</a:t>
            </a:r>
            <a:r>
              <a:rPr kumimoji="0" lang="zh-TW" altLang="en-US" sz="12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kumimoji="0" lang="en-US" altLang="zh-TW" sz="12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806 </a:t>
            </a:r>
            <a:r>
              <a:rPr kumimoji="0" lang="zh-TW" altLang="zh-TW" sz="12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高雄市前鎮區一心一路</a:t>
            </a:r>
            <a:r>
              <a:rPr kumimoji="0" lang="en-US" altLang="zh-TW" sz="12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243</a:t>
            </a:r>
            <a:r>
              <a:rPr kumimoji="0" lang="zh-TW" altLang="zh-TW" sz="12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號</a:t>
            </a:r>
            <a:r>
              <a:rPr kumimoji="0" lang="en-US" altLang="zh-TW" sz="12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kumimoji="0" lang="zh-TW" altLang="zh-TW" sz="12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樓之</a:t>
            </a:r>
            <a:r>
              <a:rPr kumimoji="0" lang="en-US" altLang="zh-TW" sz="12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2 +886-7-330-3242</a:t>
            </a:r>
            <a:endParaRPr kumimoji="0" lang="zh-TW" altLang="zh-TW" sz="1200" b="1" i="0" u="none" strike="noStrike" kern="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2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上海：</a:t>
            </a:r>
            <a:r>
              <a:rPr kumimoji="0" lang="en-US" altLang="zh-TW" sz="12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200060</a:t>
            </a:r>
            <a:r>
              <a:rPr kumimoji="0" lang="zh-TW" altLang="zh-TW" sz="12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上海市陝西北路</a:t>
            </a:r>
            <a:r>
              <a:rPr kumimoji="0" lang="en-US" altLang="zh-TW" sz="12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1438</a:t>
            </a:r>
            <a:r>
              <a:rPr kumimoji="0" lang="zh-TW" altLang="zh-TW" sz="12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財富時代大廈</a:t>
            </a:r>
            <a:r>
              <a:rPr kumimoji="0" lang="en-US" altLang="zh-TW" sz="12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1126</a:t>
            </a:r>
            <a:r>
              <a:rPr kumimoji="0" lang="zh-TW" altLang="zh-TW" sz="12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室</a:t>
            </a:r>
            <a:r>
              <a:rPr kumimoji="0" lang="en-US" altLang="zh-TW" sz="12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+86-021-62765781</a:t>
            </a:r>
            <a:endParaRPr kumimoji="0" lang="zh-TW" altLang="zh-TW" sz="1200" b="1" i="0" u="none" strike="noStrike" kern="1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4" name="圖片 53">
            <a:extLst>
              <a:ext uri="{FF2B5EF4-FFF2-40B4-BE49-F238E27FC236}">
                <a16:creationId xmlns:a16="http://schemas.microsoft.com/office/drawing/2014/main" id="{DC3BBC7B-0924-F541-B2C4-C7D14EB3E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5445" y="1754766"/>
            <a:ext cx="4194726" cy="2299517"/>
          </a:xfrm>
          <a:prstGeom prst="rect">
            <a:avLst/>
          </a:prstGeom>
          <a:effectLst/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73AB7CDB-F6A2-425A-8014-027D22232FBF}"/>
              </a:ext>
            </a:extLst>
          </p:cNvPr>
          <p:cNvSpPr txBox="1"/>
          <p:nvPr/>
        </p:nvSpPr>
        <p:spPr>
          <a:xfrm>
            <a:off x="948014" y="870029"/>
            <a:ext cx="274947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4400" spc="600" dirty="0">
                <a:ln w="19050">
                  <a:noFill/>
                </a:ln>
                <a:solidFill>
                  <a:srgbClr val="2372DB"/>
                </a:solidFill>
                <a:effectLst>
                  <a:outerShdw dist="50800" dir="5400000" sx="101000" sy="101000" algn="t" rotWithShape="0">
                    <a:schemeClr val="bg1"/>
                  </a:outerShdw>
                </a:effectLst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聯絡資訊</a:t>
            </a: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C084858-54F1-493C-8D33-C41F5FAD7E71}"/>
              </a:ext>
            </a:extLst>
          </p:cNvPr>
          <p:cNvGrpSpPr/>
          <p:nvPr/>
        </p:nvGrpSpPr>
        <p:grpSpPr>
          <a:xfrm>
            <a:off x="6131274" y="1024688"/>
            <a:ext cx="4983767" cy="3701543"/>
            <a:chOff x="6232874" y="1390448"/>
            <a:chExt cx="4983767" cy="3701543"/>
          </a:xfrm>
        </p:grpSpPr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E1B4AF8C-0C52-4904-ABBC-0FE4816CB114}"/>
                </a:ext>
              </a:extLst>
            </p:cNvPr>
            <p:cNvGrpSpPr/>
            <p:nvPr/>
          </p:nvGrpSpPr>
          <p:grpSpPr>
            <a:xfrm>
              <a:off x="6232874" y="1390448"/>
              <a:ext cx="4983767" cy="3701543"/>
              <a:chOff x="5958604" y="1020593"/>
              <a:chExt cx="5333685" cy="3961434"/>
            </a:xfrm>
          </p:grpSpPr>
          <p:sp>
            <p:nvSpPr>
              <p:cNvPr id="67" name="Rectangle 21">
                <a:extLst>
                  <a:ext uri="{FF2B5EF4-FFF2-40B4-BE49-F238E27FC236}">
                    <a16:creationId xmlns:a16="http://schemas.microsoft.com/office/drawing/2014/main" id="{52F9A2A5-D9B6-407E-BD3F-CA0CF36B2880}"/>
                  </a:ext>
                </a:extLst>
              </p:cNvPr>
              <p:cNvSpPr/>
              <p:nvPr/>
            </p:nvSpPr>
            <p:spPr>
              <a:xfrm>
                <a:off x="5958604" y="1020593"/>
                <a:ext cx="5333685" cy="39614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圖片 67">
                <a:extLst>
                  <a:ext uri="{FF2B5EF4-FFF2-40B4-BE49-F238E27FC236}">
                    <a16:creationId xmlns:a16="http://schemas.microsoft.com/office/drawing/2014/main" id="{3B78C5E0-AAD8-49BE-8DFA-2D3CC4F9C2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01134" y="1193190"/>
                <a:ext cx="1126604" cy="1126603"/>
              </a:xfrm>
              <a:prstGeom prst="rect">
                <a:avLst/>
              </a:prstGeom>
            </p:spPr>
          </p:pic>
          <p:pic>
            <p:nvPicPr>
              <p:cNvPr id="69" name="圖片 68">
                <a:extLst>
                  <a:ext uri="{FF2B5EF4-FFF2-40B4-BE49-F238E27FC236}">
                    <a16:creationId xmlns:a16="http://schemas.microsoft.com/office/drawing/2014/main" id="{2D9752A6-E18B-4186-8C07-2A48460C6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95017" y="2331940"/>
                <a:ext cx="938836" cy="587290"/>
              </a:xfrm>
              <a:prstGeom prst="rect">
                <a:avLst/>
              </a:prstGeom>
            </p:spPr>
          </p:pic>
          <p:pic>
            <p:nvPicPr>
              <p:cNvPr id="70" name="圖片 69">
                <a:extLst>
                  <a:ext uri="{FF2B5EF4-FFF2-40B4-BE49-F238E27FC236}">
                    <a16:creationId xmlns:a16="http://schemas.microsoft.com/office/drawing/2014/main" id="{64FF3C4E-7E26-4CA6-936F-0D7E5A87D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061534" y="1193190"/>
                <a:ext cx="1126604" cy="1126603"/>
              </a:xfrm>
              <a:prstGeom prst="rect">
                <a:avLst/>
              </a:prstGeom>
            </p:spPr>
          </p:pic>
          <p:pic>
            <p:nvPicPr>
              <p:cNvPr id="71" name="圖形 70">
                <a:extLst>
                  <a:ext uri="{FF2B5EF4-FFF2-40B4-BE49-F238E27FC236}">
                    <a16:creationId xmlns:a16="http://schemas.microsoft.com/office/drawing/2014/main" id="{7FB5DCEA-FFE8-4306-B464-FBB316269A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437069" y="2440537"/>
                <a:ext cx="375535" cy="375534"/>
              </a:xfrm>
              <a:prstGeom prst="rect">
                <a:avLst/>
              </a:prstGeom>
            </p:spPr>
          </p:pic>
          <p:pic>
            <p:nvPicPr>
              <p:cNvPr id="72" name="圖片 71">
                <a:extLst>
                  <a:ext uri="{FF2B5EF4-FFF2-40B4-BE49-F238E27FC236}">
                    <a16:creationId xmlns:a16="http://schemas.microsoft.com/office/drawing/2014/main" id="{B9DFBC3A-AC93-4EC9-A339-B2F7AA3421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21935" y="1193190"/>
                <a:ext cx="1126604" cy="1126603"/>
              </a:xfrm>
              <a:prstGeom prst="rect">
                <a:avLst/>
              </a:prstGeom>
            </p:spPr>
          </p:pic>
          <p:pic>
            <p:nvPicPr>
              <p:cNvPr id="73" name="圖形 72">
                <a:extLst>
                  <a:ext uri="{FF2B5EF4-FFF2-40B4-BE49-F238E27FC236}">
                    <a16:creationId xmlns:a16="http://schemas.microsoft.com/office/drawing/2014/main" id="{F00D0392-DDD6-409C-B402-D7F4E20CD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397470" y="2440537"/>
                <a:ext cx="375535" cy="375534"/>
              </a:xfrm>
              <a:prstGeom prst="rect">
                <a:avLst/>
              </a:prstGeom>
            </p:spPr>
          </p:pic>
          <p:pic>
            <p:nvPicPr>
              <p:cNvPr id="74" name="圖形 73">
                <a:extLst>
                  <a:ext uri="{FF2B5EF4-FFF2-40B4-BE49-F238E27FC236}">
                    <a16:creationId xmlns:a16="http://schemas.microsoft.com/office/drawing/2014/main" id="{7282E759-3229-42EF-B399-1CD8869F2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476668" y="4433896"/>
                <a:ext cx="375535" cy="375534"/>
              </a:xfrm>
              <a:prstGeom prst="rect">
                <a:avLst/>
              </a:prstGeom>
            </p:spPr>
          </p:pic>
          <p:pic>
            <p:nvPicPr>
              <p:cNvPr id="75" name="圖片 74">
                <a:extLst>
                  <a:ext uri="{FF2B5EF4-FFF2-40B4-BE49-F238E27FC236}">
                    <a16:creationId xmlns:a16="http://schemas.microsoft.com/office/drawing/2014/main" id="{F6A3BCA0-5082-4B80-86D5-BFEF51C5A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061534" y="3259380"/>
                <a:ext cx="1126604" cy="1126603"/>
              </a:xfrm>
              <a:prstGeom prst="rect">
                <a:avLst/>
              </a:prstGeom>
            </p:spPr>
          </p:pic>
          <p:pic>
            <p:nvPicPr>
              <p:cNvPr id="76" name="圖形 75">
                <a:extLst>
                  <a:ext uri="{FF2B5EF4-FFF2-40B4-BE49-F238E27FC236}">
                    <a16:creationId xmlns:a16="http://schemas.microsoft.com/office/drawing/2014/main" id="{86137B48-38CD-4E5E-BFB7-6D6AB894F9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437069" y="4432450"/>
                <a:ext cx="375535" cy="375534"/>
              </a:xfrm>
              <a:prstGeom prst="rect">
                <a:avLst/>
              </a:prstGeom>
            </p:spPr>
          </p:pic>
          <p:pic>
            <p:nvPicPr>
              <p:cNvPr id="77" name="圖片 76">
                <a:extLst>
                  <a:ext uri="{FF2B5EF4-FFF2-40B4-BE49-F238E27FC236}">
                    <a16:creationId xmlns:a16="http://schemas.microsoft.com/office/drawing/2014/main" id="{CB0C85D5-D067-45EF-AB99-EC9781074E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21935" y="3259380"/>
                <a:ext cx="1126604" cy="1126603"/>
              </a:xfrm>
              <a:prstGeom prst="rect">
                <a:avLst/>
              </a:prstGeom>
            </p:spPr>
          </p:pic>
          <p:pic>
            <p:nvPicPr>
              <p:cNvPr id="78" name="圖片 77">
                <a:extLst>
                  <a:ext uri="{FF2B5EF4-FFF2-40B4-BE49-F238E27FC236}">
                    <a16:creationId xmlns:a16="http://schemas.microsoft.com/office/drawing/2014/main" id="{5E7CCEA9-30E4-41C8-BD85-DFCF78367C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115819" y="4507916"/>
                <a:ext cx="938836" cy="224602"/>
              </a:xfrm>
              <a:prstGeom prst="rect">
                <a:avLst/>
              </a:prstGeom>
            </p:spPr>
          </p:pic>
        </p:grpSp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id="{863412E8-1C10-4BD9-A40F-BAF8100210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9220" y="3571240"/>
              <a:ext cx="865979" cy="865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955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29CC8A3C-44D0-4FA4-A239-51AB8630587B}"/>
              </a:ext>
            </a:extLst>
          </p:cNvPr>
          <p:cNvSpPr/>
          <p:nvPr/>
        </p:nvSpPr>
        <p:spPr>
          <a:xfrm>
            <a:off x="2" y="3"/>
            <a:ext cx="12191999" cy="2262104"/>
          </a:xfrm>
          <a:custGeom>
            <a:avLst/>
            <a:gdLst>
              <a:gd name="connsiteX0" fmla="*/ 0 w 12191999"/>
              <a:gd name="connsiteY0" fmla="*/ 0 h 2262104"/>
              <a:gd name="connsiteX1" fmla="*/ 12191999 w 12191999"/>
              <a:gd name="connsiteY1" fmla="*/ 0 h 2262104"/>
              <a:gd name="connsiteX2" fmla="*/ 12191999 w 12191999"/>
              <a:gd name="connsiteY2" fmla="*/ 1315936 h 2262104"/>
              <a:gd name="connsiteX3" fmla="*/ 12117577 w 12191999"/>
              <a:gd name="connsiteY3" fmla="*/ 1338065 h 2262104"/>
              <a:gd name="connsiteX4" fmla="*/ 8235504 w 12191999"/>
              <a:gd name="connsiteY4" fmla="*/ 2039480 h 2262104"/>
              <a:gd name="connsiteX5" fmla="*/ 2799624 w 12191999"/>
              <a:gd name="connsiteY5" fmla="*/ 1449942 h 2262104"/>
              <a:gd name="connsiteX6" fmla="*/ 494190 w 12191999"/>
              <a:gd name="connsiteY6" fmla="*/ 2073030 h 2262104"/>
              <a:gd name="connsiteX7" fmla="*/ 0 w 12191999"/>
              <a:gd name="connsiteY7" fmla="*/ 2262104 h 226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2262104">
                <a:moveTo>
                  <a:pt x="0" y="0"/>
                </a:moveTo>
                <a:lnTo>
                  <a:pt x="12191999" y="0"/>
                </a:lnTo>
                <a:lnTo>
                  <a:pt x="12191999" y="1315936"/>
                </a:lnTo>
                <a:lnTo>
                  <a:pt x="12117577" y="1338065"/>
                </a:lnTo>
                <a:cubicBezTo>
                  <a:pt x="11006267" y="1656595"/>
                  <a:pt x="9435234" y="1980144"/>
                  <a:pt x="8235504" y="2039480"/>
                </a:cubicBezTo>
                <a:cubicBezTo>
                  <a:pt x="6490442" y="2125786"/>
                  <a:pt x="4523662" y="1325130"/>
                  <a:pt x="2799624" y="1449942"/>
                </a:cubicBezTo>
                <a:cubicBezTo>
                  <a:pt x="2099233" y="1500647"/>
                  <a:pt x="1274241" y="1779473"/>
                  <a:pt x="494190" y="2073030"/>
                </a:cubicBezTo>
                <a:lnTo>
                  <a:pt x="0" y="2262104"/>
                </a:lnTo>
                <a:close/>
              </a:path>
            </a:pathLst>
          </a:custGeom>
          <a:solidFill>
            <a:srgbClr val="237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25485C8-2E6F-46E3-9624-331412CB55DE}"/>
              </a:ext>
            </a:extLst>
          </p:cNvPr>
          <p:cNvSpPr txBox="1"/>
          <p:nvPr/>
        </p:nvSpPr>
        <p:spPr>
          <a:xfrm>
            <a:off x="948014" y="749418"/>
            <a:ext cx="7109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spc="600" dirty="0">
                <a:ln w="12700">
                  <a:solidFill>
                    <a:srgbClr val="2372DB"/>
                  </a:solidFill>
                </a:ln>
                <a:solidFill>
                  <a:schemeClr val="bg1"/>
                </a:solidFill>
                <a:effectLst>
                  <a:outerShdw dist="25400" dir="5400000" algn="t" rotWithShape="0">
                    <a:srgbClr val="2372DB"/>
                  </a:outerShdw>
                </a:effectLst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企業的難處我們都懂</a:t>
            </a:r>
            <a:endParaRPr lang="zh-TW" altLang="en-US" sz="5400" dirty="0">
              <a:ln w="12700">
                <a:solidFill>
                  <a:srgbClr val="2372DB"/>
                </a:solidFill>
              </a:ln>
              <a:solidFill>
                <a:schemeClr val="bg1"/>
              </a:solidFill>
              <a:effectLst>
                <a:outerShdw dist="25400" dir="5400000" algn="t" rotWithShape="0">
                  <a:srgbClr val="2372DB"/>
                </a:outerShdw>
              </a:effectLst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8FA54710-6A6E-4671-BD7A-09E98EBCF3A6}"/>
              </a:ext>
            </a:extLst>
          </p:cNvPr>
          <p:cNvGrpSpPr/>
          <p:nvPr/>
        </p:nvGrpSpPr>
        <p:grpSpPr>
          <a:xfrm>
            <a:off x="1132886" y="2357081"/>
            <a:ext cx="9926229" cy="4178604"/>
            <a:chOff x="1121311" y="2357081"/>
            <a:chExt cx="9926229" cy="4178604"/>
          </a:xfrm>
        </p:grpSpPr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6B8F6293-79B9-41FA-A605-1C7983120057}"/>
                </a:ext>
              </a:extLst>
            </p:cNvPr>
            <p:cNvGrpSpPr/>
            <p:nvPr/>
          </p:nvGrpSpPr>
          <p:grpSpPr>
            <a:xfrm>
              <a:off x="1144461" y="2357081"/>
              <a:ext cx="9903079" cy="2060437"/>
              <a:chOff x="763929" y="2091288"/>
              <a:chExt cx="9903079" cy="2060437"/>
            </a:xfrm>
          </p:grpSpPr>
          <p:grpSp>
            <p:nvGrpSpPr>
              <p:cNvPr id="65" name="群組 64">
                <a:extLst>
                  <a:ext uri="{FF2B5EF4-FFF2-40B4-BE49-F238E27FC236}">
                    <a16:creationId xmlns:a16="http://schemas.microsoft.com/office/drawing/2014/main" id="{1D694A0F-B110-4632-8DE5-4096F46D6528}"/>
                  </a:ext>
                </a:extLst>
              </p:cNvPr>
              <p:cNvGrpSpPr/>
              <p:nvPr/>
            </p:nvGrpSpPr>
            <p:grpSpPr>
              <a:xfrm>
                <a:off x="4118931" y="2091288"/>
                <a:ext cx="3193074" cy="2060437"/>
                <a:chOff x="4133701" y="2091288"/>
                <a:chExt cx="3193074" cy="2060437"/>
              </a:xfrm>
            </p:grpSpPr>
            <p:grpSp>
              <p:nvGrpSpPr>
                <p:cNvPr id="54" name="群組 53">
                  <a:extLst>
                    <a:ext uri="{FF2B5EF4-FFF2-40B4-BE49-F238E27FC236}">
                      <a16:creationId xmlns:a16="http://schemas.microsoft.com/office/drawing/2014/main" id="{D6AE29E9-4DF2-4700-90D2-0E4E1E174D12}"/>
                    </a:ext>
                  </a:extLst>
                </p:cNvPr>
                <p:cNvGrpSpPr/>
                <p:nvPr/>
              </p:nvGrpSpPr>
              <p:grpSpPr>
                <a:xfrm>
                  <a:off x="4133701" y="2091288"/>
                  <a:ext cx="3193074" cy="2060437"/>
                  <a:chOff x="869640" y="2118167"/>
                  <a:chExt cx="3193074" cy="2060437"/>
                </a:xfrm>
              </p:grpSpPr>
              <p:sp>
                <p:nvSpPr>
                  <p:cNvPr id="55" name="矩形: 圓角 54">
                    <a:extLst>
                      <a:ext uri="{FF2B5EF4-FFF2-40B4-BE49-F238E27FC236}">
                        <a16:creationId xmlns:a16="http://schemas.microsoft.com/office/drawing/2014/main" id="{46671484-3BF4-486C-B9B9-C2D2DBB14D71}"/>
                      </a:ext>
                    </a:extLst>
                  </p:cNvPr>
                  <p:cNvSpPr/>
                  <p:nvPr/>
                </p:nvSpPr>
                <p:spPr>
                  <a:xfrm>
                    <a:off x="1515926" y="2118167"/>
                    <a:ext cx="2546788" cy="1840375"/>
                  </a:xfrm>
                  <a:prstGeom prst="roundRect">
                    <a:avLst/>
                  </a:prstGeom>
                  <a:solidFill>
                    <a:srgbClr val="FED4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6" name="文字方塊 55">
                    <a:extLst>
                      <a:ext uri="{FF2B5EF4-FFF2-40B4-BE49-F238E27FC236}">
                        <a16:creationId xmlns:a16="http://schemas.microsoft.com/office/drawing/2014/main" id="{95743C7C-C94F-4E6E-846D-2BAE1D6576AF}"/>
                      </a:ext>
                    </a:extLst>
                  </p:cNvPr>
                  <p:cNvSpPr txBox="1"/>
                  <p:nvPr/>
                </p:nvSpPr>
                <p:spPr>
                  <a:xfrm>
                    <a:off x="869640" y="2316556"/>
                    <a:ext cx="1027845" cy="18620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1500" dirty="0">
                        <a:solidFill>
                          <a:srgbClr val="2372DB"/>
                        </a:solidFill>
                        <a:effectLst>
                          <a:outerShdw dist="25400" sx="106000" sy="106000" algn="l" rotWithShape="0">
                            <a:schemeClr val="bg1"/>
                          </a:outerShdw>
                        </a:effectLst>
                        <a:latin typeface="Kozuka Gothic Pro B" panose="020B0800000000000000" pitchFamily="34" charset="-128"/>
                        <a:ea typeface="Kozuka Gothic Pro B" panose="020B0800000000000000" pitchFamily="34" charset="-128"/>
                      </a:rPr>
                      <a:t>2</a:t>
                    </a:r>
                    <a:endParaRPr lang="zh-TW" altLang="en-US" sz="11500" dirty="0">
                      <a:solidFill>
                        <a:srgbClr val="2372DB"/>
                      </a:solidFill>
                      <a:effectLst>
                        <a:outerShdw dist="25400" sx="106000" sy="106000" algn="l" rotWithShape="0">
                          <a:schemeClr val="bg1"/>
                        </a:outerShdw>
                      </a:effectLst>
                      <a:latin typeface="Kozuka Gothic Pro B" panose="020B0800000000000000" pitchFamily="34" charset="-128"/>
                      <a:ea typeface="Kozuka Gothic Pro B" panose="020B0800000000000000" pitchFamily="34" charset="-128"/>
                    </a:endParaRPr>
                  </a:p>
                </p:txBody>
              </p:sp>
              <p:sp>
                <p:nvSpPr>
                  <p:cNvPr id="57" name="îŝḷíḋê">
                    <a:extLst>
                      <a:ext uri="{FF2B5EF4-FFF2-40B4-BE49-F238E27FC236}">
                        <a16:creationId xmlns:a16="http://schemas.microsoft.com/office/drawing/2014/main" id="{B95B7439-FEDD-43F8-BC84-BE8F7347939F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24339" y="2407479"/>
                    <a:ext cx="1936864" cy="119113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0000" tIns="46800" rIns="90000" bIns="46800" anchor="b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0" hangingPunct="0">
                      <a:spcBef>
                        <a:spcPct val="0"/>
                      </a:spcBef>
                    </a:pPr>
                    <a:endParaRPr lang="zh-TW" altLang="en-US" sz="21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oto Sans CJK TC DemiLight" panose="020B0400000000000000" pitchFamily="34" charset="-120"/>
                      <a:ea typeface="Noto Sans CJK TC DemiLight" panose="020B0400000000000000" pitchFamily="34" charset="-120"/>
                    </a:endParaRPr>
                  </a:p>
                </p:txBody>
              </p:sp>
            </p:grpSp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3A5FA310-AF89-47C1-8DC7-1C8632B77CFC}"/>
                    </a:ext>
                  </a:extLst>
                </p:cNvPr>
                <p:cNvSpPr txBox="1"/>
                <p:nvPr/>
              </p:nvSpPr>
              <p:spPr>
                <a:xfrm>
                  <a:off x="5117212" y="2226943"/>
                  <a:ext cx="1984750" cy="1600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 eaLnBrk="0" hangingPunct="0">
                    <a:spcBef>
                      <a:spcPct val="0"/>
                    </a:spcBef>
                  </a:pPr>
                  <a:r>
                    <a:rPr lang="zh-TW" altLang="en-US" sz="2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oto Sans CJK TC Bold" panose="020B0800000000000000" pitchFamily="34" charset="-120"/>
                      <a:ea typeface="Noto Sans CJK TC Bold" panose="020B0800000000000000" pitchFamily="34" charset="-120"/>
                    </a:rPr>
                    <a:t>團隊人力不足</a:t>
                  </a:r>
                  <a:endParaRPr lang="en-US" altLang="zh-TW" sz="2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TC Bold" panose="020B0800000000000000" pitchFamily="34" charset="-120"/>
                    <a:ea typeface="Noto Sans CJK TC Bold" panose="020B0800000000000000" pitchFamily="34" charset="-12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en-US" altLang="zh-TW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TC Bold" panose="020B0800000000000000" pitchFamily="34" charset="-120"/>
                    <a:ea typeface="Noto Sans CJK TC Bold" panose="020B0800000000000000" pitchFamily="34" charset="-120"/>
                  </a:endParaRPr>
                </a:p>
                <a:p>
                  <a:pPr algn="just" eaLnBrk="0" hangingPunct="0"/>
                  <a:r>
                    <a:rPr lang="zh-TW" altLang="en-US" sz="15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oto Sans CJK TC DemiLight" panose="020B0400000000000000" pitchFamily="34" charset="-120"/>
                      <a:ea typeface="Noto Sans CJK TC DemiLight" panose="020B0400000000000000" pitchFamily="34" charset="-120"/>
                    </a:rPr>
                    <a:t>遠距規劃及執行作業大量且緊急，往往使</a:t>
                  </a:r>
                  <a:r>
                    <a:rPr lang="en-US" altLang="zh-TW" sz="15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oto Sans CJK TC DemiLight" panose="020B0400000000000000" pitchFamily="34" charset="-120"/>
                      <a:ea typeface="Noto Sans CJK TC DemiLight" panose="020B0400000000000000" pitchFamily="34" charset="-120"/>
                    </a:rPr>
                    <a:t>HR</a:t>
                  </a:r>
                  <a:r>
                    <a:rPr lang="zh-TW" altLang="en-US" sz="15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oto Sans CJK TC DemiLight" panose="020B0400000000000000" pitchFamily="34" charset="-120"/>
                      <a:ea typeface="Noto Sans CJK TC DemiLight" panose="020B0400000000000000" pitchFamily="34" charset="-120"/>
                    </a:rPr>
                    <a:t>較難分神規劃線上培訓。</a:t>
                  </a:r>
                </a:p>
              </p:txBody>
            </p:sp>
          </p:grpSp>
          <p:grpSp>
            <p:nvGrpSpPr>
              <p:cNvPr id="59" name="群組 58">
                <a:extLst>
                  <a:ext uri="{FF2B5EF4-FFF2-40B4-BE49-F238E27FC236}">
                    <a16:creationId xmlns:a16="http://schemas.microsoft.com/office/drawing/2014/main" id="{6300B676-A2D2-4DB9-AD00-456CEBCECB26}"/>
                  </a:ext>
                </a:extLst>
              </p:cNvPr>
              <p:cNvGrpSpPr/>
              <p:nvPr/>
            </p:nvGrpSpPr>
            <p:grpSpPr>
              <a:xfrm>
                <a:off x="763929" y="2091288"/>
                <a:ext cx="3193074" cy="2060437"/>
                <a:chOff x="763929" y="2091288"/>
                <a:chExt cx="3193074" cy="2060437"/>
              </a:xfrm>
            </p:grpSpPr>
            <p:grpSp>
              <p:nvGrpSpPr>
                <p:cNvPr id="60" name="群組 59">
                  <a:extLst>
                    <a:ext uri="{FF2B5EF4-FFF2-40B4-BE49-F238E27FC236}">
                      <a16:creationId xmlns:a16="http://schemas.microsoft.com/office/drawing/2014/main" id="{D4311EC5-2049-4208-A9CE-3A794900925D}"/>
                    </a:ext>
                  </a:extLst>
                </p:cNvPr>
                <p:cNvGrpSpPr/>
                <p:nvPr/>
              </p:nvGrpSpPr>
              <p:grpSpPr>
                <a:xfrm>
                  <a:off x="763929" y="2091288"/>
                  <a:ext cx="3193074" cy="2060437"/>
                  <a:chOff x="869640" y="2118167"/>
                  <a:chExt cx="3193074" cy="2060437"/>
                </a:xfrm>
              </p:grpSpPr>
              <p:sp>
                <p:nvSpPr>
                  <p:cNvPr id="61" name="矩形: 圓角 60">
                    <a:extLst>
                      <a:ext uri="{FF2B5EF4-FFF2-40B4-BE49-F238E27FC236}">
                        <a16:creationId xmlns:a16="http://schemas.microsoft.com/office/drawing/2014/main" id="{708E1D18-B928-460D-9A6F-D75EF3C9024C}"/>
                      </a:ext>
                    </a:extLst>
                  </p:cNvPr>
                  <p:cNvSpPr/>
                  <p:nvPr/>
                </p:nvSpPr>
                <p:spPr>
                  <a:xfrm>
                    <a:off x="1515926" y="2118167"/>
                    <a:ext cx="2546788" cy="1840375"/>
                  </a:xfrm>
                  <a:prstGeom prst="roundRect">
                    <a:avLst/>
                  </a:prstGeom>
                  <a:solidFill>
                    <a:srgbClr val="FED4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2" name="文字方塊 61">
                    <a:extLst>
                      <a:ext uri="{FF2B5EF4-FFF2-40B4-BE49-F238E27FC236}">
                        <a16:creationId xmlns:a16="http://schemas.microsoft.com/office/drawing/2014/main" id="{420A6349-F457-4741-80B0-D9347608A908}"/>
                      </a:ext>
                    </a:extLst>
                  </p:cNvPr>
                  <p:cNvSpPr txBox="1"/>
                  <p:nvPr/>
                </p:nvSpPr>
                <p:spPr>
                  <a:xfrm>
                    <a:off x="869640" y="2316556"/>
                    <a:ext cx="1027845" cy="18620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1500" dirty="0">
                        <a:solidFill>
                          <a:srgbClr val="2372DB"/>
                        </a:solidFill>
                        <a:effectLst>
                          <a:outerShdw dist="25400" sx="106000" sy="106000" algn="l" rotWithShape="0">
                            <a:schemeClr val="bg1"/>
                          </a:outerShdw>
                        </a:effectLst>
                        <a:latin typeface="Kozuka Gothic Pro B" panose="020B0800000000000000" pitchFamily="34" charset="-128"/>
                        <a:ea typeface="Kozuka Gothic Pro B" panose="020B0800000000000000" pitchFamily="34" charset="-128"/>
                      </a:rPr>
                      <a:t>1</a:t>
                    </a:r>
                    <a:endParaRPr lang="zh-TW" altLang="en-US" sz="11500" dirty="0">
                      <a:solidFill>
                        <a:srgbClr val="2372DB"/>
                      </a:solidFill>
                      <a:effectLst>
                        <a:outerShdw dist="25400" sx="106000" sy="106000" algn="l" rotWithShape="0">
                          <a:schemeClr val="bg1"/>
                        </a:outerShdw>
                      </a:effectLst>
                      <a:latin typeface="Kozuka Gothic Pro B" panose="020B0800000000000000" pitchFamily="34" charset="-128"/>
                      <a:ea typeface="Kozuka Gothic Pro B" panose="020B0800000000000000" pitchFamily="34" charset="-128"/>
                    </a:endParaRPr>
                  </a:p>
                </p:txBody>
              </p:sp>
              <p:sp>
                <p:nvSpPr>
                  <p:cNvPr id="63" name="îŝḷíḋê">
                    <a:extLst>
                      <a:ext uri="{FF2B5EF4-FFF2-40B4-BE49-F238E27FC236}">
                        <a16:creationId xmlns:a16="http://schemas.microsoft.com/office/drawing/2014/main" id="{DDFFD33F-6BCF-46B4-A087-57914D047A81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24339" y="2407479"/>
                    <a:ext cx="1936864" cy="119113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0000" tIns="46800" rIns="90000" bIns="46800" anchor="b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0" hangingPunct="0">
                      <a:spcBef>
                        <a:spcPct val="0"/>
                      </a:spcBef>
                    </a:pPr>
                    <a:endParaRPr lang="zh-TW" altLang="en-US" sz="21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oto Sans CJK TC DemiLight" panose="020B0400000000000000" pitchFamily="34" charset="-120"/>
                      <a:ea typeface="Noto Sans CJK TC DemiLight" panose="020B0400000000000000" pitchFamily="34" charset="-120"/>
                    </a:endParaRPr>
                  </a:p>
                </p:txBody>
              </p:sp>
            </p:grp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56EABA82-2F4E-46F6-9FDB-803932DB1CFB}"/>
                    </a:ext>
                  </a:extLst>
                </p:cNvPr>
                <p:cNvSpPr txBox="1"/>
                <p:nvPr/>
              </p:nvSpPr>
              <p:spPr>
                <a:xfrm>
                  <a:off x="1747439" y="2226943"/>
                  <a:ext cx="2016465" cy="1446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TW" altLang="en-US" sz="24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oto Sans CJK TC Bold" panose="020B0800000000000000" pitchFamily="34" charset="-120"/>
                      <a:ea typeface="Noto Sans CJK TC Bold" panose="020B0800000000000000" pitchFamily="34" charset="-120"/>
                    </a:rPr>
                    <a:t>實體培訓中斷</a:t>
                  </a:r>
                  <a:endParaRPr lang="en-US" altLang="zh-TW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TC Bold" panose="020B0800000000000000" pitchFamily="34" charset="-120"/>
                    <a:ea typeface="Noto Sans CJK TC Bold" panose="020B0800000000000000" pitchFamily="34" charset="-12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en-US" altLang="zh-TW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TC Bold" panose="020B0800000000000000" pitchFamily="34" charset="-120"/>
                    <a:ea typeface="Noto Sans CJK TC Bold" panose="020B0800000000000000" pitchFamily="34" charset="-120"/>
                  </a:endParaRPr>
                </a:p>
                <a:p>
                  <a:pPr algn="just">
                    <a:spcBef>
                      <a:spcPct val="0"/>
                    </a:spcBef>
                  </a:pPr>
                  <a:r>
                    <a:rPr lang="zh-TW" alt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oto Sans CJK TC DemiLight" panose="020B0400000000000000" pitchFamily="34" charset="-120"/>
                      <a:ea typeface="Noto Sans CJK TC DemiLight" panose="020B0400000000000000" pitchFamily="34" charset="-120"/>
                    </a:rPr>
                    <a:t>原本規劃好的培訓無法執行，造成人才能力無法銜接。</a:t>
                  </a:r>
                  <a:endParaRPr lang="zh-CN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endParaRPr>
                </a:p>
              </p:txBody>
            </p:sp>
          </p:grpSp>
          <p:grpSp>
            <p:nvGrpSpPr>
              <p:cNvPr id="67" name="群組 66">
                <a:extLst>
                  <a:ext uri="{FF2B5EF4-FFF2-40B4-BE49-F238E27FC236}">
                    <a16:creationId xmlns:a16="http://schemas.microsoft.com/office/drawing/2014/main" id="{E05CA242-D074-414C-BBEF-CFBE2EFAC192}"/>
                  </a:ext>
                </a:extLst>
              </p:cNvPr>
              <p:cNvGrpSpPr/>
              <p:nvPr/>
            </p:nvGrpSpPr>
            <p:grpSpPr>
              <a:xfrm>
                <a:off x="7473934" y="2091288"/>
                <a:ext cx="3193074" cy="2060437"/>
                <a:chOff x="4133701" y="2091288"/>
                <a:chExt cx="3193074" cy="2060437"/>
              </a:xfrm>
            </p:grpSpPr>
            <p:grpSp>
              <p:nvGrpSpPr>
                <p:cNvPr id="68" name="群組 67">
                  <a:extLst>
                    <a:ext uri="{FF2B5EF4-FFF2-40B4-BE49-F238E27FC236}">
                      <a16:creationId xmlns:a16="http://schemas.microsoft.com/office/drawing/2014/main" id="{D381B1FC-61E5-4A73-830D-4F095A5F08DE}"/>
                    </a:ext>
                  </a:extLst>
                </p:cNvPr>
                <p:cNvGrpSpPr/>
                <p:nvPr/>
              </p:nvGrpSpPr>
              <p:grpSpPr>
                <a:xfrm>
                  <a:off x="4133701" y="2091288"/>
                  <a:ext cx="3193074" cy="2060437"/>
                  <a:chOff x="869640" y="2118167"/>
                  <a:chExt cx="3193074" cy="2060437"/>
                </a:xfrm>
              </p:grpSpPr>
              <p:sp>
                <p:nvSpPr>
                  <p:cNvPr id="70" name="矩形: 圓角 69">
                    <a:extLst>
                      <a:ext uri="{FF2B5EF4-FFF2-40B4-BE49-F238E27FC236}">
                        <a16:creationId xmlns:a16="http://schemas.microsoft.com/office/drawing/2014/main" id="{81BB9955-2C89-4DC2-8EBF-9603A3127CC9}"/>
                      </a:ext>
                    </a:extLst>
                  </p:cNvPr>
                  <p:cNvSpPr/>
                  <p:nvPr/>
                </p:nvSpPr>
                <p:spPr>
                  <a:xfrm>
                    <a:off x="1515926" y="2118167"/>
                    <a:ext cx="2546788" cy="1840375"/>
                  </a:xfrm>
                  <a:prstGeom prst="roundRect">
                    <a:avLst/>
                  </a:prstGeom>
                  <a:solidFill>
                    <a:srgbClr val="FED4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1" name="文字方塊 70">
                    <a:extLst>
                      <a:ext uri="{FF2B5EF4-FFF2-40B4-BE49-F238E27FC236}">
                        <a16:creationId xmlns:a16="http://schemas.microsoft.com/office/drawing/2014/main" id="{98746306-3EEA-4F88-9549-29E033BC9C4C}"/>
                      </a:ext>
                    </a:extLst>
                  </p:cNvPr>
                  <p:cNvSpPr txBox="1"/>
                  <p:nvPr/>
                </p:nvSpPr>
                <p:spPr>
                  <a:xfrm>
                    <a:off x="869640" y="2316556"/>
                    <a:ext cx="1027845" cy="18620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1500" dirty="0">
                        <a:solidFill>
                          <a:srgbClr val="2372DB"/>
                        </a:solidFill>
                        <a:effectLst>
                          <a:outerShdw dist="25400" sx="106000" sy="106000" algn="l" rotWithShape="0">
                            <a:schemeClr val="bg1"/>
                          </a:outerShdw>
                        </a:effectLst>
                        <a:latin typeface="Kozuka Gothic Pro B" panose="020B0800000000000000" pitchFamily="34" charset="-128"/>
                        <a:ea typeface="Kozuka Gothic Pro B" panose="020B0800000000000000" pitchFamily="34" charset="-128"/>
                      </a:rPr>
                      <a:t>3</a:t>
                    </a:r>
                    <a:endParaRPr lang="zh-TW" altLang="en-US" sz="11500" dirty="0">
                      <a:solidFill>
                        <a:srgbClr val="2372DB"/>
                      </a:solidFill>
                      <a:effectLst>
                        <a:outerShdw dist="25400" sx="106000" sy="106000" algn="l" rotWithShape="0">
                          <a:schemeClr val="bg1"/>
                        </a:outerShdw>
                      </a:effectLst>
                      <a:latin typeface="Kozuka Gothic Pro B" panose="020B0800000000000000" pitchFamily="34" charset="-128"/>
                      <a:ea typeface="Kozuka Gothic Pro B" panose="020B0800000000000000" pitchFamily="34" charset="-128"/>
                    </a:endParaRPr>
                  </a:p>
                </p:txBody>
              </p:sp>
              <p:sp>
                <p:nvSpPr>
                  <p:cNvPr id="72" name="îŝḷíḋê">
                    <a:extLst>
                      <a:ext uri="{FF2B5EF4-FFF2-40B4-BE49-F238E27FC236}">
                        <a16:creationId xmlns:a16="http://schemas.microsoft.com/office/drawing/2014/main" id="{FB0ED75D-8EB3-4571-A917-D751C9E23FF5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24339" y="2407479"/>
                    <a:ext cx="1936864" cy="119113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0000" tIns="46800" rIns="90000" bIns="46800" anchor="b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0" hangingPunct="0">
                      <a:spcBef>
                        <a:spcPct val="0"/>
                      </a:spcBef>
                    </a:pPr>
                    <a:endParaRPr lang="zh-TW" altLang="en-US" sz="21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oto Sans CJK TC DemiLight" panose="020B0400000000000000" pitchFamily="34" charset="-120"/>
                      <a:ea typeface="Noto Sans CJK TC DemiLight" panose="020B0400000000000000" pitchFamily="34" charset="-120"/>
                    </a:endParaRPr>
                  </a:p>
                </p:txBody>
              </p:sp>
            </p:grpSp>
            <p:sp>
              <p:nvSpPr>
                <p:cNvPr id="69" name="文字方塊 68">
                  <a:extLst>
                    <a:ext uri="{FF2B5EF4-FFF2-40B4-BE49-F238E27FC236}">
                      <a16:creationId xmlns:a16="http://schemas.microsoft.com/office/drawing/2014/main" id="{FAF234E1-F83A-4589-AC46-505A800B025F}"/>
                    </a:ext>
                  </a:extLst>
                </p:cNvPr>
                <p:cNvSpPr txBox="1"/>
                <p:nvPr/>
              </p:nvSpPr>
              <p:spPr>
                <a:xfrm>
                  <a:off x="5117212" y="2226943"/>
                  <a:ext cx="1984750" cy="13696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 eaLnBrk="0" hangingPunct="0">
                    <a:spcBef>
                      <a:spcPct val="0"/>
                    </a:spcBef>
                  </a:pPr>
                  <a:r>
                    <a:rPr lang="zh-TW" altLang="en-US" sz="2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oto Sans CJK TC Bold" panose="020B0800000000000000" pitchFamily="34" charset="-120"/>
                      <a:ea typeface="Noto Sans CJK TC Bold" panose="020B0800000000000000" pitchFamily="34" charset="-120"/>
                    </a:rPr>
                    <a:t>數位內容不足</a:t>
                  </a:r>
                  <a:endParaRPr lang="en-US" altLang="zh-TW" sz="2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TC Bold" panose="020B0800000000000000" pitchFamily="34" charset="-120"/>
                    <a:ea typeface="Noto Sans CJK TC Bold" panose="020B0800000000000000" pitchFamily="34" charset="-12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en-US" altLang="zh-TW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TC Bold" panose="020B0800000000000000" pitchFamily="34" charset="-120"/>
                    <a:ea typeface="Noto Sans CJK TC Bold" panose="020B0800000000000000" pitchFamily="34" charset="-120"/>
                  </a:endParaRPr>
                </a:p>
                <a:p>
                  <a:pPr algn="just"/>
                  <a:r>
                    <a:rPr lang="zh-TW" altLang="en-US" sz="15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oto Sans CJK TC DemiLight" panose="020B0400000000000000" pitchFamily="34" charset="-120"/>
                      <a:ea typeface="Noto Sans CJK TC DemiLight" panose="020B0400000000000000" pitchFamily="34" charset="-120"/>
                    </a:rPr>
                    <a:t>導入線上學習平台需要數位內容，不知道該如何快速建置。</a:t>
                  </a:r>
                </a:p>
              </p:txBody>
            </p:sp>
          </p:grpSp>
        </p:grp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4DACE630-4BAE-48D5-A3E6-8D3AA41A9CD2}"/>
                </a:ext>
              </a:extLst>
            </p:cNvPr>
            <p:cNvGrpSpPr/>
            <p:nvPr/>
          </p:nvGrpSpPr>
          <p:grpSpPr>
            <a:xfrm>
              <a:off x="1121311" y="4475248"/>
              <a:ext cx="9926229" cy="2060437"/>
              <a:chOff x="740779" y="2091288"/>
              <a:chExt cx="9926229" cy="2060437"/>
            </a:xfrm>
          </p:grpSpPr>
          <p:grpSp>
            <p:nvGrpSpPr>
              <p:cNvPr id="75" name="群組 74">
                <a:extLst>
                  <a:ext uri="{FF2B5EF4-FFF2-40B4-BE49-F238E27FC236}">
                    <a16:creationId xmlns:a16="http://schemas.microsoft.com/office/drawing/2014/main" id="{D743A575-22E6-4ECA-9CE3-12830BC31D5F}"/>
                  </a:ext>
                </a:extLst>
              </p:cNvPr>
              <p:cNvGrpSpPr/>
              <p:nvPr/>
            </p:nvGrpSpPr>
            <p:grpSpPr>
              <a:xfrm>
                <a:off x="4118931" y="2091288"/>
                <a:ext cx="3193074" cy="2060437"/>
                <a:chOff x="4133701" y="2091288"/>
                <a:chExt cx="3193074" cy="2060437"/>
              </a:xfrm>
            </p:grpSpPr>
            <p:grpSp>
              <p:nvGrpSpPr>
                <p:cNvPr id="88" name="群組 87">
                  <a:extLst>
                    <a:ext uri="{FF2B5EF4-FFF2-40B4-BE49-F238E27FC236}">
                      <a16:creationId xmlns:a16="http://schemas.microsoft.com/office/drawing/2014/main" id="{41F0A815-4D9D-44E4-9C4B-B8975217A0F8}"/>
                    </a:ext>
                  </a:extLst>
                </p:cNvPr>
                <p:cNvGrpSpPr/>
                <p:nvPr/>
              </p:nvGrpSpPr>
              <p:grpSpPr>
                <a:xfrm>
                  <a:off x="4133701" y="2091288"/>
                  <a:ext cx="3193074" cy="2060437"/>
                  <a:chOff x="869640" y="2118167"/>
                  <a:chExt cx="3193074" cy="2060437"/>
                </a:xfrm>
              </p:grpSpPr>
              <p:sp>
                <p:nvSpPr>
                  <p:cNvPr id="90" name="矩形: 圓角 89">
                    <a:extLst>
                      <a:ext uri="{FF2B5EF4-FFF2-40B4-BE49-F238E27FC236}">
                        <a16:creationId xmlns:a16="http://schemas.microsoft.com/office/drawing/2014/main" id="{B3B8E9A4-DAC0-448E-AD0A-B568EF56BE3C}"/>
                      </a:ext>
                    </a:extLst>
                  </p:cNvPr>
                  <p:cNvSpPr/>
                  <p:nvPr/>
                </p:nvSpPr>
                <p:spPr>
                  <a:xfrm>
                    <a:off x="1515926" y="2118167"/>
                    <a:ext cx="2546788" cy="1840375"/>
                  </a:xfrm>
                  <a:prstGeom prst="roundRect">
                    <a:avLst/>
                  </a:prstGeom>
                  <a:solidFill>
                    <a:srgbClr val="FED4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1" name="文字方塊 90">
                    <a:extLst>
                      <a:ext uri="{FF2B5EF4-FFF2-40B4-BE49-F238E27FC236}">
                        <a16:creationId xmlns:a16="http://schemas.microsoft.com/office/drawing/2014/main" id="{5C494CCE-1E96-4F95-A611-F0F9A32F907F}"/>
                      </a:ext>
                    </a:extLst>
                  </p:cNvPr>
                  <p:cNvSpPr txBox="1"/>
                  <p:nvPr/>
                </p:nvSpPr>
                <p:spPr>
                  <a:xfrm>
                    <a:off x="869640" y="2316556"/>
                    <a:ext cx="1027845" cy="18620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1500" dirty="0">
                        <a:solidFill>
                          <a:srgbClr val="2372DB"/>
                        </a:solidFill>
                        <a:effectLst>
                          <a:outerShdw dist="25400" sx="106000" sy="106000" algn="l" rotWithShape="0">
                            <a:schemeClr val="bg1"/>
                          </a:outerShdw>
                        </a:effectLst>
                        <a:latin typeface="Kozuka Gothic Pro B" panose="020B0800000000000000" pitchFamily="34" charset="-128"/>
                        <a:ea typeface="Kozuka Gothic Pro B" panose="020B0800000000000000" pitchFamily="34" charset="-128"/>
                      </a:rPr>
                      <a:t>5</a:t>
                    </a:r>
                    <a:endParaRPr lang="zh-TW" altLang="en-US" sz="11500" dirty="0">
                      <a:solidFill>
                        <a:srgbClr val="2372DB"/>
                      </a:solidFill>
                      <a:effectLst>
                        <a:outerShdw dist="25400" sx="106000" sy="106000" algn="l" rotWithShape="0">
                          <a:schemeClr val="bg1"/>
                        </a:outerShdw>
                      </a:effectLst>
                      <a:latin typeface="Kozuka Gothic Pro B" panose="020B0800000000000000" pitchFamily="34" charset="-128"/>
                      <a:ea typeface="Kozuka Gothic Pro B" panose="020B0800000000000000" pitchFamily="34" charset="-128"/>
                    </a:endParaRPr>
                  </a:p>
                </p:txBody>
              </p:sp>
              <p:sp>
                <p:nvSpPr>
                  <p:cNvPr id="92" name="îŝḷíḋê">
                    <a:extLst>
                      <a:ext uri="{FF2B5EF4-FFF2-40B4-BE49-F238E27FC236}">
                        <a16:creationId xmlns:a16="http://schemas.microsoft.com/office/drawing/2014/main" id="{B19FB91B-72CB-4DE0-815C-0ADF5A0438FA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24339" y="2407479"/>
                    <a:ext cx="1936864" cy="119113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0000" tIns="46800" rIns="90000" bIns="46800" anchor="b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0" hangingPunct="0">
                      <a:spcBef>
                        <a:spcPct val="0"/>
                      </a:spcBef>
                    </a:pPr>
                    <a:endParaRPr lang="zh-TW" altLang="en-US" sz="21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oto Sans CJK TC DemiLight" panose="020B0400000000000000" pitchFamily="34" charset="-120"/>
                      <a:ea typeface="Noto Sans CJK TC DemiLight" panose="020B0400000000000000" pitchFamily="34" charset="-120"/>
                    </a:endParaRPr>
                  </a:p>
                </p:txBody>
              </p:sp>
            </p:grpSp>
            <p:sp>
              <p:nvSpPr>
                <p:cNvPr id="89" name="文字方塊 88">
                  <a:extLst>
                    <a:ext uri="{FF2B5EF4-FFF2-40B4-BE49-F238E27FC236}">
                      <a16:creationId xmlns:a16="http://schemas.microsoft.com/office/drawing/2014/main" id="{27AF3946-670F-4C8E-82B6-8E04D591639B}"/>
                    </a:ext>
                  </a:extLst>
                </p:cNvPr>
                <p:cNvSpPr txBox="1"/>
                <p:nvPr/>
              </p:nvSpPr>
              <p:spPr>
                <a:xfrm>
                  <a:off x="5117212" y="2226943"/>
                  <a:ext cx="1984750" cy="14157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 eaLnBrk="0" hangingPunct="0">
                    <a:spcBef>
                      <a:spcPct val="0"/>
                    </a:spcBef>
                  </a:pPr>
                  <a:r>
                    <a:rPr lang="zh-TW" altLang="en-US" sz="2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oto Sans CJK TC Bold" panose="020B0800000000000000" pitchFamily="34" charset="-120"/>
                      <a:ea typeface="Noto Sans CJK TC Bold" panose="020B0800000000000000" pitchFamily="34" charset="-120"/>
                    </a:rPr>
                    <a:t>經費不足</a:t>
                  </a:r>
                  <a:endParaRPr lang="en-US" altLang="zh-TW" sz="2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TC Bold" panose="020B0800000000000000" pitchFamily="34" charset="-120"/>
                    <a:ea typeface="Noto Sans CJK TC Bold" panose="020B0800000000000000" pitchFamily="34" charset="-12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en-US" altLang="zh-TW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TC Bold" panose="020B0800000000000000" pitchFamily="34" charset="-120"/>
                    <a:ea typeface="Noto Sans CJK TC Bold" panose="020B0800000000000000" pitchFamily="34" charset="-120"/>
                  </a:endParaRPr>
                </a:p>
                <a:p>
                  <a:pPr algn="just" hangingPunct="0"/>
                  <a:r>
                    <a:rPr lang="zh-TW" alt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oto Sans CJK TC DemiLight" panose="020B0400000000000000" pitchFamily="34" charset="-120"/>
                      <a:ea typeface="Noto Sans CJK TC DemiLight" panose="020B0400000000000000" pitchFamily="34" charset="-120"/>
                    </a:rPr>
                    <a:t>預算在去年已審核，今天無預算採購訓練系統。</a:t>
                  </a:r>
                </a:p>
              </p:txBody>
            </p:sp>
          </p:grpSp>
          <p:grpSp>
            <p:nvGrpSpPr>
              <p:cNvPr id="76" name="群組 75">
                <a:extLst>
                  <a:ext uri="{FF2B5EF4-FFF2-40B4-BE49-F238E27FC236}">
                    <a16:creationId xmlns:a16="http://schemas.microsoft.com/office/drawing/2014/main" id="{546351C7-4466-4070-90A3-016CCFB96E28}"/>
                  </a:ext>
                </a:extLst>
              </p:cNvPr>
              <p:cNvGrpSpPr/>
              <p:nvPr/>
            </p:nvGrpSpPr>
            <p:grpSpPr>
              <a:xfrm>
                <a:off x="740779" y="2091288"/>
                <a:ext cx="3216224" cy="2060437"/>
                <a:chOff x="740779" y="2091288"/>
                <a:chExt cx="3216224" cy="2060437"/>
              </a:xfrm>
            </p:grpSpPr>
            <p:grpSp>
              <p:nvGrpSpPr>
                <p:cNvPr id="83" name="群組 82">
                  <a:extLst>
                    <a:ext uri="{FF2B5EF4-FFF2-40B4-BE49-F238E27FC236}">
                      <a16:creationId xmlns:a16="http://schemas.microsoft.com/office/drawing/2014/main" id="{590B241F-C49A-4C7F-91A0-86636564EF45}"/>
                    </a:ext>
                  </a:extLst>
                </p:cNvPr>
                <p:cNvGrpSpPr/>
                <p:nvPr/>
              </p:nvGrpSpPr>
              <p:grpSpPr>
                <a:xfrm>
                  <a:off x="740779" y="2091288"/>
                  <a:ext cx="3216224" cy="2060437"/>
                  <a:chOff x="846490" y="2118167"/>
                  <a:chExt cx="3216224" cy="2060437"/>
                </a:xfrm>
              </p:grpSpPr>
              <p:sp>
                <p:nvSpPr>
                  <p:cNvPr id="85" name="矩形: 圓角 84">
                    <a:extLst>
                      <a:ext uri="{FF2B5EF4-FFF2-40B4-BE49-F238E27FC236}">
                        <a16:creationId xmlns:a16="http://schemas.microsoft.com/office/drawing/2014/main" id="{6500AA7B-2CEF-4AD2-882A-77A433496286}"/>
                      </a:ext>
                    </a:extLst>
                  </p:cNvPr>
                  <p:cNvSpPr/>
                  <p:nvPr/>
                </p:nvSpPr>
                <p:spPr>
                  <a:xfrm>
                    <a:off x="1515926" y="2118167"/>
                    <a:ext cx="2546788" cy="1840375"/>
                  </a:xfrm>
                  <a:prstGeom prst="roundRect">
                    <a:avLst/>
                  </a:prstGeom>
                  <a:solidFill>
                    <a:srgbClr val="FED4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6" name="文字方塊 85">
                    <a:extLst>
                      <a:ext uri="{FF2B5EF4-FFF2-40B4-BE49-F238E27FC236}">
                        <a16:creationId xmlns:a16="http://schemas.microsoft.com/office/drawing/2014/main" id="{D07E99F1-B158-4730-A938-C9C9384EBA2B}"/>
                      </a:ext>
                    </a:extLst>
                  </p:cNvPr>
                  <p:cNvSpPr txBox="1"/>
                  <p:nvPr/>
                </p:nvSpPr>
                <p:spPr>
                  <a:xfrm>
                    <a:off x="846490" y="2316556"/>
                    <a:ext cx="1027845" cy="18620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1500" dirty="0">
                        <a:solidFill>
                          <a:srgbClr val="2372DB"/>
                        </a:solidFill>
                        <a:effectLst>
                          <a:outerShdw dist="25400" sx="106000" sy="106000" algn="l" rotWithShape="0">
                            <a:schemeClr val="bg1"/>
                          </a:outerShdw>
                        </a:effectLst>
                        <a:latin typeface="Kozuka Gothic Pro B" panose="020B0800000000000000" pitchFamily="34" charset="-128"/>
                        <a:ea typeface="Kozuka Gothic Pro B" panose="020B0800000000000000" pitchFamily="34" charset="-128"/>
                      </a:rPr>
                      <a:t>4</a:t>
                    </a:r>
                    <a:endParaRPr lang="zh-TW" altLang="en-US" sz="11500" dirty="0">
                      <a:solidFill>
                        <a:srgbClr val="2372DB"/>
                      </a:solidFill>
                      <a:effectLst>
                        <a:outerShdw dist="25400" sx="106000" sy="106000" algn="l" rotWithShape="0">
                          <a:schemeClr val="bg1"/>
                        </a:outerShdw>
                      </a:effectLst>
                      <a:latin typeface="Kozuka Gothic Pro B" panose="020B0800000000000000" pitchFamily="34" charset="-128"/>
                      <a:ea typeface="Kozuka Gothic Pro B" panose="020B0800000000000000" pitchFamily="34" charset="-128"/>
                    </a:endParaRPr>
                  </a:p>
                </p:txBody>
              </p:sp>
              <p:sp>
                <p:nvSpPr>
                  <p:cNvPr id="87" name="îŝḷíḋê">
                    <a:extLst>
                      <a:ext uri="{FF2B5EF4-FFF2-40B4-BE49-F238E27FC236}">
                        <a16:creationId xmlns:a16="http://schemas.microsoft.com/office/drawing/2014/main" id="{7380DCA2-5929-4656-A264-9FB7CAE482CB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24339" y="2407479"/>
                    <a:ext cx="1936864" cy="119113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0000" tIns="46800" rIns="90000" bIns="46800" anchor="b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0" hangingPunct="0">
                      <a:spcBef>
                        <a:spcPct val="0"/>
                      </a:spcBef>
                    </a:pPr>
                    <a:endParaRPr lang="zh-TW" altLang="en-US" sz="21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oto Sans CJK TC DemiLight" panose="020B0400000000000000" pitchFamily="34" charset="-120"/>
                      <a:ea typeface="Noto Sans CJK TC DemiLight" panose="020B0400000000000000" pitchFamily="34" charset="-120"/>
                    </a:endParaRPr>
                  </a:p>
                </p:txBody>
              </p:sp>
            </p:grpSp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831BFD58-58D1-43C1-8D5D-B0168740239A}"/>
                    </a:ext>
                  </a:extLst>
                </p:cNvPr>
                <p:cNvSpPr txBox="1"/>
                <p:nvPr/>
              </p:nvSpPr>
              <p:spPr>
                <a:xfrm>
                  <a:off x="1747439" y="2226943"/>
                  <a:ext cx="2016465" cy="1446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TW" altLang="en-US" sz="24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oto Sans CJK TC Bold" panose="020B0800000000000000" pitchFamily="34" charset="-120"/>
                      <a:ea typeface="Noto Sans CJK TC Bold" panose="020B0800000000000000" pitchFamily="34" charset="-120"/>
                    </a:rPr>
                    <a:t>主管難以掌握</a:t>
                  </a:r>
                  <a:endParaRPr lang="en-US" altLang="zh-TW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TC Bold" panose="020B0800000000000000" pitchFamily="34" charset="-120"/>
                    <a:ea typeface="Noto Sans CJK TC Bold" panose="020B0800000000000000" pitchFamily="34" charset="-12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en-US" altLang="zh-TW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TC Bold" panose="020B0800000000000000" pitchFamily="34" charset="-120"/>
                    <a:ea typeface="Noto Sans CJK TC Bold" panose="020B0800000000000000" pitchFamily="34" charset="-120"/>
                  </a:endParaRPr>
                </a:p>
                <a:p>
                  <a:pPr algn="just"/>
                  <a:r>
                    <a:rPr lang="zh-TW" alt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oto Sans CJK TC DemiLight" panose="020B0400000000000000" pitchFamily="34" charset="-120"/>
                      <a:ea typeface="Noto Sans CJK TC DemiLight" panose="020B0400000000000000" pitchFamily="34" charset="-120"/>
                    </a:rPr>
                    <a:t>主管遠距溝通不易，看不到人無法有效掌握團隊進度。</a:t>
                  </a:r>
                </a:p>
              </p:txBody>
            </p:sp>
          </p:grpSp>
          <p:grpSp>
            <p:nvGrpSpPr>
              <p:cNvPr id="77" name="群組 76">
                <a:extLst>
                  <a:ext uri="{FF2B5EF4-FFF2-40B4-BE49-F238E27FC236}">
                    <a16:creationId xmlns:a16="http://schemas.microsoft.com/office/drawing/2014/main" id="{D1FE80FE-A79E-4874-8C4C-A0BD9428B43A}"/>
                  </a:ext>
                </a:extLst>
              </p:cNvPr>
              <p:cNvGrpSpPr/>
              <p:nvPr/>
            </p:nvGrpSpPr>
            <p:grpSpPr>
              <a:xfrm>
                <a:off x="7439209" y="2091288"/>
                <a:ext cx="3227799" cy="2060437"/>
                <a:chOff x="4098976" y="2091288"/>
                <a:chExt cx="3227799" cy="2060437"/>
              </a:xfrm>
            </p:grpSpPr>
            <p:grpSp>
              <p:nvGrpSpPr>
                <p:cNvPr id="78" name="群組 77">
                  <a:extLst>
                    <a:ext uri="{FF2B5EF4-FFF2-40B4-BE49-F238E27FC236}">
                      <a16:creationId xmlns:a16="http://schemas.microsoft.com/office/drawing/2014/main" id="{1A41A1BF-3BAB-41EB-B6A2-5712F53D0E42}"/>
                    </a:ext>
                  </a:extLst>
                </p:cNvPr>
                <p:cNvGrpSpPr/>
                <p:nvPr/>
              </p:nvGrpSpPr>
              <p:grpSpPr>
                <a:xfrm>
                  <a:off x="4098976" y="2091288"/>
                  <a:ext cx="3227799" cy="2060437"/>
                  <a:chOff x="834915" y="2118167"/>
                  <a:chExt cx="3227799" cy="2060437"/>
                </a:xfrm>
              </p:grpSpPr>
              <p:sp>
                <p:nvSpPr>
                  <p:cNvPr id="80" name="矩形: 圓角 79">
                    <a:extLst>
                      <a:ext uri="{FF2B5EF4-FFF2-40B4-BE49-F238E27FC236}">
                        <a16:creationId xmlns:a16="http://schemas.microsoft.com/office/drawing/2014/main" id="{85120ABA-4694-45E6-8655-A43D18718EDF}"/>
                      </a:ext>
                    </a:extLst>
                  </p:cNvPr>
                  <p:cNvSpPr/>
                  <p:nvPr/>
                </p:nvSpPr>
                <p:spPr>
                  <a:xfrm>
                    <a:off x="1515926" y="2118167"/>
                    <a:ext cx="2546788" cy="1840375"/>
                  </a:xfrm>
                  <a:prstGeom prst="roundRect">
                    <a:avLst/>
                  </a:prstGeom>
                  <a:solidFill>
                    <a:srgbClr val="FED4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1" name="文字方塊 80">
                    <a:extLst>
                      <a:ext uri="{FF2B5EF4-FFF2-40B4-BE49-F238E27FC236}">
                        <a16:creationId xmlns:a16="http://schemas.microsoft.com/office/drawing/2014/main" id="{1D443C71-5846-4FAA-A20B-96089F7F5478}"/>
                      </a:ext>
                    </a:extLst>
                  </p:cNvPr>
                  <p:cNvSpPr txBox="1"/>
                  <p:nvPr/>
                </p:nvSpPr>
                <p:spPr>
                  <a:xfrm>
                    <a:off x="834915" y="2316556"/>
                    <a:ext cx="1027845" cy="18620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1500" dirty="0">
                        <a:solidFill>
                          <a:srgbClr val="2372DB"/>
                        </a:solidFill>
                        <a:effectLst>
                          <a:outerShdw dist="25400" sx="106000" sy="106000" algn="l" rotWithShape="0">
                            <a:schemeClr val="bg1"/>
                          </a:outerShdw>
                        </a:effectLst>
                        <a:latin typeface="Kozuka Gothic Pro B" panose="020B0800000000000000" pitchFamily="34" charset="-128"/>
                        <a:ea typeface="Kozuka Gothic Pro B" panose="020B0800000000000000" pitchFamily="34" charset="-128"/>
                      </a:rPr>
                      <a:t>6</a:t>
                    </a:r>
                    <a:endParaRPr lang="zh-TW" altLang="en-US" sz="11500" dirty="0">
                      <a:solidFill>
                        <a:srgbClr val="2372DB"/>
                      </a:solidFill>
                      <a:effectLst>
                        <a:outerShdw dist="25400" sx="106000" sy="106000" algn="l" rotWithShape="0">
                          <a:schemeClr val="bg1"/>
                        </a:outerShdw>
                      </a:effectLst>
                      <a:latin typeface="Kozuka Gothic Pro B" panose="020B0800000000000000" pitchFamily="34" charset="-128"/>
                      <a:ea typeface="Kozuka Gothic Pro B" panose="020B0800000000000000" pitchFamily="34" charset="-128"/>
                    </a:endParaRPr>
                  </a:p>
                </p:txBody>
              </p:sp>
              <p:sp>
                <p:nvSpPr>
                  <p:cNvPr id="82" name="îŝḷíḋê">
                    <a:extLst>
                      <a:ext uri="{FF2B5EF4-FFF2-40B4-BE49-F238E27FC236}">
                        <a16:creationId xmlns:a16="http://schemas.microsoft.com/office/drawing/2014/main" id="{B85B7766-04B0-4CB4-B726-7D4D54B51CCB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24339" y="2407479"/>
                    <a:ext cx="1936864" cy="119113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0000" tIns="46800" rIns="90000" bIns="46800" anchor="b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0" hangingPunct="0">
                      <a:spcBef>
                        <a:spcPct val="0"/>
                      </a:spcBef>
                    </a:pPr>
                    <a:endParaRPr lang="zh-TW" altLang="en-US" sz="21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oto Sans CJK TC DemiLight" panose="020B0400000000000000" pitchFamily="34" charset="-120"/>
                      <a:ea typeface="Noto Sans CJK TC DemiLight" panose="020B0400000000000000" pitchFamily="34" charset="-120"/>
                    </a:endParaRPr>
                  </a:p>
                </p:txBody>
              </p:sp>
            </p:grpSp>
            <p:sp>
              <p:nvSpPr>
                <p:cNvPr id="79" name="文字方塊 78">
                  <a:extLst>
                    <a:ext uri="{FF2B5EF4-FFF2-40B4-BE49-F238E27FC236}">
                      <a16:creationId xmlns:a16="http://schemas.microsoft.com/office/drawing/2014/main" id="{11B8C8D9-7444-42B5-BD49-18D24166465C}"/>
                    </a:ext>
                  </a:extLst>
                </p:cNvPr>
                <p:cNvSpPr txBox="1"/>
                <p:nvPr/>
              </p:nvSpPr>
              <p:spPr>
                <a:xfrm>
                  <a:off x="5117212" y="2226943"/>
                  <a:ext cx="1984750" cy="1661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 eaLnBrk="0" hangingPunct="0">
                    <a:spcBef>
                      <a:spcPct val="0"/>
                    </a:spcBef>
                  </a:pPr>
                  <a:r>
                    <a:rPr lang="zh-TW" altLang="en-US" sz="2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oto Sans CJK TC Bold" panose="020B0800000000000000" pitchFamily="34" charset="-120"/>
                      <a:ea typeface="Noto Sans CJK TC Bold" panose="020B0800000000000000" pitchFamily="34" charset="-120"/>
                    </a:rPr>
                    <a:t>導入時間長</a:t>
                  </a:r>
                  <a:endParaRPr lang="en-US" altLang="zh-TW" sz="2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TC Bold" panose="020B0800000000000000" pitchFamily="34" charset="-120"/>
                    <a:ea typeface="Noto Sans CJK TC Bold" panose="020B0800000000000000" pitchFamily="34" charset="-12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en-US" altLang="zh-TW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TC Bold" panose="020B0800000000000000" pitchFamily="34" charset="-120"/>
                    <a:ea typeface="Noto Sans CJK TC Bold" panose="020B0800000000000000" pitchFamily="34" charset="-120"/>
                  </a:endParaRPr>
                </a:p>
                <a:p>
                  <a:pPr algn="just"/>
                  <a:r>
                    <a:rPr lang="zh-TW" altLang="en-US" sz="15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oto Sans CJK TC DemiLight" panose="020B0400000000000000" pitchFamily="34" charset="-120"/>
                      <a:ea typeface="Noto Sans CJK TC DemiLight" panose="020B0400000000000000" pitchFamily="34" charset="-120"/>
                    </a:rPr>
                    <a:t>導入學習平台曠日費時，評估時期又長，來不及因應突如其來的遠距學習。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965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CB57F340-A5CE-40AD-85A9-B669934559E6}"/>
              </a:ext>
            </a:extLst>
          </p:cNvPr>
          <p:cNvSpPr/>
          <p:nvPr/>
        </p:nvSpPr>
        <p:spPr>
          <a:xfrm>
            <a:off x="1" y="1524001"/>
            <a:ext cx="12191998" cy="5334000"/>
          </a:xfrm>
          <a:custGeom>
            <a:avLst/>
            <a:gdLst>
              <a:gd name="connsiteX0" fmla="*/ 8707749 w 12191998"/>
              <a:gd name="connsiteY0" fmla="*/ 110788 h 5420532"/>
              <a:gd name="connsiteX1" fmla="*/ 8927100 w 12191998"/>
              <a:gd name="connsiteY1" fmla="*/ 114516 h 5420532"/>
              <a:gd name="connsiteX2" fmla="*/ 9149495 w 12191998"/>
              <a:gd name="connsiteY2" fmla="*/ 142794 h 5420532"/>
              <a:gd name="connsiteX3" fmla="*/ 9182843 w 12191998"/>
              <a:gd name="connsiteY3" fmla="*/ 150094 h 5420532"/>
              <a:gd name="connsiteX4" fmla="*/ 8354891 w 12191998"/>
              <a:gd name="connsiteY4" fmla="*/ 142440 h 5420532"/>
              <a:gd name="connsiteX5" fmla="*/ 8488308 w 12191998"/>
              <a:gd name="connsiteY5" fmla="*/ 125632 h 5420532"/>
              <a:gd name="connsiteX6" fmla="*/ 8707749 w 12191998"/>
              <a:gd name="connsiteY6" fmla="*/ 110788 h 5420532"/>
              <a:gd name="connsiteX7" fmla="*/ 5849348 w 12191998"/>
              <a:gd name="connsiteY7" fmla="*/ 244 h 5420532"/>
              <a:gd name="connsiteX8" fmla="*/ 6537645 w 12191998"/>
              <a:gd name="connsiteY8" fmla="*/ 122000 h 5420532"/>
              <a:gd name="connsiteX9" fmla="*/ 6549098 w 12191998"/>
              <a:gd name="connsiteY9" fmla="*/ 125748 h 5420532"/>
              <a:gd name="connsiteX10" fmla="*/ 6697254 w 12191998"/>
              <a:gd name="connsiteY10" fmla="*/ 174230 h 5420532"/>
              <a:gd name="connsiteX11" fmla="*/ 7214741 w 12191998"/>
              <a:gd name="connsiteY11" fmla="*/ 276524 h 5420532"/>
              <a:gd name="connsiteX12" fmla="*/ 8269581 w 12191998"/>
              <a:gd name="connsiteY12" fmla="*/ 153188 h 5420532"/>
              <a:gd name="connsiteX13" fmla="*/ 8354891 w 12191998"/>
              <a:gd name="connsiteY13" fmla="*/ 142440 h 5420532"/>
              <a:gd name="connsiteX14" fmla="*/ 9182843 w 12191998"/>
              <a:gd name="connsiteY14" fmla="*/ 150094 h 5420532"/>
              <a:gd name="connsiteX15" fmla="*/ 9377040 w 12191998"/>
              <a:gd name="connsiteY15" fmla="*/ 192603 h 5420532"/>
              <a:gd name="connsiteX16" fmla="*/ 10719370 w 12191998"/>
              <a:gd name="connsiteY16" fmla="*/ 516014 h 5420532"/>
              <a:gd name="connsiteX17" fmla="*/ 11842571 w 12191998"/>
              <a:gd name="connsiteY17" fmla="*/ 305772 h 5420532"/>
              <a:gd name="connsiteX18" fmla="*/ 12191998 w 12191998"/>
              <a:gd name="connsiteY18" fmla="*/ 177910 h 5420532"/>
              <a:gd name="connsiteX19" fmla="*/ 12191998 w 12191998"/>
              <a:gd name="connsiteY19" fmla="*/ 5420532 h 5420532"/>
              <a:gd name="connsiteX20" fmla="*/ 0 w 12191998"/>
              <a:gd name="connsiteY20" fmla="*/ 5420532 h 5420532"/>
              <a:gd name="connsiteX21" fmla="*/ 0 w 12191998"/>
              <a:gd name="connsiteY21" fmla="*/ 65209 h 5420532"/>
              <a:gd name="connsiteX22" fmla="*/ 721197 w 12191998"/>
              <a:gd name="connsiteY22" fmla="*/ 206003 h 5420532"/>
              <a:gd name="connsiteX23" fmla="*/ 2876764 w 12191998"/>
              <a:gd name="connsiteY23" fmla="*/ 438532 h 5420532"/>
              <a:gd name="connsiteX24" fmla="*/ 4753503 w 12191998"/>
              <a:gd name="connsiteY24" fmla="*/ 149075 h 5420532"/>
              <a:gd name="connsiteX25" fmla="*/ 4946989 w 12191998"/>
              <a:gd name="connsiteY25" fmla="*/ 110938 h 5420532"/>
              <a:gd name="connsiteX26" fmla="*/ 5104169 w 12191998"/>
              <a:gd name="connsiteY26" fmla="*/ 79957 h 5420532"/>
              <a:gd name="connsiteX27" fmla="*/ 5719280 w 12191998"/>
              <a:gd name="connsiteY27" fmla="*/ 1815 h 5420532"/>
              <a:gd name="connsiteX28" fmla="*/ 5849348 w 12191998"/>
              <a:gd name="connsiteY28" fmla="*/ 244 h 542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1998" h="5420532">
                <a:moveTo>
                  <a:pt x="8707749" y="110788"/>
                </a:moveTo>
                <a:cubicBezTo>
                  <a:pt x="8780925" y="108610"/>
                  <a:pt x="8854087" y="109527"/>
                  <a:pt x="8927100" y="114516"/>
                </a:cubicBezTo>
                <a:cubicBezTo>
                  <a:pt x="9000113" y="119505"/>
                  <a:pt x="9074375" y="129356"/>
                  <a:pt x="9149495" y="142794"/>
                </a:cubicBezTo>
                <a:lnTo>
                  <a:pt x="9182843" y="150094"/>
                </a:lnTo>
                <a:lnTo>
                  <a:pt x="8354891" y="142440"/>
                </a:lnTo>
                <a:lnTo>
                  <a:pt x="8488308" y="125632"/>
                </a:lnTo>
                <a:cubicBezTo>
                  <a:pt x="8561380" y="118240"/>
                  <a:pt x="8634572" y="112966"/>
                  <a:pt x="8707749" y="110788"/>
                </a:cubicBezTo>
                <a:close/>
                <a:moveTo>
                  <a:pt x="5849348" y="244"/>
                </a:moveTo>
                <a:cubicBezTo>
                  <a:pt x="6140462" y="4399"/>
                  <a:pt x="6348067" y="61008"/>
                  <a:pt x="6537645" y="122000"/>
                </a:cubicBezTo>
                <a:lnTo>
                  <a:pt x="6549098" y="125748"/>
                </a:lnTo>
                <a:lnTo>
                  <a:pt x="6697254" y="174230"/>
                </a:lnTo>
                <a:cubicBezTo>
                  <a:pt x="6855502" y="225291"/>
                  <a:pt x="7014252" y="269480"/>
                  <a:pt x="7214741" y="276524"/>
                </a:cubicBezTo>
                <a:cubicBezTo>
                  <a:pt x="7548889" y="288263"/>
                  <a:pt x="7906077" y="206452"/>
                  <a:pt x="8269581" y="153188"/>
                </a:cubicBezTo>
                <a:lnTo>
                  <a:pt x="8354891" y="142440"/>
                </a:lnTo>
                <a:lnTo>
                  <a:pt x="9182843" y="150094"/>
                </a:lnTo>
                <a:lnTo>
                  <a:pt x="9377040" y="192603"/>
                </a:lnTo>
                <a:cubicBezTo>
                  <a:pt x="9835721" y="308661"/>
                  <a:pt x="10311257" y="508090"/>
                  <a:pt x="10719370" y="516014"/>
                </a:cubicBezTo>
                <a:cubicBezTo>
                  <a:pt x="11127483" y="523939"/>
                  <a:pt x="11490645" y="427856"/>
                  <a:pt x="11842571" y="305772"/>
                </a:cubicBezTo>
                <a:lnTo>
                  <a:pt x="12191998" y="177910"/>
                </a:lnTo>
                <a:lnTo>
                  <a:pt x="12191998" y="5420532"/>
                </a:lnTo>
                <a:lnTo>
                  <a:pt x="0" y="5420532"/>
                </a:lnTo>
                <a:lnTo>
                  <a:pt x="0" y="65209"/>
                </a:lnTo>
                <a:lnTo>
                  <a:pt x="721197" y="206003"/>
                </a:lnTo>
                <a:cubicBezTo>
                  <a:pt x="1442127" y="340469"/>
                  <a:pt x="2161854" y="446457"/>
                  <a:pt x="2876764" y="438532"/>
                </a:cubicBezTo>
                <a:cubicBezTo>
                  <a:pt x="3472522" y="431928"/>
                  <a:pt x="4151521" y="273534"/>
                  <a:pt x="4753503" y="149075"/>
                </a:cubicBezTo>
                <a:lnTo>
                  <a:pt x="4946989" y="110938"/>
                </a:lnTo>
                <a:lnTo>
                  <a:pt x="5104169" y="79957"/>
                </a:lnTo>
                <a:cubicBezTo>
                  <a:pt x="5330075" y="38575"/>
                  <a:pt x="5538532" y="8565"/>
                  <a:pt x="5719280" y="1815"/>
                </a:cubicBezTo>
                <a:cubicBezTo>
                  <a:pt x="5764467" y="127"/>
                  <a:pt x="5807760" y="-350"/>
                  <a:pt x="5849348" y="2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5B2A13F9-CAED-41A9-8B16-243CFDD6E783}"/>
              </a:ext>
            </a:extLst>
          </p:cNvPr>
          <p:cNvSpPr/>
          <p:nvPr/>
        </p:nvSpPr>
        <p:spPr>
          <a:xfrm flipH="1" flipV="1">
            <a:off x="0" y="1437468"/>
            <a:ext cx="12192000" cy="516471"/>
          </a:xfrm>
          <a:custGeom>
            <a:avLst/>
            <a:gdLst>
              <a:gd name="connsiteX0" fmla="*/ 0 w 16276320"/>
              <a:gd name="connsiteY0" fmla="*/ 732509 h 1117435"/>
              <a:gd name="connsiteX1" fmla="*/ 1965960 w 16276320"/>
              <a:gd name="connsiteY1" fmla="*/ 989 h 1117435"/>
              <a:gd name="connsiteX2" fmla="*/ 4358640 w 16276320"/>
              <a:gd name="connsiteY2" fmla="*/ 869669 h 1117435"/>
              <a:gd name="connsiteX3" fmla="*/ 6644640 w 16276320"/>
              <a:gd name="connsiteY3" fmla="*/ 519149 h 1117435"/>
              <a:gd name="connsiteX4" fmla="*/ 8641080 w 16276320"/>
              <a:gd name="connsiteY4" fmla="*/ 1113509 h 1117435"/>
              <a:gd name="connsiteX5" fmla="*/ 12435840 w 16276320"/>
              <a:gd name="connsiteY5" fmla="*/ 168629 h 1117435"/>
              <a:gd name="connsiteX6" fmla="*/ 16276320 w 16276320"/>
              <a:gd name="connsiteY6" fmla="*/ 976349 h 111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76320" h="1117435">
                <a:moveTo>
                  <a:pt x="0" y="732509"/>
                </a:moveTo>
                <a:cubicBezTo>
                  <a:pt x="619760" y="355319"/>
                  <a:pt x="1239520" y="-21871"/>
                  <a:pt x="1965960" y="989"/>
                </a:cubicBezTo>
                <a:cubicBezTo>
                  <a:pt x="2692400" y="23849"/>
                  <a:pt x="3578860" y="783309"/>
                  <a:pt x="4358640" y="869669"/>
                </a:cubicBezTo>
                <a:cubicBezTo>
                  <a:pt x="5138420" y="956029"/>
                  <a:pt x="5930900" y="478509"/>
                  <a:pt x="6644640" y="519149"/>
                </a:cubicBezTo>
                <a:cubicBezTo>
                  <a:pt x="7358380" y="559789"/>
                  <a:pt x="7675880" y="1171929"/>
                  <a:pt x="8641080" y="1113509"/>
                </a:cubicBezTo>
                <a:cubicBezTo>
                  <a:pt x="9606280" y="1055089"/>
                  <a:pt x="11163300" y="191489"/>
                  <a:pt x="12435840" y="168629"/>
                </a:cubicBezTo>
                <a:cubicBezTo>
                  <a:pt x="13708380" y="145769"/>
                  <a:pt x="14992350" y="561059"/>
                  <a:pt x="16276320" y="976349"/>
                </a:cubicBezTo>
              </a:path>
            </a:pathLst>
          </a:custGeom>
          <a:noFill/>
          <a:ln w="38100">
            <a:solidFill>
              <a:srgbClr val="237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5005D8-9E25-41D1-B246-9F3811C13368}"/>
              </a:ext>
            </a:extLst>
          </p:cNvPr>
          <p:cNvSpPr txBox="1"/>
          <p:nvPr/>
        </p:nvSpPr>
        <p:spPr>
          <a:xfrm>
            <a:off x="948014" y="772374"/>
            <a:ext cx="634019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5400" spc="600" dirty="0">
                <a:ln w="19050">
                  <a:noFill/>
                </a:ln>
                <a:solidFill>
                  <a:srgbClr val="2372DB"/>
                </a:solidFill>
                <a:effectLst>
                  <a:outerShdw dist="50800" dir="5400000" sx="101000" sy="101000" algn="t" rotWithShape="0">
                    <a:schemeClr val="bg1"/>
                  </a:outerShdw>
                </a:effectLst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為什麼必選超方案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8F9AE2C-522F-498A-AE4E-62213633AFB3}"/>
              </a:ext>
            </a:extLst>
          </p:cNvPr>
          <p:cNvGrpSpPr/>
          <p:nvPr/>
        </p:nvGrpSpPr>
        <p:grpSpPr>
          <a:xfrm>
            <a:off x="621460" y="2125998"/>
            <a:ext cx="11030361" cy="3606392"/>
            <a:chOff x="580820" y="1935019"/>
            <a:chExt cx="11030361" cy="3606392"/>
          </a:xfrm>
        </p:grpSpPr>
        <p:grpSp>
          <p:nvGrpSpPr>
            <p:cNvPr id="18" name="îSḻiḋè">
              <a:extLst>
                <a:ext uri="{FF2B5EF4-FFF2-40B4-BE49-F238E27FC236}">
                  <a16:creationId xmlns:a16="http://schemas.microsoft.com/office/drawing/2014/main" id="{D6F74F59-64FE-48EA-9693-03D6480B44E5}"/>
                </a:ext>
              </a:extLst>
            </p:cNvPr>
            <p:cNvGrpSpPr/>
            <p:nvPr/>
          </p:nvGrpSpPr>
          <p:grpSpPr>
            <a:xfrm>
              <a:off x="4306406" y="2541457"/>
              <a:ext cx="2865120" cy="2750346"/>
              <a:chOff x="3953564" y="1443548"/>
              <a:chExt cx="3719906" cy="3570890"/>
            </a:xfrm>
          </p:grpSpPr>
          <p:sp>
            <p:nvSpPr>
              <p:cNvPr id="19" name="íŝḻïḑê">
                <a:extLst>
                  <a:ext uri="{FF2B5EF4-FFF2-40B4-BE49-F238E27FC236}">
                    <a16:creationId xmlns:a16="http://schemas.microsoft.com/office/drawing/2014/main" id="{55E2E7F8-C388-41A6-B322-81FF603C2CF6}"/>
                  </a:ext>
                </a:extLst>
              </p:cNvPr>
              <p:cNvSpPr/>
              <p:nvPr/>
            </p:nvSpPr>
            <p:spPr>
              <a:xfrm>
                <a:off x="4401324" y="2090391"/>
                <a:ext cx="2826790" cy="2826788"/>
              </a:xfrm>
              <a:prstGeom prst="ellipse">
                <a:avLst/>
              </a:prstGeom>
              <a:noFill/>
              <a:ln w="38100">
                <a:solidFill>
                  <a:srgbClr val="FED4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20" name="iṩlíḑé">
                <a:extLst>
                  <a:ext uri="{FF2B5EF4-FFF2-40B4-BE49-F238E27FC236}">
                    <a16:creationId xmlns:a16="http://schemas.microsoft.com/office/drawing/2014/main" id="{F522C037-84F7-4A3C-88C9-07AA961D82EF}"/>
                  </a:ext>
                </a:extLst>
              </p:cNvPr>
              <p:cNvSpPr/>
              <p:nvPr/>
            </p:nvSpPr>
            <p:spPr>
              <a:xfrm>
                <a:off x="4734198" y="2423265"/>
                <a:ext cx="2161042" cy="2161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05579069-684A-4F81-8FD4-01AE6712042B}"/>
                  </a:ext>
                </a:extLst>
              </p:cNvPr>
              <p:cNvSpPr/>
              <p:nvPr/>
            </p:nvSpPr>
            <p:spPr>
              <a:xfrm>
                <a:off x="4938489" y="1443548"/>
                <a:ext cx="1747353" cy="1747353"/>
              </a:xfrm>
              <a:prstGeom prst="ellipse">
                <a:avLst/>
              </a:prstGeom>
              <a:solidFill>
                <a:srgbClr val="1761E3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zh-TW" altLang="en-US" sz="3200" dirty="0"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超快</a:t>
                </a:r>
                <a:endParaRPr lang="en-US" altLang="zh-TW" sz="32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  <a:p>
                <a:pPr algn="ctr"/>
                <a:r>
                  <a:rPr lang="zh-TW" altLang="en-US" sz="2000" dirty="0"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上線</a:t>
                </a:r>
              </a:p>
            </p:txBody>
          </p:sp>
          <p:sp>
            <p:nvSpPr>
              <p:cNvPr id="22" name="ïşḷîďè">
                <a:extLst>
                  <a:ext uri="{FF2B5EF4-FFF2-40B4-BE49-F238E27FC236}">
                    <a16:creationId xmlns:a16="http://schemas.microsoft.com/office/drawing/2014/main" id="{2C6D1528-575C-4A62-9989-4CE72A1F3AA0}"/>
                  </a:ext>
                </a:extLst>
              </p:cNvPr>
              <p:cNvSpPr/>
              <p:nvPr/>
            </p:nvSpPr>
            <p:spPr>
              <a:xfrm>
                <a:off x="3953564" y="3267085"/>
                <a:ext cx="1747353" cy="1747353"/>
              </a:xfrm>
              <a:prstGeom prst="ellipse">
                <a:avLst/>
              </a:prstGeom>
              <a:solidFill>
                <a:srgbClr val="1761E3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zh-TW" altLang="en-US" sz="3200" dirty="0"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超值</a:t>
                </a:r>
                <a:endParaRPr lang="en-US" altLang="zh-TW" sz="32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  <a:p>
                <a:pPr algn="ctr"/>
                <a:r>
                  <a:rPr lang="zh-TW" altLang="en-US" sz="2000" dirty="0"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費用</a:t>
                </a:r>
                <a:endParaRPr lang="en-US" altLang="zh-CN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23" name="ïşḷîďè">
                <a:extLst>
                  <a:ext uri="{FF2B5EF4-FFF2-40B4-BE49-F238E27FC236}">
                    <a16:creationId xmlns:a16="http://schemas.microsoft.com/office/drawing/2014/main" id="{AB24E106-7A0D-45F0-B040-58D830447A01}"/>
                  </a:ext>
                </a:extLst>
              </p:cNvPr>
              <p:cNvSpPr/>
              <p:nvPr/>
            </p:nvSpPr>
            <p:spPr>
              <a:xfrm>
                <a:off x="5926117" y="3267085"/>
                <a:ext cx="1747353" cy="1747353"/>
              </a:xfrm>
              <a:prstGeom prst="ellipse">
                <a:avLst/>
              </a:prstGeom>
              <a:solidFill>
                <a:srgbClr val="1761E3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zh-TW" altLang="en-US" sz="2600" spc="-150" dirty="0"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超安心</a:t>
                </a:r>
                <a:endParaRPr lang="en-US" altLang="zh-TW" sz="2600" spc="-15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  <a:p>
                <a:pPr algn="ctr"/>
                <a:r>
                  <a:rPr lang="zh-TW" altLang="en-US" sz="2000" dirty="0"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服務</a:t>
                </a:r>
                <a:endParaRPr lang="en-US" altLang="zh-CN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</p:grp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6B8E3A89-8CE5-4514-899C-0AC6181E215F}"/>
                </a:ext>
              </a:extLst>
            </p:cNvPr>
            <p:cNvGrpSpPr/>
            <p:nvPr/>
          </p:nvGrpSpPr>
          <p:grpSpPr>
            <a:xfrm>
              <a:off x="7339503" y="2140938"/>
              <a:ext cx="4271678" cy="3400473"/>
              <a:chOff x="8046240" y="3553217"/>
              <a:chExt cx="4271678" cy="3400473"/>
            </a:xfrm>
          </p:grpSpPr>
          <p:sp>
            <p:nvSpPr>
              <p:cNvPr id="33" name="手繪多邊形: 圖案 32">
                <a:extLst>
                  <a:ext uri="{FF2B5EF4-FFF2-40B4-BE49-F238E27FC236}">
                    <a16:creationId xmlns:a16="http://schemas.microsoft.com/office/drawing/2014/main" id="{AD35F7BD-3B20-4B42-8E4F-A0725ADCD441}"/>
                  </a:ext>
                </a:extLst>
              </p:cNvPr>
              <p:cNvSpPr/>
              <p:nvPr/>
            </p:nvSpPr>
            <p:spPr>
              <a:xfrm>
                <a:off x="8094731" y="3553217"/>
                <a:ext cx="1620000" cy="288000"/>
              </a:xfrm>
              <a:custGeom>
                <a:avLst/>
                <a:gdLst>
                  <a:gd name="connsiteX0" fmla="*/ 147978 w 1192702"/>
                  <a:gd name="connsiteY0" fmla="*/ 0 h 295957"/>
                  <a:gd name="connsiteX1" fmla="*/ 147983 w 1192702"/>
                  <a:gd name="connsiteY1" fmla="*/ 1 h 295957"/>
                  <a:gd name="connsiteX2" fmla="*/ 1044722 w 1192702"/>
                  <a:gd name="connsiteY2" fmla="*/ 1 h 295957"/>
                  <a:gd name="connsiteX3" fmla="*/ 1044722 w 1192702"/>
                  <a:gd name="connsiteY3" fmla="*/ 2 h 295957"/>
                  <a:gd name="connsiteX4" fmla="*/ 1044724 w 1192702"/>
                  <a:gd name="connsiteY4" fmla="*/ 1 h 295957"/>
                  <a:gd name="connsiteX5" fmla="*/ 1192702 w 1192702"/>
                  <a:gd name="connsiteY5" fmla="*/ 147979 h 295957"/>
                  <a:gd name="connsiteX6" fmla="*/ 1044724 w 1192702"/>
                  <a:gd name="connsiteY6" fmla="*/ 295957 h 295957"/>
                  <a:gd name="connsiteX7" fmla="*/ 1044719 w 1192702"/>
                  <a:gd name="connsiteY7" fmla="*/ 295956 h 295957"/>
                  <a:gd name="connsiteX8" fmla="*/ 147978 w 1192702"/>
                  <a:gd name="connsiteY8" fmla="*/ 295956 h 295957"/>
                  <a:gd name="connsiteX9" fmla="*/ 0 w 1192702"/>
                  <a:gd name="connsiteY9" fmla="*/ 147978 h 295957"/>
                  <a:gd name="connsiteX10" fmla="*/ 147978 w 1192702"/>
                  <a:gd name="connsiteY10" fmla="*/ 0 h 295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92702" h="295957">
                    <a:moveTo>
                      <a:pt x="147978" y="0"/>
                    </a:moveTo>
                    <a:lnTo>
                      <a:pt x="147983" y="1"/>
                    </a:lnTo>
                    <a:lnTo>
                      <a:pt x="1044722" y="1"/>
                    </a:lnTo>
                    <a:lnTo>
                      <a:pt x="1044722" y="2"/>
                    </a:lnTo>
                    <a:lnTo>
                      <a:pt x="1044724" y="1"/>
                    </a:lnTo>
                    <a:cubicBezTo>
                      <a:pt x="1126450" y="1"/>
                      <a:pt x="1192702" y="66253"/>
                      <a:pt x="1192702" y="147979"/>
                    </a:cubicBezTo>
                    <a:cubicBezTo>
                      <a:pt x="1192702" y="229705"/>
                      <a:pt x="1126450" y="295957"/>
                      <a:pt x="1044724" y="295957"/>
                    </a:cubicBezTo>
                    <a:lnTo>
                      <a:pt x="1044719" y="295956"/>
                    </a:lnTo>
                    <a:lnTo>
                      <a:pt x="147978" y="295956"/>
                    </a:lnTo>
                    <a:cubicBezTo>
                      <a:pt x="66252" y="295956"/>
                      <a:pt x="0" y="229704"/>
                      <a:pt x="0" y="147978"/>
                    </a:cubicBezTo>
                    <a:cubicBezTo>
                      <a:pt x="0" y="66252"/>
                      <a:pt x="66252" y="0"/>
                      <a:pt x="147978" y="0"/>
                    </a:cubicBezTo>
                    <a:close/>
                  </a:path>
                </a:pathLst>
              </a:custGeom>
              <a:solidFill>
                <a:srgbClr val="FED400"/>
              </a:solidFill>
              <a:ln w="28575">
                <a:solidFill>
                  <a:srgbClr val="FED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TW" altLang="en-US" sz="1400" dirty="0">
                    <a:solidFill>
                      <a:srgbClr val="1761E3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資安防護超安心</a:t>
                </a:r>
              </a:p>
            </p:txBody>
          </p:sp>
          <p:sp>
            <p:nvSpPr>
              <p:cNvPr id="34" name="手繪多邊形: 圖案 33">
                <a:extLst>
                  <a:ext uri="{FF2B5EF4-FFF2-40B4-BE49-F238E27FC236}">
                    <a16:creationId xmlns:a16="http://schemas.microsoft.com/office/drawing/2014/main" id="{D46EAA47-B40C-4391-B8CA-D5570906ECAA}"/>
                  </a:ext>
                </a:extLst>
              </p:cNvPr>
              <p:cNvSpPr/>
              <p:nvPr/>
            </p:nvSpPr>
            <p:spPr>
              <a:xfrm>
                <a:off x="8094731" y="4781925"/>
                <a:ext cx="1620000" cy="288000"/>
              </a:xfrm>
              <a:custGeom>
                <a:avLst/>
                <a:gdLst>
                  <a:gd name="connsiteX0" fmla="*/ 147978 w 1192702"/>
                  <a:gd name="connsiteY0" fmla="*/ 0 h 295957"/>
                  <a:gd name="connsiteX1" fmla="*/ 147983 w 1192702"/>
                  <a:gd name="connsiteY1" fmla="*/ 1 h 295957"/>
                  <a:gd name="connsiteX2" fmla="*/ 1044722 w 1192702"/>
                  <a:gd name="connsiteY2" fmla="*/ 1 h 295957"/>
                  <a:gd name="connsiteX3" fmla="*/ 1044722 w 1192702"/>
                  <a:gd name="connsiteY3" fmla="*/ 2 h 295957"/>
                  <a:gd name="connsiteX4" fmla="*/ 1044724 w 1192702"/>
                  <a:gd name="connsiteY4" fmla="*/ 1 h 295957"/>
                  <a:gd name="connsiteX5" fmla="*/ 1192702 w 1192702"/>
                  <a:gd name="connsiteY5" fmla="*/ 147979 h 295957"/>
                  <a:gd name="connsiteX6" fmla="*/ 1044724 w 1192702"/>
                  <a:gd name="connsiteY6" fmla="*/ 295957 h 295957"/>
                  <a:gd name="connsiteX7" fmla="*/ 1044719 w 1192702"/>
                  <a:gd name="connsiteY7" fmla="*/ 295956 h 295957"/>
                  <a:gd name="connsiteX8" fmla="*/ 147978 w 1192702"/>
                  <a:gd name="connsiteY8" fmla="*/ 295956 h 295957"/>
                  <a:gd name="connsiteX9" fmla="*/ 0 w 1192702"/>
                  <a:gd name="connsiteY9" fmla="*/ 147978 h 295957"/>
                  <a:gd name="connsiteX10" fmla="*/ 147978 w 1192702"/>
                  <a:gd name="connsiteY10" fmla="*/ 0 h 295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92702" h="295957">
                    <a:moveTo>
                      <a:pt x="147978" y="0"/>
                    </a:moveTo>
                    <a:lnTo>
                      <a:pt x="147983" y="1"/>
                    </a:lnTo>
                    <a:lnTo>
                      <a:pt x="1044722" y="1"/>
                    </a:lnTo>
                    <a:lnTo>
                      <a:pt x="1044722" y="2"/>
                    </a:lnTo>
                    <a:lnTo>
                      <a:pt x="1044724" y="1"/>
                    </a:lnTo>
                    <a:cubicBezTo>
                      <a:pt x="1126450" y="1"/>
                      <a:pt x="1192702" y="66253"/>
                      <a:pt x="1192702" y="147979"/>
                    </a:cubicBezTo>
                    <a:cubicBezTo>
                      <a:pt x="1192702" y="229705"/>
                      <a:pt x="1126450" y="295957"/>
                      <a:pt x="1044724" y="295957"/>
                    </a:cubicBezTo>
                    <a:lnTo>
                      <a:pt x="1044719" y="295956"/>
                    </a:lnTo>
                    <a:lnTo>
                      <a:pt x="147978" y="295956"/>
                    </a:lnTo>
                    <a:cubicBezTo>
                      <a:pt x="66252" y="295956"/>
                      <a:pt x="0" y="229704"/>
                      <a:pt x="0" y="147978"/>
                    </a:cubicBezTo>
                    <a:cubicBezTo>
                      <a:pt x="0" y="66252"/>
                      <a:pt x="66252" y="0"/>
                      <a:pt x="147978" y="0"/>
                    </a:cubicBezTo>
                    <a:close/>
                  </a:path>
                </a:pathLst>
              </a:custGeom>
              <a:solidFill>
                <a:srgbClr val="FED400"/>
              </a:solidFill>
              <a:ln w="28575">
                <a:solidFill>
                  <a:srgbClr val="FED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TW" altLang="en-US" sz="1400" dirty="0">
                    <a:solidFill>
                      <a:srgbClr val="1761E3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顧問輔導超安心</a:t>
                </a:r>
              </a:p>
            </p:txBody>
          </p:sp>
          <p:sp>
            <p:nvSpPr>
              <p:cNvPr id="35" name="手繪多邊形: 圖案 34">
                <a:extLst>
                  <a:ext uri="{FF2B5EF4-FFF2-40B4-BE49-F238E27FC236}">
                    <a16:creationId xmlns:a16="http://schemas.microsoft.com/office/drawing/2014/main" id="{F5D5E45D-3A28-4B33-B2E2-E3D00145C69A}"/>
                  </a:ext>
                </a:extLst>
              </p:cNvPr>
              <p:cNvSpPr/>
              <p:nvPr/>
            </p:nvSpPr>
            <p:spPr>
              <a:xfrm>
                <a:off x="8094731" y="6022723"/>
                <a:ext cx="1620000" cy="288000"/>
              </a:xfrm>
              <a:custGeom>
                <a:avLst/>
                <a:gdLst>
                  <a:gd name="connsiteX0" fmla="*/ 147978 w 1192702"/>
                  <a:gd name="connsiteY0" fmla="*/ 0 h 295957"/>
                  <a:gd name="connsiteX1" fmla="*/ 147983 w 1192702"/>
                  <a:gd name="connsiteY1" fmla="*/ 1 h 295957"/>
                  <a:gd name="connsiteX2" fmla="*/ 1044722 w 1192702"/>
                  <a:gd name="connsiteY2" fmla="*/ 1 h 295957"/>
                  <a:gd name="connsiteX3" fmla="*/ 1044722 w 1192702"/>
                  <a:gd name="connsiteY3" fmla="*/ 2 h 295957"/>
                  <a:gd name="connsiteX4" fmla="*/ 1044724 w 1192702"/>
                  <a:gd name="connsiteY4" fmla="*/ 1 h 295957"/>
                  <a:gd name="connsiteX5" fmla="*/ 1192702 w 1192702"/>
                  <a:gd name="connsiteY5" fmla="*/ 147979 h 295957"/>
                  <a:gd name="connsiteX6" fmla="*/ 1044724 w 1192702"/>
                  <a:gd name="connsiteY6" fmla="*/ 295957 h 295957"/>
                  <a:gd name="connsiteX7" fmla="*/ 1044719 w 1192702"/>
                  <a:gd name="connsiteY7" fmla="*/ 295956 h 295957"/>
                  <a:gd name="connsiteX8" fmla="*/ 147978 w 1192702"/>
                  <a:gd name="connsiteY8" fmla="*/ 295956 h 295957"/>
                  <a:gd name="connsiteX9" fmla="*/ 0 w 1192702"/>
                  <a:gd name="connsiteY9" fmla="*/ 147978 h 295957"/>
                  <a:gd name="connsiteX10" fmla="*/ 147978 w 1192702"/>
                  <a:gd name="connsiteY10" fmla="*/ 0 h 295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92702" h="295957">
                    <a:moveTo>
                      <a:pt x="147978" y="0"/>
                    </a:moveTo>
                    <a:lnTo>
                      <a:pt x="147983" y="1"/>
                    </a:lnTo>
                    <a:lnTo>
                      <a:pt x="1044722" y="1"/>
                    </a:lnTo>
                    <a:lnTo>
                      <a:pt x="1044722" y="2"/>
                    </a:lnTo>
                    <a:lnTo>
                      <a:pt x="1044724" y="1"/>
                    </a:lnTo>
                    <a:cubicBezTo>
                      <a:pt x="1126450" y="1"/>
                      <a:pt x="1192702" y="66253"/>
                      <a:pt x="1192702" y="147979"/>
                    </a:cubicBezTo>
                    <a:cubicBezTo>
                      <a:pt x="1192702" y="229705"/>
                      <a:pt x="1126450" y="295957"/>
                      <a:pt x="1044724" y="295957"/>
                    </a:cubicBezTo>
                    <a:lnTo>
                      <a:pt x="1044719" y="295956"/>
                    </a:lnTo>
                    <a:lnTo>
                      <a:pt x="147978" y="295956"/>
                    </a:lnTo>
                    <a:cubicBezTo>
                      <a:pt x="66252" y="295956"/>
                      <a:pt x="0" y="229704"/>
                      <a:pt x="0" y="147978"/>
                    </a:cubicBezTo>
                    <a:cubicBezTo>
                      <a:pt x="0" y="66252"/>
                      <a:pt x="66252" y="0"/>
                      <a:pt x="147978" y="0"/>
                    </a:cubicBezTo>
                    <a:close/>
                  </a:path>
                </a:pathLst>
              </a:custGeom>
              <a:solidFill>
                <a:srgbClr val="FED400"/>
              </a:solidFill>
              <a:ln w="28575">
                <a:solidFill>
                  <a:srgbClr val="FED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TW" altLang="en-US" sz="1400" dirty="0">
                    <a:solidFill>
                      <a:srgbClr val="1761E3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售後服務超安心</a:t>
                </a:r>
              </a:p>
            </p:txBody>
          </p:sp>
          <p:sp>
            <p:nvSpPr>
              <p:cNvPr id="36" name="îSļîḋê">
                <a:extLst>
                  <a:ext uri="{FF2B5EF4-FFF2-40B4-BE49-F238E27FC236}">
                    <a16:creationId xmlns:a16="http://schemas.microsoft.com/office/drawing/2014/main" id="{A448DBF7-CFAD-4EF4-8BF3-B90BD19C019D}"/>
                  </a:ext>
                </a:extLst>
              </p:cNvPr>
              <p:cNvSpPr txBox="1"/>
              <p:nvPr/>
            </p:nvSpPr>
            <p:spPr>
              <a:xfrm>
                <a:off x="8046240" y="3824077"/>
                <a:ext cx="4271678" cy="89037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>
                <a:noAutofit/>
              </a:bodyPr>
              <a:lstStyle/>
              <a:p>
                <a:pPr marL="171450" marR="0" indent="-171450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B0F0"/>
                  </a:buClr>
                  <a:buFont typeface="Wingdings" panose="05000000000000000000" pitchFamily="2" charset="2"/>
                  <a:buChar char="ü"/>
                </a:pPr>
                <a:r>
                  <a:rPr lang="zh-TW" altLang="zh-TW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微軟雲端超穩定，萬人使用不塞車</a:t>
                </a:r>
                <a:endParaRPr lang="en-US" altLang="zh-TW" sz="1200" dirty="0">
                  <a:solidFill>
                    <a:schemeClr val="bg1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  <a:p>
                <a:pPr marL="171450" marR="0" indent="-171450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B0F0"/>
                  </a:buClr>
                  <a:buFont typeface="Wingdings" panose="05000000000000000000" pitchFamily="2" charset="2"/>
                  <a:buChar char="ü"/>
                </a:pPr>
                <a:r>
                  <a:rPr lang="zh-TW" altLang="zh-TW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通過金融等級源碼掃碼 / 弱點掃描，</a:t>
                </a:r>
                <a:r>
                  <a:rPr lang="zh-TW" altLang="en-US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系統</a:t>
                </a:r>
                <a:r>
                  <a:rPr lang="zh-TW" altLang="zh-TW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安全免擔心</a:t>
                </a:r>
              </a:p>
              <a:p>
                <a:pPr marL="171450" marR="0" indent="-171450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B0F0"/>
                  </a:buClr>
                  <a:buFont typeface="Wingdings" panose="05000000000000000000" pitchFamily="2" charset="2"/>
                  <a:buChar char="ü"/>
                </a:pPr>
                <a:r>
                  <a:rPr lang="zh-TW" altLang="zh-TW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獨家教材切片加密/浮水印技術，教材防護多一道防線</a:t>
                </a:r>
              </a:p>
            </p:txBody>
          </p:sp>
          <p:sp>
            <p:nvSpPr>
              <p:cNvPr id="37" name="îSļîḋê">
                <a:extLst>
                  <a:ext uri="{FF2B5EF4-FFF2-40B4-BE49-F238E27FC236}">
                    <a16:creationId xmlns:a16="http://schemas.microsoft.com/office/drawing/2014/main" id="{0B45EA14-5E4E-4758-98EC-9B77ABAEBF84}"/>
                  </a:ext>
                </a:extLst>
              </p:cNvPr>
              <p:cNvSpPr txBox="1"/>
              <p:nvPr/>
            </p:nvSpPr>
            <p:spPr>
              <a:xfrm>
                <a:off x="8049206" y="5362048"/>
                <a:ext cx="4268712" cy="59900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>
                <a:noAutofit/>
              </a:bodyPr>
              <a:lstStyle/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Clr>
                    <a:srgbClr val="00B0F0"/>
                  </a:buClr>
                  <a:buFont typeface="Wingdings" panose="05000000000000000000" pitchFamily="2" charset="2"/>
                  <a:buChar char="ü"/>
                </a:pPr>
                <a:r>
                  <a:rPr lang="zh-TW" altLang="en-US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以實務應用為導向的系統教育訓練，貼近企業使用環境</a:t>
                </a:r>
                <a:endParaRPr lang="en-US" altLang="zh-TW" sz="1200" dirty="0">
                  <a:solidFill>
                    <a:schemeClr val="bg1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Clr>
                    <a:srgbClr val="00B0F0"/>
                  </a:buClr>
                  <a:buFont typeface="Wingdings" panose="05000000000000000000" pitchFamily="2" charset="2"/>
                  <a:buChar char="ü"/>
                </a:pPr>
                <a:r>
                  <a:rPr lang="zh-TW" altLang="en-US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數位內容設計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/</a:t>
                </a:r>
                <a:r>
                  <a:rPr lang="zh-TW" altLang="en-US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製作輔導服務，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7</a:t>
                </a:r>
                <a:r>
                  <a:rPr lang="zh-TW" altLang="en-US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天建置專屬課程</a:t>
                </a:r>
                <a:endParaRPr lang="en-US" altLang="zh-TW" sz="1200" dirty="0">
                  <a:solidFill>
                    <a:schemeClr val="bg1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Clr>
                    <a:srgbClr val="00B0F0"/>
                  </a:buClr>
                  <a:buFont typeface="Wingdings" panose="05000000000000000000" pitchFamily="2" charset="2"/>
                  <a:buChar char="ü"/>
                </a:pPr>
                <a:r>
                  <a:rPr lang="zh-TW" altLang="en-US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超過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600</a:t>
                </a:r>
                <a:r>
                  <a:rPr lang="zh-TW" altLang="en-US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家上市櫃客戶肯定，口碑有保證</a:t>
                </a:r>
                <a:endParaRPr lang="en-US" altLang="zh-TW" sz="1200" dirty="0">
                  <a:solidFill>
                    <a:schemeClr val="bg1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sp>
            <p:nvSpPr>
              <p:cNvPr id="38" name="îSļîḋê">
                <a:extLst>
                  <a:ext uri="{FF2B5EF4-FFF2-40B4-BE49-F238E27FC236}">
                    <a16:creationId xmlns:a16="http://schemas.microsoft.com/office/drawing/2014/main" id="{8C39F772-E834-401B-AC70-756550F41601}"/>
                  </a:ext>
                </a:extLst>
              </p:cNvPr>
              <p:cNvSpPr txBox="1"/>
              <p:nvPr/>
            </p:nvSpPr>
            <p:spPr>
              <a:xfrm>
                <a:off x="8049206" y="6061795"/>
                <a:ext cx="4268712" cy="8918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>
                <a:noAutofit/>
              </a:bodyPr>
              <a:lstStyle/>
              <a:p>
                <a:pPr marL="171450" marR="0" indent="-171450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B0F0"/>
                  </a:buClr>
                  <a:buFont typeface="Wingdings" panose="05000000000000000000" pitchFamily="2" charset="2"/>
                  <a:buChar char="ü"/>
                </a:pPr>
                <a:r>
                  <a:rPr lang="zh-TW" altLang="en-US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專業服務團隊後勤，操作諮詢 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/ </a:t>
                </a:r>
                <a:r>
                  <a:rPr lang="zh-TW" altLang="en-US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技術支援專人專線服務</a:t>
                </a:r>
                <a:endParaRPr lang="en-US" altLang="zh-TW" sz="1200" dirty="0">
                  <a:solidFill>
                    <a:schemeClr val="bg1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  <a:p>
                <a:pPr marL="171450" marR="0" indent="-171450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B0F0"/>
                  </a:buClr>
                  <a:buFont typeface="Wingdings" panose="05000000000000000000" pitchFamily="2" charset="2"/>
                  <a:buChar char="ü"/>
                </a:pPr>
                <a:r>
                  <a:rPr lang="zh-TW" altLang="en-US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客戶專屬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CRM</a:t>
                </a:r>
                <a:r>
                  <a:rPr lang="zh-TW" altLang="en-US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平台，問題諮詢進度查的到</a:t>
                </a:r>
              </a:p>
            </p:txBody>
          </p:sp>
        </p:grp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ACCD2F83-569F-447F-ABA2-A75C02D824D7}"/>
                </a:ext>
              </a:extLst>
            </p:cNvPr>
            <p:cNvGrpSpPr/>
            <p:nvPr/>
          </p:nvGrpSpPr>
          <p:grpSpPr>
            <a:xfrm>
              <a:off x="580820" y="1935019"/>
              <a:ext cx="3892319" cy="3506734"/>
              <a:chOff x="256128" y="3055648"/>
              <a:chExt cx="3892319" cy="3506734"/>
            </a:xfrm>
          </p:grpSpPr>
          <p:sp>
            <p:nvSpPr>
              <p:cNvPr id="39" name="手繪多邊形: 圖案 38">
                <a:extLst>
                  <a:ext uri="{FF2B5EF4-FFF2-40B4-BE49-F238E27FC236}">
                    <a16:creationId xmlns:a16="http://schemas.microsoft.com/office/drawing/2014/main" id="{E4F295E8-75E3-4086-BE5C-A02FF3B3539F}"/>
                  </a:ext>
                </a:extLst>
              </p:cNvPr>
              <p:cNvSpPr/>
              <p:nvPr/>
            </p:nvSpPr>
            <p:spPr>
              <a:xfrm>
                <a:off x="256128" y="3055648"/>
                <a:ext cx="1548000" cy="288000"/>
              </a:xfrm>
              <a:custGeom>
                <a:avLst/>
                <a:gdLst>
                  <a:gd name="connsiteX0" fmla="*/ 147978 w 1192702"/>
                  <a:gd name="connsiteY0" fmla="*/ 0 h 295957"/>
                  <a:gd name="connsiteX1" fmla="*/ 147983 w 1192702"/>
                  <a:gd name="connsiteY1" fmla="*/ 1 h 295957"/>
                  <a:gd name="connsiteX2" fmla="*/ 1044722 w 1192702"/>
                  <a:gd name="connsiteY2" fmla="*/ 1 h 295957"/>
                  <a:gd name="connsiteX3" fmla="*/ 1044722 w 1192702"/>
                  <a:gd name="connsiteY3" fmla="*/ 2 h 295957"/>
                  <a:gd name="connsiteX4" fmla="*/ 1044724 w 1192702"/>
                  <a:gd name="connsiteY4" fmla="*/ 1 h 295957"/>
                  <a:gd name="connsiteX5" fmla="*/ 1192702 w 1192702"/>
                  <a:gd name="connsiteY5" fmla="*/ 147979 h 295957"/>
                  <a:gd name="connsiteX6" fmla="*/ 1044724 w 1192702"/>
                  <a:gd name="connsiteY6" fmla="*/ 295957 h 295957"/>
                  <a:gd name="connsiteX7" fmla="*/ 1044719 w 1192702"/>
                  <a:gd name="connsiteY7" fmla="*/ 295956 h 295957"/>
                  <a:gd name="connsiteX8" fmla="*/ 147978 w 1192702"/>
                  <a:gd name="connsiteY8" fmla="*/ 295956 h 295957"/>
                  <a:gd name="connsiteX9" fmla="*/ 0 w 1192702"/>
                  <a:gd name="connsiteY9" fmla="*/ 147978 h 295957"/>
                  <a:gd name="connsiteX10" fmla="*/ 147978 w 1192702"/>
                  <a:gd name="connsiteY10" fmla="*/ 0 h 295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92702" h="295957">
                    <a:moveTo>
                      <a:pt x="147978" y="0"/>
                    </a:moveTo>
                    <a:lnTo>
                      <a:pt x="147983" y="1"/>
                    </a:lnTo>
                    <a:lnTo>
                      <a:pt x="1044722" y="1"/>
                    </a:lnTo>
                    <a:lnTo>
                      <a:pt x="1044722" y="2"/>
                    </a:lnTo>
                    <a:lnTo>
                      <a:pt x="1044724" y="1"/>
                    </a:lnTo>
                    <a:cubicBezTo>
                      <a:pt x="1126450" y="1"/>
                      <a:pt x="1192702" y="66253"/>
                      <a:pt x="1192702" y="147979"/>
                    </a:cubicBezTo>
                    <a:cubicBezTo>
                      <a:pt x="1192702" y="229705"/>
                      <a:pt x="1126450" y="295957"/>
                      <a:pt x="1044724" y="295957"/>
                    </a:cubicBezTo>
                    <a:lnTo>
                      <a:pt x="1044719" y="295956"/>
                    </a:lnTo>
                    <a:lnTo>
                      <a:pt x="147978" y="295956"/>
                    </a:lnTo>
                    <a:cubicBezTo>
                      <a:pt x="66252" y="295956"/>
                      <a:pt x="0" y="229704"/>
                      <a:pt x="0" y="147978"/>
                    </a:cubicBezTo>
                    <a:cubicBezTo>
                      <a:pt x="0" y="66252"/>
                      <a:pt x="66252" y="0"/>
                      <a:pt x="147978" y="0"/>
                    </a:cubicBezTo>
                    <a:close/>
                  </a:path>
                </a:pathLst>
              </a:custGeom>
              <a:solidFill>
                <a:srgbClr val="FED400"/>
              </a:solidFill>
              <a:ln w="28575">
                <a:solidFill>
                  <a:srgbClr val="FED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TW" altLang="en-US" sz="1400" dirty="0">
                    <a:solidFill>
                      <a:srgbClr val="1761E3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建置費用好超值</a:t>
                </a:r>
              </a:p>
            </p:txBody>
          </p:sp>
          <p:sp>
            <p:nvSpPr>
              <p:cNvPr id="40" name="手繪多邊形: 圖案 39">
                <a:extLst>
                  <a:ext uri="{FF2B5EF4-FFF2-40B4-BE49-F238E27FC236}">
                    <a16:creationId xmlns:a16="http://schemas.microsoft.com/office/drawing/2014/main" id="{4311C3BC-68F5-4FB9-93E4-B38FEC85F8C3}"/>
                  </a:ext>
                </a:extLst>
              </p:cNvPr>
              <p:cNvSpPr/>
              <p:nvPr/>
            </p:nvSpPr>
            <p:spPr>
              <a:xfrm>
                <a:off x="256128" y="4380966"/>
                <a:ext cx="1836000" cy="288000"/>
              </a:xfrm>
              <a:custGeom>
                <a:avLst/>
                <a:gdLst>
                  <a:gd name="connsiteX0" fmla="*/ 147978 w 1192702"/>
                  <a:gd name="connsiteY0" fmla="*/ 0 h 295957"/>
                  <a:gd name="connsiteX1" fmla="*/ 147983 w 1192702"/>
                  <a:gd name="connsiteY1" fmla="*/ 1 h 295957"/>
                  <a:gd name="connsiteX2" fmla="*/ 1044722 w 1192702"/>
                  <a:gd name="connsiteY2" fmla="*/ 1 h 295957"/>
                  <a:gd name="connsiteX3" fmla="*/ 1044722 w 1192702"/>
                  <a:gd name="connsiteY3" fmla="*/ 2 h 295957"/>
                  <a:gd name="connsiteX4" fmla="*/ 1044724 w 1192702"/>
                  <a:gd name="connsiteY4" fmla="*/ 1 h 295957"/>
                  <a:gd name="connsiteX5" fmla="*/ 1192702 w 1192702"/>
                  <a:gd name="connsiteY5" fmla="*/ 147979 h 295957"/>
                  <a:gd name="connsiteX6" fmla="*/ 1044724 w 1192702"/>
                  <a:gd name="connsiteY6" fmla="*/ 295957 h 295957"/>
                  <a:gd name="connsiteX7" fmla="*/ 1044719 w 1192702"/>
                  <a:gd name="connsiteY7" fmla="*/ 295956 h 295957"/>
                  <a:gd name="connsiteX8" fmla="*/ 147978 w 1192702"/>
                  <a:gd name="connsiteY8" fmla="*/ 295956 h 295957"/>
                  <a:gd name="connsiteX9" fmla="*/ 0 w 1192702"/>
                  <a:gd name="connsiteY9" fmla="*/ 147978 h 295957"/>
                  <a:gd name="connsiteX10" fmla="*/ 147978 w 1192702"/>
                  <a:gd name="connsiteY10" fmla="*/ 0 h 295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92702" h="295957">
                    <a:moveTo>
                      <a:pt x="147978" y="0"/>
                    </a:moveTo>
                    <a:lnTo>
                      <a:pt x="147983" y="1"/>
                    </a:lnTo>
                    <a:lnTo>
                      <a:pt x="1044722" y="1"/>
                    </a:lnTo>
                    <a:lnTo>
                      <a:pt x="1044722" y="2"/>
                    </a:lnTo>
                    <a:lnTo>
                      <a:pt x="1044724" y="1"/>
                    </a:lnTo>
                    <a:cubicBezTo>
                      <a:pt x="1126450" y="1"/>
                      <a:pt x="1192702" y="66253"/>
                      <a:pt x="1192702" y="147979"/>
                    </a:cubicBezTo>
                    <a:cubicBezTo>
                      <a:pt x="1192702" y="229705"/>
                      <a:pt x="1126450" y="295957"/>
                      <a:pt x="1044724" y="295957"/>
                    </a:cubicBezTo>
                    <a:lnTo>
                      <a:pt x="1044719" y="295956"/>
                    </a:lnTo>
                    <a:lnTo>
                      <a:pt x="147978" y="295956"/>
                    </a:lnTo>
                    <a:cubicBezTo>
                      <a:pt x="66252" y="295956"/>
                      <a:pt x="0" y="229704"/>
                      <a:pt x="0" y="147978"/>
                    </a:cubicBezTo>
                    <a:cubicBezTo>
                      <a:pt x="0" y="66252"/>
                      <a:pt x="66252" y="0"/>
                      <a:pt x="147978" y="0"/>
                    </a:cubicBezTo>
                    <a:close/>
                  </a:path>
                </a:pathLst>
              </a:custGeom>
              <a:solidFill>
                <a:srgbClr val="FED400"/>
              </a:solidFill>
              <a:ln w="28575">
                <a:solidFill>
                  <a:srgbClr val="FED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TW" altLang="en-US" sz="1400" dirty="0">
                    <a:solidFill>
                      <a:srgbClr val="1761E3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數位教材購製好超值</a:t>
                </a:r>
              </a:p>
            </p:txBody>
          </p:sp>
          <p:sp>
            <p:nvSpPr>
              <p:cNvPr id="41" name="îSļîḋê">
                <a:extLst>
                  <a:ext uri="{FF2B5EF4-FFF2-40B4-BE49-F238E27FC236}">
                    <a16:creationId xmlns:a16="http://schemas.microsoft.com/office/drawing/2014/main" id="{BE37B03A-AA68-4847-92E6-CEA415735D90}"/>
                  </a:ext>
                </a:extLst>
              </p:cNvPr>
              <p:cNvSpPr txBox="1"/>
              <p:nvPr/>
            </p:nvSpPr>
            <p:spPr>
              <a:xfrm>
                <a:off x="256128" y="3279003"/>
                <a:ext cx="3391185" cy="9378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>
                <a:noAutofit/>
              </a:bodyPr>
              <a:lstStyle/>
              <a:p>
                <a:pPr marL="171450" marR="0" indent="-171450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B0F0"/>
                  </a:buClr>
                  <a:buFont typeface="Wingdings" panose="05000000000000000000" pitchFamily="2" charset="2"/>
                  <a:buChar char="ü"/>
                </a:pPr>
                <a:r>
                  <a:rPr lang="zh-TW" altLang="en-US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雲端 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NT 88,888</a:t>
                </a:r>
                <a:r>
                  <a:rPr lang="zh-TW" altLang="en-US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起，彈性選擇租期風險最低</a:t>
                </a:r>
                <a:endParaRPr lang="en-US" altLang="zh-TW" sz="1200" dirty="0">
                  <a:solidFill>
                    <a:schemeClr val="bg1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  <a:p>
                <a:pPr marL="171450" marR="0" indent="-171450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B0F0"/>
                  </a:buClr>
                  <a:buFont typeface="Wingdings" panose="05000000000000000000" pitchFamily="2" charset="2"/>
                  <a:buChar char="ü"/>
                </a:pPr>
                <a:r>
                  <a:rPr lang="zh-TW" altLang="en-US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雲端免機房建置費用，預算規劃最實惠</a:t>
                </a:r>
                <a:endParaRPr lang="en-US" altLang="zh-TW" sz="1200" dirty="0">
                  <a:solidFill>
                    <a:schemeClr val="bg1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  <a:p>
                <a:pPr marL="171450" marR="0" indent="-171450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B0F0"/>
                  </a:buClr>
                  <a:buFont typeface="Wingdings" panose="05000000000000000000" pitchFamily="2" charset="2"/>
                  <a:buChar char="ü"/>
                </a:pPr>
                <a:r>
                  <a:rPr lang="zh-TW" altLang="en-US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雲端免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IT</a:t>
                </a:r>
                <a:r>
                  <a:rPr lang="zh-TW" altLang="en-US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維護，人力資源不佔用</a:t>
                </a:r>
                <a:endParaRPr lang="en-US" altLang="zh-TW" sz="1200" dirty="0">
                  <a:solidFill>
                    <a:schemeClr val="bg1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sp>
            <p:nvSpPr>
              <p:cNvPr id="42" name="îSļîḋê">
                <a:extLst>
                  <a:ext uri="{FF2B5EF4-FFF2-40B4-BE49-F238E27FC236}">
                    <a16:creationId xmlns:a16="http://schemas.microsoft.com/office/drawing/2014/main" id="{108AFC36-E449-48E6-AAE1-991ED45DC6DE}"/>
                  </a:ext>
                </a:extLst>
              </p:cNvPr>
              <p:cNvSpPr txBox="1"/>
              <p:nvPr/>
            </p:nvSpPr>
            <p:spPr>
              <a:xfrm>
                <a:off x="256128" y="4721997"/>
                <a:ext cx="3892319" cy="111497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>
                <a:noAutofit/>
              </a:bodyPr>
              <a:lstStyle/>
              <a:p>
                <a:pPr marL="171450" marR="0" indent="-171450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B0F0"/>
                  </a:buClr>
                  <a:buFont typeface="Wingdings" panose="05000000000000000000" pitchFamily="2" charset="2"/>
                  <a:buChar char="ü"/>
                </a:pPr>
                <a:r>
                  <a:rPr lang="zh-TW" altLang="en-US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免費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3</a:t>
                </a:r>
                <a:r>
                  <a:rPr lang="zh-TW" altLang="en-US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門企業數位教材，平台建置後即可使用</a:t>
                </a:r>
                <a:endParaRPr lang="en-US" altLang="zh-TW" sz="1200" dirty="0">
                  <a:solidFill>
                    <a:schemeClr val="bg1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  <a:p>
                <a:pPr marL="171450" marR="0" indent="-171450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B0F0"/>
                  </a:buClr>
                  <a:buFont typeface="Wingdings" panose="05000000000000000000" pitchFamily="2" charset="2"/>
                  <a:buChar char="ü"/>
                </a:pPr>
                <a:r>
                  <a:rPr lang="en-US" altLang="zh-TW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100</a:t>
                </a:r>
                <a:r>
                  <a:rPr lang="zh-TW" altLang="en-US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門數位教材選購優惠，豐富平台課程</a:t>
                </a:r>
                <a:endParaRPr lang="en-US" altLang="zh-TW" sz="1200" dirty="0">
                  <a:solidFill>
                    <a:schemeClr val="bg1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  <a:p>
                <a:pPr marL="171450" marR="0" indent="-171450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B0F0"/>
                  </a:buClr>
                  <a:buFont typeface="Wingdings" panose="05000000000000000000" pitchFamily="2" charset="2"/>
                  <a:buChar char="ü"/>
                </a:pPr>
                <a:r>
                  <a:rPr lang="en-US" altLang="zh-TW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AI</a:t>
                </a:r>
                <a:r>
                  <a:rPr lang="zh-TW" altLang="en-US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智能影音製產工具優惠，迅速製作企業內宣影片</a:t>
                </a:r>
                <a:endParaRPr lang="en-US" altLang="zh-TW" sz="1200" dirty="0">
                  <a:solidFill>
                    <a:schemeClr val="bg1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  <a:p>
                <a:pPr marL="171450" marR="0" indent="-171450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B0F0"/>
                  </a:buClr>
                  <a:buFont typeface="Wingdings" panose="05000000000000000000" pitchFamily="2" charset="2"/>
                  <a:buChar char="ü"/>
                </a:pPr>
                <a:endParaRPr lang="en-US" altLang="zh-TW" sz="1200" dirty="0">
                  <a:solidFill>
                    <a:schemeClr val="bg1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sp>
            <p:nvSpPr>
              <p:cNvPr id="46" name="手繪多邊形: 圖案 45">
                <a:extLst>
                  <a:ext uri="{FF2B5EF4-FFF2-40B4-BE49-F238E27FC236}">
                    <a16:creationId xmlns:a16="http://schemas.microsoft.com/office/drawing/2014/main" id="{BC037C0C-B5E1-4B35-AB95-EF2701BCA84A}"/>
                  </a:ext>
                </a:extLst>
              </p:cNvPr>
              <p:cNvSpPr/>
              <p:nvPr/>
            </p:nvSpPr>
            <p:spPr>
              <a:xfrm>
                <a:off x="256128" y="5670487"/>
                <a:ext cx="1656000" cy="288000"/>
              </a:xfrm>
              <a:custGeom>
                <a:avLst/>
                <a:gdLst>
                  <a:gd name="connsiteX0" fmla="*/ 147978 w 1192702"/>
                  <a:gd name="connsiteY0" fmla="*/ 0 h 295957"/>
                  <a:gd name="connsiteX1" fmla="*/ 147983 w 1192702"/>
                  <a:gd name="connsiteY1" fmla="*/ 1 h 295957"/>
                  <a:gd name="connsiteX2" fmla="*/ 1044722 w 1192702"/>
                  <a:gd name="connsiteY2" fmla="*/ 1 h 295957"/>
                  <a:gd name="connsiteX3" fmla="*/ 1044722 w 1192702"/>
                  <a:gd name="connsiteY3" fmla="*/ 2 h 295957"/>
                  <a:gd name="connsiteX4" fmla="*/ 1044724 w 1192702"/>
                  <a:gd name="connsiteY4" fmla="*/ 1 h 295957"/>
                  <a:gd name="connsiteX5" fmla="*/ 1192702 w 1192702"/>
                  <a:gd name="connsiteY5" fmla="*/ 147979 h 295957"/>
                  <a:gd name="connsiteX6" fmla="*/ 1044724 w 1192702"/>
                  <a:gd name="connsiteY6" fmla="*/ 295957 h 295957"/>
                  <a:gd name="connsiteX7" fmla="*/ 1044719 w 1192702"/>
                  <a:gd name="connsiteY7" fmla="*/ 295956 h 295957"/>
                  <a:gd name="connsiteX8" fmla="*/ 147978 w 1192702"/>
                  <a:gd name="connsiteY8" fmla="*/ 295956 h 295957"/>
                  <a:gd name="connsiteX9" fmla="*/ 0 w 1192702"/>
                  <a:gd name="connsiteY9" fmla="*/ 147978 h 295957"/>
                  <a:gd name="connsiteX10" fmla="*/ 147978 w 1192702"/>
                  <a:gd name="connsiteY10" fmla="*/ 0 h 295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92702" h="295957">
                    <a:moveTo>
                      <a:pt x="147978" y="0"/>
                    </a:moveTo>
                    <a:lnTo>
                      <a:pt x="147983" y="1"/>
                    </a:lnTo>
                    <a:lnTo>
                      <a:pt x="1044722" y="1"/>
                    </a:lnTo>
                    <a:lnTo>
                      <a:pt x="1044722" y="2"/>
                    </a:lnTo>
                    <a:lnTo>
                      <a:pt x="1044724" y="1"/>
                    </a:lnTo>
                    <a:cubicBezTo>
                      <a:pt x="1126450" y="1"/>
                      <a:pt x="1192702" y="66253"/>
                      <a:pt x="1192702" y="147979"/>
                    </a:cubicBezTo>
                    <a:cubicBezTo>
                      <a:pt x="1192702" y="229705"/>
                      <a:pt x="1126450" y="295957"/>
                      <a:pt x="1044724" y="295957"/>
                    </a:cubicBezTo>
                    <a:lnTo>
                      <a:pt x="1044719" y="295956"/>
                    </a:lnTo>
                    <a:lnTo>
                      <a:pt x="147978" y="295956"/>
                    </a:lnTo>
                    <a:cubicBezTo>
                      <a:pt x="66252" y="295956"/>
                      <a:pt x="0" y="229704"/>
                      <a:pt x="0" y="147978"/>
                    </a:cubicBezTo>
                    <a:cubicBezTo>
                      <a:pt x="0" y="66252"/>
                      <a:pt x="66252" y="0"/>
                      <a:pt x="147978" y="0"/>
                    </a:cubicBezTo>
                    <a:close/>
                  </a:path>
                </a:pathLst>
              </a:custGeom>
              <a:solidFill>
                <a:srgbClr val="FED400"/>
              </a:solidFill>
              <a:ln w="28575">
                <a:solidFill>
                  <a:srgbClr val="FED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TW" altLang="en-US" sz="1400" dirty="0">
                    <a:solidFill>
                      <a:srgbClr val="1761E3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數位力培訓好超值</a:t>
                </a:r>
              </a:p>
            </p:txBody>
          </p:sp>
          <p:sp>
            <p:nvSpPr>
              <p:cNvPr id="47" name="îSļîḋê">
                <a:extLst>
                  <a:ext uri="{FF2B5EF4-FFF2-40B4-BE49-F238E27FC236}">
                    <a16:creationId xmlns:a16="http://schemas.microsoft.com/office/drawing/2014/main" id="{C2EB25F2-A119-4291-B67A-C17657C6A82D}"/>
                  </a:ext>
                </a:extLst>
              </p:cNvPr>
              <p:cNvSpPr txBox="1"/>
              <p:nvPr/>
            </p:nvSpPr>
            <p:spPr>
              <a:xfrm>
                <a:off x="256128" y="5953768"/>
                <a:ext cx="3892319" cy="60861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 marL="171450" marR="0" indent="-171450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B0F0"/>
                  </a:buClr>
                  <a:buFont typeface="Wingdings" panose="05000000000000000000" pitchFamily="2" charset="2"/>
                  <a:buChar char="ü"/>
                </a:pPr>
                <a:r>
                  <a:rPr lang="zh-TW" altLang="en-US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免費公開班講座論壇，數位產業知識與時俱進</a:t>
                </a:r>
                <a:endParaRPr lang="en-US" altLang="zh-TW" sz="1200" dirty="0">
                  <a:solidFill>
                    <a:schemeClr val="bg1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  <a:p>
                <a:pPr marL="171450" marR="0" indent="-171450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B0F0"/>
                  </a:buClr>
                  <a:buFont typeface="Wingdings" panose="05000000000000000000" pitchFamily="2" charset="2"/>
                  <a:buChar char="ü"/>
                </a:pPr>
                <a:r>
                  <a:rPr lang="zh-TW" altLang="en-US" sz="1200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免費線上訓練課程，數位力培訓時時更新</a:t>
                </a:r>
                <a:endParaRPr lang="en-US" altLang="zh-TW" sz="1200" dirty="0">
                  <a:solidFill>
                    <a:schemeClr val="bg1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p:grp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0AA51244-6B22-4391-9E9B-A4A9814F9483}"/>
              </a:ext>
            </a:extLst>
          </p:cNvPr>
          <p:cNvGrpSpPr/>
          <p:nvPr/>
        </p:nvGrpSpPr>
        <p:grpSpPr>
          <a:xfrm>
            <a:off x="582116" y="5535748"/>
            <a:ext cx="11027769" cy="1034144"/>
            <a:chOff x="589103" y="1791873"/>
            <a:chExt cx="11027769" cy="1034144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6960C4C0-31AF-411C-BA9A-55F4A1AA7BF3}"/>
                </a:ext>
              </a:extLst>
            </p:cNvPr>
            <p:cNvGrpSpPr/>
            <p:nvPr/>
          </p:nvGrpSpPr>
          <p:grpSpPr>
            <a:xfrm>
              <a:off x="589103" y="2147906"/>
              <a:ext cx="10612818" cy="678111"/>
              <a:chOff x="2387407" y="7228576"/>
              <a:chExt cx="10612818" cy="678111"/>
            </a:xfrm>
          </p:grpSpPr>
          <p:sp>
            <p:nvSpPr>
              <p:cNvPr id="56" name="ïşľíḋê">
                <a:extLst>
                  <a:ext uri="{FF2B5EF4-FFF2-40B4-BE49-F238E27FC236}">
                    <a16:creationId xmlns:a16="http://schemas.microsoft.com/office/drawing/2014/main" id="{7F846FBD-735B-420A-940B-1E8A538F0968}"/>
                  </a:ext>
                </a:extLst>
              </p:cNvPr>
              <p:cNvSpPr txBox="1"/>
              <p:nvPr/>
            </p:nvSpPr>
            <p:spPr bwMode="auto">
              <a:xfrm>
                <a:off x="2387407" y="7688445"/>
                <a:ext cx="3855897" cy="216000"/>
              </a:xfrm>
              <a:prstGeom prst="rect">
                <a:avLst/>
              </a:prstGeom>
              <a:solidFill>
                <a:srgbClr val="FED400"/>
              </a:solidFill>
              <a:ln>
                <a:noFill/>
              </a:ln>
            </p:spPr>
            <p:txBody>
              <a:bodyPr wrap="square" lIns="91440" tIns="45720" rIns="91440" bIns="45720" anchor="ctr" anchorCtr="1">
                <a:noAutofit/>
              </a:bodyPr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TW" altLang="en-US" sz="1400" spc="600" dirty="0">
                    <a:solidFill>
                      <a:srgbClr val="1761E3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工程團隊</a:t>
                </a:r>
                <a:endParaRPr lang="en-US" altLang="zh-CN" sz="1400" spc="600" dirty="0">
                  <a:solidFill>
                    <a:srgbClr val="1761E3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69" name="ïşľíḋê">
                <a:extLst>
                  <a:ext uri="{FF2B5EF4-FFF2-40B4-BE49-F238E27FC236}">
                    <a16:creationId xmlns:a16="http://schemas.microsoft.com/office/drawing/2014/main" id="{CB354975-646F-4AA2-B727-30026F7AF73F}"/>
                  </a:ext>
                </a:extLst>
              </p:cNvPr>
              <p:cNvSpPr txBox="1"/>
              <p:nvPr/>
            </p:nvSpPr>
            <p:spPr bwMode="auto">
              <a:xfrm>
                <a:off x="6318770" y="7688445"/>
                <a:ext cx="5168363" cy="216000"/>
              </a:xfrm>
              <a:prstGeom prst="rect">
                <a:avLst/>
              </a:prstGeom>
              <a:solidFill>
                <a:srgbClr val="FED400"/>
              </a:solidFill>
              <a:ln>
                <a:noFill/>
              </a:ln>
            </p:spPr>
            <p:txBody>
              <a:bodyPr wrap="square" lIns="91440" tIns="45720" rIns="91440" bIns="45720" anchor="ctr" anchorCtr="1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TW" altLang="en-US" sz="1400" spc="600" dirty="0">
                    <a:solidFill>
                      <a:srgbClr val="1761E3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顧問團隊</a:t>
                </a:r>
                <a:endParaRPr lang="en-US" altLang="zh-CN" sz="1400" spc="600" dirty="0">
                  <a:solidFill>
                    <a:srgbClr val="1761E3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38B75C6A-CF1A-405E-AFC2-3DCB31136978}"/>
                  </a:ext>
                </a:extLst>
              </p:cNvPr>
              <p:cNvGrpSpPr/>
              <p:nvPr/>
            </p:nvGrpSpPr>
            <p:grpSpPr>
              <a:xfrm>
                <a:off x="2387407" y="7228576"/>
                <a:ext cx="10612818" cy="407337"/>
                <a:chOff x="2393570" y="7228576"/>
                <a:chExt cx="10612818" cy="407337"/>
              </a:xfrm>
            </p:grpSpPr>
            <p:sp>
              <p:nvSpPr>
                <p:cNvPr id="6" name="箭號: ＞形 5">
                  <a:extLst>
                    <a:ext uri="{FF2B5EF4-FFF2-40B4-BE49-F238E27FC236}">
                      <a16:creationId xmlns:a16="http://schemas.microsoft.com/office/drawing/2014/main" id="{94A73F71-5D55-4F1A-9607-0B36D7D7AD2E}"/>
                    </a:ext>
                  </a:extLst>
                </p:cNvPr>
                <p:cNvSpPr/>
                <p:nvPr/>
              </p:nvSpPr>
              <p:spPr>
                <a:xfrm>
                  <a:off x="2393570" y="7228576"/>
                  <a:ext cx="1439636" cy="407337"/>
                </a:xfrm>
                <a:prstGeom prst="chevron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bg1"/>
                      </a:solidFill>
                      <a:latin typeface="Noto Sans CJK TC Medium" panose="020B0600000000000000" pitchFamily="34" charset="-120"/>
                      <a:ea typeface="Noto Sans CJK TC Medium" panose="020B0600000000000000" pitchFamily="34" charset="-120"/>
                    </a:rPr>
                    <a:t>簽約</a:t>
                  </a:r>
                </a:p>
              </p:txBody>
            </p:sp>
            <p:sp>
              <p:nvSpPr>
                <p:cNvPr id="84" name="箭號: ＞形 83">
                  <a:extLst>
                    <a:ext uri="{FF2B5EF4-FFF2-40B4-BE49-F238E27FC236}">
                      <a16:creationId xmlns:a16="http://schemas.microsoft.com/office/drawing/2014/main" id="{F8D42B14-ADA6-46DD-96C6-A82C77CD4211}"/>
                    </a:ext>
                  </a:extLst>
                </p:cNvPr>
                <p:cNvSpPr/>
                <p:nvPr/>
              </p:nvSpPr>
              <p:spPr>
                <a:xfrm>
                  <a:off x="8945845" y="7228576"/>
                  <a:ext cx="2750090" cy="407337"/>
                </a:xfrm>
                <a:prstGeom prst="chevron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latin typeface="Noto Sans CJK TC Medium" panose="020B0600000000000000" pitchFamily="34" charset="-120"/>
                      <a:ea typeface="Noto Sans CJK TC Medium" panose="020B0600000000000000" pitchFamily="34" charset="-120"/>
                    </a:rPr>
                    <a:t>教育訓練</a:t>
                  </a:r>
                  <a:endParaRPr lang="en-US" altLang="zh-CN" sz="1600" dirty="0">
                    <a:latin typeface="Noto Sans CJK TC Medium" panose="020B0600000000000000" pitchFamily="34" charset="-120"/>
                    <a:ea typeface="Noto Sans CJK TC Medium" panose="020B0600000000000000" pitchFamily="34" charset="-120"/>
                  </a:endParaRPr>
                </a:p>
              </p:txBody>
            </p:sp>
            <p:sp>
              <p:nvSpPr>
                <p:cNvPr id="86" name="箭號: ＞形 85">
                  <a:extLst>
                    <a:ext uri="{FF2B5EF4-FFF2-40B4-BE49-F238E27FC236}">
                      <a16:creationId xmlns:a16="http://schemas.microsoft.com/office/drawing/2014/main" id="{0F7873C4-B954-4294-B6B3-9CC85D59A43E}"/>
                    </a:ext>
                  </a:extLst>
                </p:cNvPr>
                <p:cNvSpPr/>
                <p:nvPr/>
              </p:nvSpPr>
              <p:spPr>
                <a:xfrm>
                  <a:off x="11566752" y="7228576"/>
                  <a:ext cx="1439636" cy="407337"/>
                </a:xfrm>
                <a:prstGeom prst="chevron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latin typeface="Noto Sans CJK TC Medium" panose="020B0600000000000000" pitchFamily="34" charset="-120"/>
                      <a:ea typeface="Noto Sans CJK TC Medium" panose="020B0600000000000000" pitchFamily="34" charset="-120"/>
                    </a:rPr>
                    <a:t>上線學習</a:t>
                  </a:r>
                  <a:endParaRPr lang="en-US" altLang="zh-CN" sz="1600" dirty="0">
                    <a:latin typeface="Noto Sans CJK TC Medium" panose="020B0600000000000000" pitchFamily="34" charset="-120"/>
                    <a:ea typeface="Noto Sans CJK TC Medium" panose="020B0600000000000000" pitchFamily="34" charset="-120"/>
                  </a:endParaRPr>
                </a:p>
              </p:txBody>
            </p:sp>
            <p:sp>
              <p:nvSpPr>
                <p:cNvPr id="87" name="箭號: ＞形 86">
                  <a:extLst>
                    <a:ext uri="{FF2B5EF4-FFF2-40B4-BE49-F238E27FC236}">
                      <a16:creationId xmlns:a16="http://schemas.microsoft.com/office/drawing/2014/main" id="{645228CE-26BB-4157-BE32-E322EBEB9F81}"/>
                    </a:ext>
                  </a:extLst>
                </p:cNvPr>
                <p:cNvSpPr/>
                <p:nvPr/>
              </p:nvSpPr>
              <p:spPr>
                <a:xfrm>
                  <a:off x="3704024" y="7228576"/>
                  <a:ext cx="2750091" cy="407337"/>
                </a:xfrm>
                <a:prstGeom prst="chevron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latin typeface="Noto Sans CJK TC Medium" panose="020B0600000000000000" pitchFamily="34" charset="-120"/>
                      <a:ea typeface="Noto Sans CJK TC Medium" panose="020B0600000000000000" pitchFamily="34" charset="-120"/>
                    </a:rPr>
                    <a:t>站台建立完成</a:t>
                  </a:r>
                  <a:endParaRPr lang="en-US" altLang="zh-CN" sz="1600" dirty="0">
                    <a:latin typeface="Noto Sans CJK TC Medium" panose="020B0600000000000000" pitchFamily="34" charset="-120"/>
                    <a:ea typeface="Noto Sans CJK TC Medium" panose="020B0600000000000000" pitchFamily="34" charset="-120"/>
                  </a:endParaRPr>
                </a:p>
              </p:txBody>
            </p:sp>
            <p:sp>
              <p:nvSpPr>
                <p:cNvPr id="88" name="箭號: ＞形 87">
                  <a:extLst>
                    <a:ext uri="{FF2B5EF4-FFF2-40B4-BE49-F238E27FC236}">
                      <a16:creationId xmlns:a16="http://schemas.microsoft.com/office/drawing/2014/main" id="{CE75AC7F-7742-4D47-9910-6479AD5F0F6C}"/>
                    </a:ext>
                  </a:extLst>
                </p:cNvPr>
                <p:cNvSpPr/>
                <p:nvPr/>
              </p:nvSpPr>
              <p:spPr>
                <a:xfrm>
                  <a:off x="6324934" y="7228576"/>
                  <a:ext cx="2750091" cy="407337"/>
                </a:xfrm>
                <a:prstGeom prst="chevron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latin typeface="Noto Sans CJK TC Medium" panose="020B0600000000000000" pitchFamily="34" charset="-120"/>
                      <a:ea typeface="Noto Sans CJK TC Medium" panose="020B0600000000000000" pitchFamily="34" charset="-120"/>
                    </a:rPr>
                    <a:t>人事組織建立完成</a:t>
                  </a:r>
                  <a:endParaRPr lang="en-US" altLang="zh-CN" sz="1600" dirty="0">
                    <a:latin typeface="Noto Sans CJK TC Medium" panose="020B0600000000000000" pitchFamily="34" charset="-120"/>
                    <a:ea typeface="Noto Sans CJK TC Medium" panose="020B0600000000000000" pitchFamily="34" charset="-120"/>
                  </a:endParaRPr>
                </a:p>
              </p:txBody>
            </p:sp>
          </p:grpSp>
          <p:sp>
            <p:nvSpPr>
              <p:cNvPr id="89" name="ïşľíḋê">
                <a:extLst>
                  <a:ext uri="{FF2B5EF4-FFF2-40B4-BE49-F238E27FC236}">
                    <a16:creationId xmlns:a16="http://schemas.microsoft.com/office/drawing/2014/main" id="{EF040D71-BF78-4A3A-A5EB-353E3597D89F}"/>
                  </a:ext>
                </a:extLst>
              </p:cNvPr>
              <p:cNvSpPr txBox="1"/>
              <p:nvPr/>
            </p:nvSpPr>
            <p:spPr bwMode="auto">
              <a:xfrm>
                <a:off x="11560589" y="7690687"/>
                <a:ext cx="1247091" cy="216000"/>
              </a:xfrm>
              <a:prstGeom prst="rect">
                <a:avLst/>
              </a:prstGeom>
              <a:solidFill>
                <a:srgbClr val="FED400"/>
              </a:solidFill>
              <a:ln>
                <a:noFill/>
              </a:ln>
            </p:spPr>
            <p:txBody>
              <a:bodyPr wrap="square" lIns="91440" tIns="45720" rIns="91440" bIns="45720" anchor="ctr" anchorCtr="1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TW" altLang="en-US" sz="1400" spc="600" dirty="0">
                    <a:solidFill>
                      <a:srgbClr val="1761E3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維運團隊</a:t>
                </a:r>
                <a:endParaRPr lang="en-US" altLang="zh-CN" sz="1400" spc="600" dirty="0">
                  <a:solidFill>
                    <a:srgbClr val="1761E3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F7C8100-A3C9-4C91-A67E-ACC232B2340A}"/>
                </a:ext>
              </a:extLst>
            </p:cNvPr>
            <p:cNvSpPr txBox="1"/>
            <p:nvPr/>
          </p:nvSpPr>
          <p:spPr>
            <a:xfrm>
              <a:off x="1878046" y="1985115"/>
              <a:ext cx="7727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i="1" spc="300" dirty="0">
                  <a:solidFill>
                    <a:srgbClr val="FED400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DAY1</a:t>
              </a:r>
              <a:endParaRPr lang="zh-TW" altLang="en-US" sz="1400" i="1" spc="300" dirty="0">
                <a:solidFill>
                  <a:srgbClr val="FED4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71DC39C9-EB05-44CF-B0B7-8C20BB5A07EE}"/>
                </a:ext>
              </a:extLst>
            </p:cNvPr>
            <p:cNvGrpSpPr/>
            <p:nvPr/>
          </p:nvGrpSpPr>
          <p:grpSpPr>
            <a:xfrm>
              <a:off x="10994136" y="1791873"/>
              <a:ext cx="622736" cy="684000"/>
              <a:chOff x="10959645" y="1773025"/>
              <a:chExt cx="622736" cy="684000"/>
            </a:xfrm>
          </p:grpSpPr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D39CD7B2-E889-4392-8312-A06DA37673A4}"/>
                  </a:ext>
                </a:extLst>
              </p:cNvPr>
              <p:cNvSpPr/>
              <p:nvPr/>
            </p:nvSpPr>
            <p:spPr>
              <a:xfrm>
                <a:off x="10959645" y="1773025"/>
                <a:ext cx="36000" cy="68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CE2D4F"/>
                  </a:solidFill>
                </a:endParaRPr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88AFF635-EF49-4CA1-BC14-55F1785D7CBD}"/>
                  </a:ext>
                </a:extLst>
              </p:cNvPr>
              <p:cNvSpPr/>
              <p:nvPr/>
            </p:nvSpPr>
            <p:spPr>
              <a:xfrm>
                <a:off x="11022984" y="1773025"/>
                <a:ext cx="559397" cy="369332"/>
              </a:xfrm>
              <a:prstGeom prst="roundRect">
                <a:avLst>
                  <a:gd name="adj" fmla="val 1047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CE2D4F"/>
                    </a:solidFill>
                    <a:latin typeface="Noto Sans CJK TC Black" panose="020B0A00000000000000" pitchFamily="34" charset="-120"/>
                    <a:ea typeface="Noto Sans CJK TC Black" panose="020B0A00000000000000" pitchFamily="34" charset="-120"/>
                  </a:rPr>
                  <a:t>7</a:t>
                </a:r>
                <a:endParaRPr lang="zh-TW" altLang="en-US" dirty="0">
                  <a:solidFill>
                    <a:srgbClr val="CE2D4F"/>
                  </a:solidFill>
                  <a:latin typeface="Noto Sans CJK TC Black" panose="020B0A00000000000000" pitchFamily="34" charset="-120"/>
                  <a:ea typeface="Noto Sans CJK TC Black" panose="020B0A00000000000000" pitchFamily="34" charset="-120"/>
                </a:endParaRPr>
              </a:p>
            </p:txBody>
          </p:sp>
        </p:grp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4BFB289D-B66D-49B9-83F1-BEB7AFB458F3}"/>
                </a:ext>
              </a:extLst>
            </p:cNvPr>
            <p:cNvSpPr txBox="1"/>
            <p:nvPr/>
          </p:nvSpPr>
          <p:spPr>
            <a:xfrm>
              <a:off x="10261136" y="1985115"/>
              <a:ext cx="7727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i="1" spc="300" dirty="0">
                  <a:solidFill>
                    <a:srgbClr val="FED400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DAY7</a:t>
              </a:r>
              <a:endParaRPr lang="zh-TW" altLang="en-US" sz="1400" i="1" spc="300" dirty="0">
                <a:solidFill>
                  <a:srgbClr val="FED4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722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手繪多邊形: 圖案 132">
            <a:extLst>
              <a:ext uri="{FF2B5EF4-FFF2-40B4-BE49-F238E27FC236}">
                <a16:creationId xmlns:a16="http://schemas.microsoft.com/office/drawing/2014/main" id="{799656F4-4C15-431B-B1CA-C002AAC110D5}"/>
              </a:ext>
            </a:extLst>
          </p:cNvPr>
          <p:cNvSpPr/>
          <p:nvPr/>
        </p:nvSpPr>
        <p:spPr>
          <a:xfrm>
            <a:off x="2" y="3"/>
            <a:ext cx="12191999" cy="2262104"/>
          </a:xfrm>
          <a:custGeom>
            <a:avLst/>
            <a:gdLst>
              <a:gd name="connsiteX0" fmla="*/ 0 w 12191999"/>
              <a:gd name="connsiteY0" fmla="*/ 0 h 2262104"/>
              <a:gd name="connsiteX1" fmla="*/ 12191999 w 12191999"/>
              <a:gd name="connsiteY1" fmla="*/ 0 h 2262104"/>
              <a:gd name="connsiteX2" fmla="*/ 12191999 w 12191999"/>
              <a:gd name="connsiteY2" fmla="*/ 1315936 h 2262104"/>
              <a:gd name="connsiteX3" fmla="*/ 12117577 w 12191999"/>
              <a:gd name="connsiteY3" fmla="*/ 1338065 h 2262104"/>
              <a:gd name="connsiteX4" fmla="*/ 8235504 w 12191999"/>
              <a:gd name="connsiteY4" fmla="*/ 2039480 h 2262104"/>
              <a:gd name="connsiteX5" fmla="*/ 2799624 w 12191999"/>
              <a:gd name="connsiteY5" fmla="*/ 1449942 h 2262104"/>
              <a:gd name="connsiteX6" fmla="*/ 494190 w 12191999"/>
              <a:gd name="connsiteY6" fmla="*/ 2073030 h 2262104"/>
              <a:gd name="connsiteX7" fmla="*/ 0 w 12191999"/>
              <a:gd name="connsiteY7" fmla="*/ 2262104 h 226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2262104">
                <a:moveTo>
                  <a:pt x="0" y="0"/>
                </a:moveTo>
                <a:lnTo>
                  <a:pt x="12191999" y="0"/>
                </a:lnTo>
                <a:lnTo>
                  <a:pt x="12191999" y="1315936"/>
                </a:lnTo>
                <a:lnTo>
                  <a:pt x="12117577" y="1338065"/>
                </a:lnTo>
                <a:cubicBezTo>
                  <a:pt x="11006267" y="1656595"/>
                  <a:pt x="9435234" y="1980144"/>
                  <a:pt x="8235504" y="2039480"/>
                </a:cubicBezTo>
                <a:cubicBezTo>
                  <a:pt x="6490442" y="2125786"/>
                  <a:pt x="4523662" y="1325130"/>
                  <a:pt x="2799624" y="1449942"/>
                </a:cubicBezTo>
                <a:cubicBezTo>
                  <a:pt x="2099233" y="1500647"/>
                  <a:pt x="1274241" y="1779473"/>
                  <a:pt x="494190" y="2073030"/>
                </a:cubicBezTo>
                <a:lnTo>
                  <a:pt x="0" y="2262104"/>
                </a:lnTo>
                <a:close/>
              </a:path>
            </a:pathLst>
          </a:custGeom>
          <a:solidFill>
            <a:srgbClr val="237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653E1876-F730-4F8D-9CDF-7DDA3F3F5D86}"/>
              </a:ext>
            </a:extLst>
          </p:cNvPr>
          <p:cNvGrpSpPr/>
          <p:nvPr/>
        </p:nvGrpSpPr>
        <p:grpSpPr>
          <a:xfrm>
            <a:off x="948014" y="543774"/>
            <a:ext cx="6540502" cy="1200329"/>
            <a:chOff x="948014" y="543774"/>
            <a:chExt cx="6540502" cy="1200329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A1D1A908-1B7E-427D-B486-F52719EB3965}"/>
                </a:ext>
              </a:extLst>
            </p:cNvPr>
            <p:cNvSpPr txBox="1"/>
            <p:nvPr/>
          </p:nvSpPr>
          <p:spPr>
            <a:xfrm>
              <a:off x="948014" y="543774"/>
              <a:ext cx="31854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7200" spc="600" dirty="0">
                  <a:ln w="19050">
                    <a:solidFill>
                      <a:srgbClr val="2372DB"/>
                    </a:solidFill>
                  </a:ln>
                  <a:solidFill>
                    <a:schemeClr val="bg1"/>
                  </a:solidFill>
                  <a:effectLst>
                    <a:outerShdw dist="25400" dir="5400000" algn="t" rotWithShape="0">
                      <a:srgbClr val="2372DB"/>
                    </a:outerShdw>
                  </a:effectLst>
                  <a:latin typeface="Noto Sans CJK TC Black" panose="020B0A00000000000000" pitchFamily="34" charset="-120"/>
                  <a:ea typeface="Noto Sans CJK TC Black" panose="020B0A00000000000000" pitchFamily="34" charset="-120"/>
                </a:rPr>
                <a:t>超方案</a:t>
              </a:r>
              <a:endParaRPr lang="zh-TW" altLang="en-US" sz="7200" dirty="0">
                <a:ln w="19050">
                  <a:solidFill>
                    <a:srgbClr val="2372DB"/>
                  </a:solidFill>
                </a:ln>
                <a:solidFill>
                  <a:schemeClr val="bg1"/>
                </a:solidFill>
                <a:effectLst>
                  <a:outerShdw dist="25400" dir="5400000" algn="t" rotWithShape="0">
                    <a:srgbClr val="2372DB"/>
                  </a:outerShdw>
                </a:effectLst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3B884CC6-28F9-4B53-9EA1-FAD9ACCD665C}"/>
                </a:ext>
              </a:extLst>
            </p:cNvPr>
            <p:cNvSpPr txBox="1"/>
            <p:nvPr/>
          </p:nvSpPr>
          <p:spPr>
            <a:xfrm>
              <a:off x="4133501" y="651199"/>
              <a:ext cx="335501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800" kern="100" spc="300" dirty="0">
                  <a:solidFill>
                    <a:schemeClr val="bg1"/>
                  </a:solidFill>
                  <a:effectLst/>
                  <a:latin typeface="Adobe Gothic Std B" panose="020B0800000000000000" pitchFamily="34" charset="-128"/>
                  <a:ea typeface="Adobe Gothic Std B" panose="020B0800000000000000" pitchFamily="34" charset="-128"/>
                  <a:cs typeface="Times New Roman" panose="02020603050405020304" pitchFamily="18" charset="0"/>
                </a:rPr>
                <a:t>Orca HCM</a:t>
              </a:r>
              <a:endParaRPr lang="en-US" altLang="zh-TW" sz="2800" kern="100" spc="3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endParaRPr>
            </a:p>
            <a:p>
              <a:r>
                <a:rPr lang="zh-TW" altLang="zh-TW" sz="2800" kern="100" dirty="0">
                  <a:solidFill>
                    <a:schemeClr val="bg1"/>
                  </a:solidFill>
                  <a:effectLst/>
                  <a:latin typeface="Noto Sans CJK TC DemiLight" panose="020B0400000000000000" pitchFamily="34" charset="-120"/>
                  <a:ea typeface="Noto Sans CJK TC DemiLight" panose="020B0400000000000000" pitchFamily="34" charset="-120"/>
                  <a:cs typeface="Times New Roman" panose="02020603050405020304" pitchFamily="18" charset="0"/>
                </a:rPr>
                <a:t>與您一起高峰再起</a:t>
              </a:r>
              <a:endParaRPr lang="en-US" altLang="zh-TW" sz="3200" b="1" dirty="0"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4C0F72BD-C738-4FBA-860D-915C10FF3F78}"/>
              </a:ext>
            </a:extLst>
          </p:cNvPr>
          <p:cNvGrpSpPr/>
          <p:nvPr/>
        </p:nvGrpSpPr>
        <p:grpSpPr>
          <a:xfrm>
            <a:off x="4600051" y="4789818"/>
            <a:ext cx="3177399" cy="1293580"/>
            <a:chOff x="607523" y="1848697"/>
            <a:chExt cx="3177399" cy="1293580"/>
          </a:xfrm>
        </p:grpSpPr>
        <p:sp>
          <p:nvSpPr>
            <p:cNvPr id="161" name="矩形: 圓角 160">
              <a:extLst>
                <a:ext uri="{FF2B5EF4-FFF2-40B4-BE49-F238E27FC236}">
                  <a16:creationId xmlns:a16="http://schemas.microsoft.com/office/drawing/2014/main" id="{B3B09D34-9E64-42FA-AB22-7B84C22260BF}"/>
                </a:ext>
              </a:extLst>
            </p:cNvPr>
            <p:cNvSpPr/>
            <p:nvPr/>
          </p:nvSpPr>
          <p:spPr>
            <a:xfrm>
              <a:off x="607523" y="1848697"/>
              <a:ext cx="3177399" cy="1293580"/>
            </a:xfrm>
            <a:prstGeom prst="roundRect">
              <a:avLst>
                <a:gd name="adj" fmla="val 50000"/>
              </a:avLst>
            </a:prstGeom>
            <a:solidFill>
              <a:srgbClr val="2372DB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grpSp>
          <p:nvGrpSpPr>
            <p:cNvPr id="162" name="群組 161">
              <a:extLst>
                <a:ext uri="{FF2B5EF4-FFF2-40B4-BE49-F238E27FC236}">
                  <a16:creationId xmlns:a16="http://schemas.microsoft.com/office/drawing/2014/main" id="{86F99946-FFE4-424F-8A95-627460BA9336}"/>
                </a:ext>
              </a:extLst>
            </p:cNvPr>
            <p:cNvGrpSpPr/>
            <p:nvPr/>
          </p:nvGrpSpPr>
          <p:grpSpPr>
            <a:xfrm>
              <a:off x="815815" y="1895323"/>
              <a:ext cx="2783605" cy="1200329"/>
              <a:chOff x="787284" y="1888584"/>
              <a:chExt cx="2783605" cy="1200329"/>
            </a:xfrm>
          </p:grpSpPr>
          <p:pic>
            <p:nvPicPr>
              <p:cNvPr id="163" name="圖形 162">
                <a:extLst>
                  <a:ext uri="{FF2B5EF4-FFF2-40B4-BE49-F238E27FC236}">
                    <a16:creationId xmlns:a16="http://schemas.microsoft.com/office/drawing/2014/main" id="{DAE40F84-59CE-469C-9D20-CB016DB9E9B9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98353" y="1917938"/>
                <a:ext cx="757523" cy="757521"/>
              </a:xfrm>
              <a:prstGeom prst="rect">
                <a:avLst/>
              </a:prstGeom>
            </p:spPr>
          </p:pic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F82578DA-41BF-4AFF-AF84-D266EE6B1701}"/>
                  </a:ext>
                </a:extLst>
              </p:cNvPr>
              <p:cNvSpPr txBox="1"/>
              <p:nvPr/>
            </p:nvSpPr>
            <p:spPr>
              <a:xfrm>
                <a:off x="2565070" y="2494923"/>
                <a:ext cx="10058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2800" kern="100" dirty="0">
                    <a:solidFill>
                      <a:schemeClr val="bg1"/>
                    </a:solidFill>
                    <a:effectLst/>
                    <a:latin typeface="jf open 粉圓 1.1" panose="020F0500000000000000" pitchFamily="34" charset="-120"/>
                    <a:ea typeface="jf open 粉圓 1.1" panose="020F0500000000000000" pitchFamily="34" charset="-120"/>
                    <a:cs typeface="Times New Roman" panose="02020603050405020304" pitchFamily="18" charset="0"/>
                  </a:rPr>
                  <a:t>上線</a:t>
                </a:r>
                <a:endParaRPr lang="zh-TW" altLang="zh-TW" sz="2800" kern="100" dirty="0">
                  <a:solidFill>
                    <a:schemeClr val="bg1"/>
                  </a:solidFill>
                  <a:effectLst/>
                  <a:latin typeface="jf open 粉圓 1.1" panose="020F0500000000000000" pitchFamily="34" charset="-120"/>
                  <a:ea typeface="jf open 粉圓 1.1" panose="020F0500000000000000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文字方塊 164">
                <a:extLst>
                  <a:ext uri="{FF2B5EF4-FFF2-40B4-BE49-F238E27FC236}">
                    <a16:creationId xmlns:a16="http://schemas.microsoft.com/office/drawing/2014/main" id="{67D620E2-1E26-44B4-874D-6EF323FC84F8}"/>
                  </a:ext>
                </a:extLst>
              </p:cNvPr>
              <p:cNvSpPr txBox="1"/>
              <p:nvPr/>
            </p:nvSpPr>
            <p:spPr>
              <a:xfrm>
                <a:off x="787284" y="1888584"/>
                <a:ext cx="210319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7200" kern="100" dirty="0">
                    <a:solidFill>
                      <a:schemeClr val="bg1"/>
                    </a:solidFill>
                    <a:effectLst/>
                    <a:latin typeface="jf open 粉圓 1.1" panose="020F0500000000000000" pitchFamily="34" charset="-120"/>
                    <a:ea typeface="jf open 粉圓 1.1" panose="020F0500000000000000" pitchFamily="34" charset="-120"/>
                    <a:cs typeface="Times New Roman" panose="02020603050405020304" pitchFamily="18" charset="0"/>
                  </a:rPr>
                  <a:t>超快</a:t>
                </a:r>
                <a:endParaRPr lang="zh-TW" altLang="en-US" sz="7200" dirty="0"/>
              </a:p>
            </p:txBody>
          </p:sp>
        </p:grpSp>
      </p:grpSp>
      <p:grpSp>
        <p:nvGrpSpPr>
          <p:cNvPr id="142" name="群組 141">
            <a:extLst>
              <a:ext uri="{FF2B5EF4-FFF2-40B4-BE49-F238E27FC236}">
                <a16:creationId xmlns:a16="http://schemas.microsoft.com/office/drawing/2014/main" id="{DE1C1E85-FD80-4B64-8DD5-593456CF878A}"/>
              </a:ext>
            </a:extLst>
          </p:cNvPr>
          <p:cNvGrpSpPr/>
          <p:nvPr/>
        </p:nvGrpSpPr>
        <p:grpSpPr>
          <a:xfrm>
            <a:off x="8117631" y="4789818"/>
            <a:ext cx="3177399" cy="1293580"/>
            <a:chOff x="1629220" y="5243020"/>
            <a:chExt cx="3177399" cy="1293580"/>
          </a:xfrm>
        </p:grpSpPr>
        <p:grpSp>
          <p:nvGrpSpPr>
            <p:cNvPr id="146" name="群組 145">
              <a:extLst>
                <a:ext uri="{FF2B5EF4-FFF2-40B4-BE49-F238E27FC236}">
                  <a16:creationId xmlns:a16="http://schemas.microsoft.com/office/drawing/2014/main" id="{1AF9A78D-11C1-4775-B5FB-024E337C307D}"/>
                </a:ext>
              </a:extLst>
            </p:cNvPr>
            <p:cNvGrpSpPr/>
            <p:nvPr/>
          </p:nvGrpSpPr>
          <p:grpSpPr>
            <a:xfrm>
              <a:off x="1629220" y="5243020"/>
              <a:ext cx="3177399" cy="1293580"/>
              <a:chOff x="607523" y="1848697"/>
              <a:chExt cx="3177399" cy="1293580"/>
            </a:xfrm>
          </p:grpSpPr>
          <p:sp>
            <p:nvSpPr>
              <p:cNvPr id="151" name="矩形: 圓角 150">
                <a:extLst>
                  <a:ext uri="{FF2B5EF4-FFF2-40B4-BE49-F238E27FC236}">
                    <a16:creationId xmlns:a16="http://schemas.microsoft.com/office/drawing/2014/main" id="{C3A5BD89-0C3A-4EA3-AD59-770A777511AB}"/>
                  </a:ext>
                </a:extLst>
              </p:cNvPr>
              <p:cNvSpPr/>
              <p:nvPr/>
            </p:nvSpPr>
            <p:spPr>
              <a:xfrm>
                <a:off x="607523" y="1848697"/>
                <a:ext cx="3177399" cy="1293580"/>
              </a:xfrm>
              <a:prstGeom prst="roundRect">
                <a:avLst>
                  <a:gd name="adj" fmla="val 50000"/>
                </a:avLst>
              </a:prstGeom>
              <a:solidFill>
                <a:srgbClr val="2372DB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/>
              </a:p>
            </p:txBody>
          </p:sp>
          <p:sp>
            <p:nvSpPr>
              <p:cNvPr id="152" name="文字方塊 151">
                <a:extLst>
                  <a:ext uri="{FF2B5EF4-FFF2-40B4-BE49-F238E27FC236}">
                    <a16:creationId xmlns:a16="http://schemas.microsoft.com/office/drawing/2014/main" id="{C12C34D3-797C-4C6C-9B6A-F7B7684F10DD}"/>
                  </a:ext>
                </a:extLst>
              </p:cNvPr>
              <p:cNvSpPr txBox="1"/>
              <p:nvPr/>
            </p:nvSpPr>
            <p:spPr>
              <a:xfrm>
                <a:off x="2593601" y="2501662"/>
                <a:ext cx="10058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2800" kern="100" dirty="0">
                    <a:solidFill>
                      <a:schemeClr val="bg1"/>
                    </a:solidFill>
                    <a:latin typeface="jf open 粉圓 1.1" panose="020F0500000000000000" pitchFamily="34" charset="-120"/>
                    <a:ea typeface="jf open 粉圓 1.1" panose="020F0500000000000000" pitchFamily="34" charset="-120"/>
                    <a:cs typeface="Times New Roman" panose="02020603050405020304" pitchFamily="18" charset="0"/>
                  </a:rPr>
                  <a:t>服務</a:t>
                </a:r>
                <a:endParaRPr lang="zh-TW" altLang="zh-TW" sz="2800" kern="100" dirty="0">
                  <a:solidFill>
                    <a:schemeClr val="bg1"/>
                  </a:solidFill>
                  <a:effectLst/>
                  <a:latin typeface="jf open 粉圓 1.1" panose="020F0500000000000000" pitchFamily="34" charset="-120"/>
                  <a:ea typeface="jf open 粉圓 1.1" panose="020F0500000000000000" pitchFamily="34" charset="-12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群組 146">
              <a:extLst>
                <a:ext uri="{FF2B5EF4-FFF2-40B4-BE49-F238E27FC236}">
                  <a16:creationId xmlns:a16="http://schemas.microsoft.com/office/drawing/2014/main" id="{21BA4AD4-577D-45D7-910F-E22122F22BB1}"/>
                </a:ext>
              </a:extLst>
            </p:cNvPr>
            <p:cNvGrpSpPr/>
            <p:nvPr/>
          </p:nvGrpSpPr>
          <p:grpSpPr>
            <a:xfrm>
              <a:off x="3734646" y="5321896"/>
              <a:ext cx="720307" cy="720304"/>
              <a:chOff x="5477932" y="5882241"/>
              <a:chExt cx="3809996" cy="3810000"/>
            </a:xfrm>
          </p:grpSpPr>
          <p:pic>
            <p:nvPicPr>
              <p:cNvPr id="149" name="圖形 148">
                <a:extLst>
                  <a:ext uri="{FF2B5EF4-FFF2-40B4-BE49-F238E27FC236}">
                    <a16:creationId xmlns:a16="http://schemas.microsoft.com/office/drawing/2014/main" id="{4B041334-58D8-487D-BD77-1B8ED99DC8E8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77932" y="5882241"/>
                <a:ext cx="3809996" cy="3810000"/>
              </a:xfrm>
              <a:prstGeom prst="rect">
                <a:avLst/>
              </a:prstGeom>
            </p:spPr>
          </p:pic>
          <p:pic>
            <p:nvPicPr>
              <p:cNvPr id="150" name="圖形 149">
                <a:extLst>
                  <a:ext uri="{FF2B5EF4-FFF2-40B4-BE49-F238E27FC236}">
                    <a16:creationId xmlns:a16="http://schemas.microsoft.com/office/drawing/2014/main" id="{56B1CBBE-7894-4517-AB03-0D12DD1D0E79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137938" y="7420223"/>
                <a:ext cx="1985615" cy="1985617"/>
              </a:xfrm>
              <a:prstGeom prst="rect">
                <a:avLst/>
              </a:prstGeom>
            </p:spPr>
          </p:pic>
        </p:grpSp>
        <p:sp>
          <p:nvSpPr>
            <p:cNvPr id="148" name="手繪多邊形: 圖案 147">
              <a:extLst>
                <a:ext uri="{FF2B5EF4-FFF2-40B4-BE49-F238E27FC236}">
                  <a16:creationId xmlns:a16="http://schemas.microsoft.com/office/drawing/2014/main" id="{C252AC56-4410-4006-8F77-E3D9EA627D4F}"/>
                </a:ext>
              </a:extLst>
            </p:cNvPr>
            <p:cNvSpPr/>
            <p:nvPr/>
          </p:nvSpPr>
          <p:spPr>
            <a:xfrm>
              <a:off x="1961695" y="5521123"/>
              <a:ext cx="1760935" cy="767777"/>
            </a:xfrm>
            <a:custGeom>
              <a:avLst/>
              <a:gdLst/>
              <a:ahLst/>
              <a:cxnLst/>
              <a:rect l="l" t="t" r="r" b="b"/>
              <a:pathLst>
                <a:path w="1760935" h="541734">
                  <a:moveTo>
                    <a:pt x="322064" y="300632"/>
                  </a:moveTo>
                  <a:cubicBezTo>
                    <a:pt x="315714" y="300632"/>
                    <a:pt x="310753" y="302418"/>
                    <a:pt x="307182" y="305990"/>
                  </a:cubicBezTo>
                  <a:cubicBezTo>
                    <a:pt x="303610" y="309562"/>
                    <a:pt x="301824" y="314523"/>
                    <a:pt x="301824" y="320873"/>
                  </a:cubicBezTo>
                  <a:lnTo>
                    <a:pt x="301824" y="380404"/>
                  </a:lnTo>
                  <a:cubicBezTo>
                    <a:pt x="301824" y="386754"/>
                    <a:pt x="303610" y="391616"/>
                    <a:pt x="307182" y="394989"/>
                  </a:cubicBezTo>
                  <a:cubicBezTo>
                    <a:pt x="310753" y="398363"/>
                    <a:pt x="315714" y="400050"/>
                    <a:pt x="322064" y="400050"/>
                  </a:cubicBezTo>
                  <a:lnTo>
                    <a:pt x="449461" y="400050"/>
                  </a:lnTo>
                  <a:cubicBezTo>
                    <a:pt x="455811" y="400050"/>
                    <a:pt x="460772" y="398363"/>
                    <a:pt x="464344" y="394989"/>
                  </a:cubicBezTo>
                  <a:cubicBezTo>
                    <a:pt x="467916" y="391616"/>
                    <a:pt x="469702" y="386754"/>
                    <a:pt x="469702" y="380404"/>
                  </a:cubicBezTo>
                  <a:lnTo>
                    <a:pt x="469702" y="320873"/>
                  </a:lnTo>
                  <a:cubicBezTo>
                    <a:pt x="469702" y="307379"/>
                    <a:pt x="462955" y="300632"/>
                    <a:pt x="449461" y="300632"/>
                  </a:cubicBezTo>
                  <a:close/>
                  <a:moveTo>
                    <a:pt x="812602" y="271462"/>
                  </a:moveTo>
                  <a:lnTo>
                    <a:pt x="778074" y="338732"/>
                  </a:lnTo>
                  <a:cubicBezTo>
                    <a:pt x="776486" y="341907"/>
                    <a:pt x="775693" y="345082"/>
                    <a:pt x="775693" y="348257"/>
                  </a:cubicBezTo>
                  <a:cubicBezTo>
                    <a:pt x="775693" y="355004"/>
                    <a:pt x="779860" y="359568"/>
                    <a:pt x="788194" y="361950"/>
                  </a:cubicBezTo>
                  <a:cubicBezTo>
                    <a:pt x="814785" y="369093"/>
                    <a:pt x="854869" y="381992"/>
                    <a:pt x="908447" y="400645"/>
                  </a:cubicBezTo>
                  <a:cubicBezTo>
                    <a:pt x="912813" y="401835"/>
                    <a:pt x="917774" y="403423"/>
                    <a:pt x="923330" y="405407"/>
                  </a:cubicBezTo>
                  <a:cubicBezTo>
                    <a:pt x="955874" y="374054"/>
                    <a:pt x="978099" y="329406"/>
                    <a:pt x="990005" y="271462"/>
                  </a:cubicBezTo>
                  <a:close/>
                  <a:moveTo>
                    <a:pt x="304800" y="257770"/>
                  </a:moveTo>
                  <a:lnTo>
                    <a:pt x="467321" y="257770"/>
                  </a:lnTo>
                  <a:cubicBezTo>
                    <a:pt x="484783" y="257770"/>
                    <a:pt x="497384" y="261540"/>
                    <a:pt x="505123" y="269081"/>
                  </a:cubicBezTo>
                  <a:cubicBezTo>
                    <a:pt x="512862" y="276621"/>
                    <a:pt x="516335" y="288925"/>
                    <a:pt x="515541" y="305990"/>
                  </a:cubicBezTo>
                  <a:lnTo>
                    <a:pt x="515541" y="394692"/>
                  </a:lnTo>
                  <a:cubicBezTo>
                    <a:pt x="515541" y="412154"/>
                    <a:pt x="511671" y="424755"/>
                    <a:pt x="503932" y="432494"/>
                  </a:cubicBezTo>
                  <a:cubicBezTo>
                    <a:pt x="496193" y="440233"/>
                    <a:pt x="483989" y="443706"/>
                    <a:pt x="467321" y="442912"/>
                  </a:cubicBezTo>
                  <a:lnTo>
                    <a:pt x="304800" y="442912"/>
                  </a:lnTo>
                  <a:cubicBezTo>
                    <a:pt x="287735" y="442912"/>
                    <a:pt x="275332" y="439042"/>
                    <a:pt x="267593" y="431303"/>
                  </a:cubicBezTo>
                  <a:cubicBezTo>
                    <a:pt x="259854" y="423564"/>
                    <a:pt x="256183" y="411360"/>
                    <a:pt x="256580" y="394692"/>
                  </a:cubicBezTo>
                  <a:lnTo>
                    <a:pt x="256580" y="305990"/>
                  </a:lnTo>
                  <a:cubicBezTo>
                    <a:pt x="256580" y="288528"/>
                    <a:pt x="260450" y="275927"/>
                    <a:pt x="268189" y="268188"/>
                  </a:cubicBezTo>
                  <a:cubicBezTo>
                    <a:pt x="275928" y="260449"/>
                    <a:pt x="288132" y="256976"/>
                    <a:pt x="304800" y="257770"/>
                  </a:cubicBezTo>
                  <a:close/>
                  <a:moveTo>
                    <a:pt x="1288852" y="197643"/>
                  </a:moveTo>
                  <a:cubicBezTo>
                    <a:pt x="1297583" y="197643"/>
                    <a:pt x="1304231" y="200025"/>
                    <a:pt x="1308795" y="204787"/>
                  </a:cubicBezTo>
                  <a:cubicBezTo>
                    <a:pt x="1313359" y="209550"/>
                    <a:pt x="1315443" y="216098"/>
                    <a:pt x="1315046" y="224432"/>
                  </a:cubicBezTo>
                  <a:cubicBezTo>
                    <a:pt x="1313855" y="255785"/>
                    <a:pt x="1310581" y="288230"/>
                    <a:pt x="1305223" y="321766"/>
                  </a:cubicBezTo>
                  <a:cubicBezTo>
                    <a:pt x="1299865" y="355302"/>
                    <a:pt x="1292821" y="384968"/>
                    <a:pt x="1284089" y="410765"/>
                  </a:cubicBezTo>
                  <a:cubicBezTo>
                    <a:pt x="1280915" y="419893"/>
                    <a:pt x="1276648" y="427037"/>
                    <a:pt x="1271290" y="432196"/>
                  </a:cubicBezTo>
                  <a:cubicBezTo>
                    <a:pt x="1265932" y="437356"/>
                    <a:pt x="1260079" y="439935"/>
                    <a:pt x="1253729" y="439935"/>
                  </a:cubicBezTo>
                  <a:cubicBezTo>
                    <a:pt x="1245791" y="439935"/>
                    <a:pt x="1239243" y="438249"/>
                    <a:pt x="1234083" y="434875"/>
                  </a:cubicBezTo>
                  <a:cubicBezTo>
                    <a:pt x="1228924" y="431502"/>
                    <a:pt x="1225947" y="427235"/>
                    <a:pt x="1225154" y="422076"/>
                  </a:cubicBezTo>
                  <a:cubicBezTo>
                    <a:pt x="1224360" y="414535"/>
                    <a:pt x="1225947" y="405010"/>
                    <a:pt x="1229916" y="393501"/>
                  </a:cubicBezTo>
                  <a:cubicBezTo>
                    <a:pt x="1239838" y="366910"/>
                    <a:pt x="1247180" y="340518"/>
                    <a:pt x="1251943" y="314325"/>
                  </a:cubicBezTo>
                  <a:cubicBezTo>
                    <a:pt x="1256705" y="288131"/>
                    <a:pt x="1260674" y="257373"/>
                    <a:pt x="1263849" y="222051"/>
                  </a:cubicBezTo>
                  <a:cubicBezTo>
                    <a:pt x="1264643" y="214114"/>
                    <a:pt x="1267123" y="208061"/>
                    <a:pt x="1271290" y="203894"/>
                  </a:cubicBezTo>
                  <a:cubicBezTo>
                    <a:pt x="1275457" y="199727"/>
                    <a:pt x="1281311" y="197643"/>
                    <a:pt x="1288852" y="197643"/>
                  </a:cubicBezTo>
                  <a:close/>
                  <a:moveTo>
                    <a:pt x="1652588" y="182165"/>
                  </a:moveTo>
                  <a:cubicBezTo>
                    <a:pt x="1664891" y="182165"/>
                    <a:pt x="1686124" y="210740"/>
                    <a:pt x="1716286" y="267890"/>
                  </a:cubicBezTo>
                  <a:cubicBezTo>
                    <a:pt x="1746052" y="323850"/>
                    <a:pt x="1760935" y="363339"/>
                    <a:pt x="1760935" y="386357"/>
                  </a:cubicBezTo>
                  <a:cubicBezTo>
                    <a:pt x="1760935" y="392707"/>
                    <a:pt x="1757958" y="398462"/>
                    <a:pt x="1752005" y="403621"/>
                  </a:cubicBezTo>
                  <a:cubicBezTo>
                    <a:pt x="1745655" y="408781"/>
                    <a:pt x="1738710" y="411360"/>
                    <a:pt x="1731169" y="411360"/>
                  </a:cubicBezTo>
                  <a:cubicBezTo>
                    <a:pt x="1724422" y="411360"/>
                    <a:pt x="1718469" y="409178"/>
                    <a:pt x="1713310" y="404812"/>
                  </a:cubicBezTo>
                  <a:cubicBezTo>
                    <a:pt x="1708944" y="400843"/>
                    <a:pt x="1701205" y="382389"/>
                    <a:pt x="1690093" y="349448"/>
                  </a:cubicBezTo>
                  <a:cubicBezTo>
                    <a:pt x="1680171" y="320476"/>
                    <a:pt x="1666479" y="289718"/>
                    <a:pt x="1649016" y="257175"/>
                  </a:cubicBezTo>
                  <a:cubicBezTo>
                    <a:pt x="1633538" y="228600"/>
                    <a:pt x="1625799" y="211137"/>
                    <a:pt x="1625799" y="204787"/>
                  </a:cubicBezTo>
                  <a:cubicBezTo>
                    <a:pt x="1625799" y="189706"/>
                    <a:pt x="1634729" y="182165"/>
                    <a:pt x="1652588" y="182165"/>
                  </a:cubicBezTo>
                  <a:close/>
                  <a:moveTo>
                    <a:pt x="838200" y="123229"/>
                  </a:moveTo>
                  <a:cubicBezTo>
                    <a:pt x="846932" y="123229"/>
                    <a:pt x="853678" y="125313"/>
                    <a:pt x="858441" y="129480"/>
                  </a:cubicBezTo>
                  <a:cubicBezTo>
                    <a:pt x="863203" y="133647"/>
                    <a:pt x="865585" y="139700"/>
                    <a:pt x="865585" y="147637"/>
                  </a:cubicBezTo>
                  <a:cubicBezTo>
                    <a:pt x="865585" y="153193"/>
                    <a:pt x="855068" y="179585"/>
                    <a:pt x="834033" y="226814"/>
                  </a:cubicBezTo>
                  <a:lnTo>
                    <a:pt x="1117402" y="226814"/>
                  </a:lnTo>
                  <a:cubicBezTo>
                    <a:pt x="1136055" y="226814"/>
                    <a:pt x="1145382" y="234354"/>
                    <a:pt x="1145382" y="249435"/>
                  </a:cubicBezTo>
                  <a:cubicBezTo>
                    <a:pt x="1145382" y="264120"/>
                    <a:pt x="1136055" y="271462"/>
                    <a:pt x="1117402" y="271462"/>
                  </a:cubicBezTo>
                  <a:lnTo>
                    <a:pt x="1040607" y="271462"/>
                  </a:lnTo>
                  <a:cubicBezTo>
                    <a:pt x="1027510" y="333375"/>
                    <a:pt x="1004094" y="384175"/>
                    <a:pt x="970360" y="423862"/>
                  </a:cubicBezTo>
                  <a:cubicBezTo>
                    <a:pt x="1005682" y="437356"/>
                    <a:pt x="1050132" y="457993"/>
                    <a:pt x="1103710" y="485775"/>
                  </a:cubicBezTo>
                  <a:cubicBezTo>
                    <a:pt x="1117204" y="492918"/>
                    <a:pt x="1123950" y="502046"/>
                    <a:pt x="1123950" y="513159"/>
                  </a:cubicBezTo>
                  <a:cubicBezTo>
                    <a:pt x="1123950" y="521493"/>
                    <a:pt x="1121371" y="528339"/>
                    <a:pt x="1116211" y="533697"/>
                  </a:cubicBezTo>
                  <a:cubicBezTo>
                    <a:pt x="1111052" y="539055"/>
                    <a:pt x="1103908" y="541734"/>
                    <a:pt x="1094780" y="541734"/>
                  </a:cubicBezTo>
                  <a:cubicBezTo>
                    <a:pt x="1088430" y="541734"/>
                    <a:pt x="1075333" y="535979"/>
                    <a:pt x="1055489" y="524470"/>
                  </a:cubicBezTo>
                  <a:cubicBezTo>
                    <a:pt x="1026914" y="507801"/>
                    <a:pt x="985441" y="486965"/>
                    <a:pt x="931069" y="461962"/>
                  </a:cubicBezTo>
                  <a:cubicBezTo>
                    <a:pt x="865585" y="511968"/>
                    <a:pt x="778272" y="536971"/>
                    <a:pt x="669132" y="536971"/>
                  </a:cubicBezTo>
                  <a:cubicBezTo>
                    <a:pt x="657225" y="536971"/>
                    <a:pt x="648395" y="534789"/>
                    <a:pt x="642640" y="530423"/>
                  </a:cubicBezTo>
                  <a:cubicBezTo>
                    <a:pt x="636886" y="526057"/>
                    <a:pt x="634008" y="519310"/>
                    <a:pt x="634008" y="510182"/>
                  </a:cubicBezTo>
                  <a:cubicBezTo>
                    <a:pt x="634008" y="501054"/>
                    <a:pt x="637382" y="494704"/>
                    <a:pt x="644128" y="491132"/>
                  </a:cubicBezTo>
                  <a:cubicBezTo>
                    <a:pt x="649288" y="488751"/>
                    <a:pt x="666949" y="487164"/>
                    <a:pt x="697111" y="486370"/>
                  </a:cubicBezTo>
                  <a:cubicBezTo>
                    <a:pt x="735211" y="485576"/>
                    <a:pt x="769640" y="481111"/>
                    <a:pt x="800398" y="472975"/>
                  </a:cubicBezTo>
                  <a:cubicBezTo>
                    <a:pt x="831156" y="464839"/>
                    <a:pt x="857449" y="454025"/>
                    <a:pt x="879277" y="440531"/>
                  </a:cubicBezTo>
                  <a:cubicBezTo>
                    <a:pt x="849511" y="427831"/>
                    <a:pt x="806252" y="413146"/>
                    <a:pt x="749499" y="396478"/>
                  </a:cubicBezTo>
                  <a:cubicBezTo>
                    <a:pt x="738386" y="393303"/>
                    <a:pt x="730052" y="389135"/>
                    <a:pt x="724496" y="383976"/>
                  </a:cubicBezTo>
                  <a:cubicBezTo>
                    <a:pt x="718939" y="378817"/>
                    <a:pt x="716161" y="372268"/>
                    <a:pt x="716161" y="364331"/>
                  </a:cubicBezTo>
                  <a:cubicBezTo>
                    <a:pt x="716161" y="357187"/>
                    <a:pt x="718543" y="348654"/>
                    <a:pt x="723305" y="338732"/>
                  </a:cubicBezTo>
                  <a:lnTo>
                    <a:pt x="757238" y="271462"/>
                  </a:lnTo>
                  <a:lnTo>
                    <a:pt x="647700" y="271462"/>
                  </a:lnTo>
                  <a:cubicBezTo>
                    <a:pt x="629047" y="271462"/>
                    <a:pt x="619721" y="264120"/>
                    <a:pt x="619721" y="249435"/>
                  </a:cubicBezTo>
                  <a:cubicBezTo>
                    <a:pt x="619721" y="234354"/>
                    <a:pt x="629047" y="226814"/>
                    <a:pt x="647700" y="226814"/>
                  </a:cubicBezTo>
                  <a:lnTo>
                    <a:pt x="779264" y="226814"/>
                  </a:lnTo>
                  <a:lnTo>
                    <a:pt x="814983" y="142279"/>
                  </a:lnTo>
                  <a:cubicBezTo>
                    <a:pt x="820142" y="129579"/>
                    <a:pt x="827882" y="123229"/>
                    <a:pt x="838200" y="123229"/>
                  </a:cubicBezTo>
                  <a:close/>
                  <a:moveTo>
                    <a:pt x="1390650" y="117871"/>
                  </a:moveTo>
                  <a:cubicBezTo>
                    <a:pt x="1408510" y="117871"/>
                    <a:pt x="1417439" y="128587"/>
                    <a:pt x="1417439" y="150018"/>
                  </a:cubicBezTo>
                  <a:lnTo>
                    <a:pt x="1417439" y="442912"/>
                  </a:lnTo>
                  <a:cubicBezTo>
                    <a:pt x="1417439" y="454818"/>
                    <a:pt x="1419920" y="463252"/>
                    <a:pt x="1424881" y="468213"/>
                  </a:cubicBezTo>
                  <a:cubicBezTo>
                    <a:pt x="1429842" y="473174"/>
                    <a:pt x="1437879" y="476349"/>
                    <a:pt x="1448991" y="477738"/>
                  </a:cubicBezTo>
                  <a:cubicBezTo>
                    <a:pt x="1460104" y="479127"/>
                    <a:pt x="1478955" y="479821"/>
                    <a:pt x="1505546" y="479821"/>
                  </a:cubicBezTo>
                  <a:cubicBezTo>
                    <a:pt x="1551583" y="479821"/>
                    <a:pt x="1578571" y="477639"/>
                    <a:pt x="1586508" y="473273"/>
                  </a:cubicBezTo>
                  <a:cubicBezTo>
                    <a:pt x="1592064" y="470098"/>
                    <a:pt x="1596232" y="463649"/>
                    <a:pt x="1599010" y="453925"/>
                  </a:cubicBezTo>
                  <a:cubicBezTo>
                    <a:pt x="1601788" y="444202"/>
                    <a:pt x="1603375" y="429815"/>
                    <a:pt x="1603772" y="410765"/>
                  </a:cubicBezTo>
                  <a:cubicBezTo>
                    <a:pt x="1603772" y="402431"/>
                    <a:pt x="1605955" y="395882"/>
                    <a:pt x="1610321" y="391120"/>
                  </a:cubicBezTo>
                  <a:cubicBezTo>
                    <a:pt x="1614686" y="386357"/>
                    <a:pt x="1621036" y="383976"/>
                    <a:pt x="1629371" y="383976"/>
                  </a:cubicBezTo>
                  <a:cubicBezTo>
                    <a:pt x="1638499" y="383976"/>
                    <a:pt x="1645047" y="386357"/>
                    <a:pt x="1649016" y="391120"/>
                  </a:cubicBezTo>
                  <a:cubicBezTo>
                    <a:pt x="1652985" y="395882"/>
                    <a:pt x="1655168" y="402828"/>
                    <a:pt x="1655564" y="411956"/>
                  </a:cubicBezTo>
                  <a:cubicBezTo>
                    <a:pt x="1655961" y="444103"/>
                    <a:pt x="1652687" y="468808"/>
                    <a:pt x="1645742" y="486072"/>
                  </a:cubicBezTo>
                  <a:cubicBezTo>
                    <a:pt x="1638796" y="503336"/>
                    <a:pt x="1627783" y="514350"/>
                    <a:pt x="1612702" y="519112"/>
                  </a:cubicBezTo>
                  <a:cubicBezTo>
                    <a:pt x="1594843" y="524668"/>
                    <a:pt x="1557735" y="527446"/>
                    <a:pt x="1501379" y="527446"/>
                  </a:cubicBezTo>
                  <a:cubicBezTo>
                    <a:pt x="1462882" y="527446"/>
                    <a:pt x="1434406" y="526157"/>
                    <a:pt x="1415951" y="523577"/>
                  </a:cubicBezTo>
                  <a:cubicBezTo>
                    <a:pt x="1397497" y="520997"/>
                    <a:pt x="1384201" y="515441"/>
                    <a:pt x="1376065" y="506908"/>
                  </a:cubicBezTo>
                  <a:cubicBezTo>
                    <a:pt x="1367929" y="498375"/>
                    <a:pt x="1363861" y="484981"/>
                    <a:pt x="1363861" y="466725"/>
                  </a:cubicBezTo>
                  <a:lnTo>
                    <a:pt x="1363861" y="150018"/>
                  </a:lnTo>
                  <a:cubicBezTo>
                    <a:pt x="1363861" y="138906"/>
                    <a:pt x="1366044" y="130770"/>
                    <a:pt x="1370410" y="125610"/>
                  </a:cubicBezTo>
                  <a:cubicBezTo>
                    <a:pt x="1374775" y="120451"/>
                    <a:pt x="1381522" y="117871"/>
                    <a:pt x="1390650" y="117871"/>
                  </a:cubicBezTo>
                  <a:close/>
                  <a:moveTo>
                    <a:pt x="277416" y="27384"/>
                  </a:moveTo>
                  <a:lnTo>
                    <a:pt x="475060" y="27384"/>
                  </a:lnTo>
                  <a:cubicBezTo>
                    <a:pt x="508000" y="27384"/>
                    <a:pt x="524471" y="44648"/>
                    <a:pt x="524471" y="79176"/>
                  </a:cubicBezTo>
                  <a:cubicBezTo>
                    <a:pt x="524471" y="128389"/>
                    <a:pt x="519113" y="166489"/>
                    <a:pt x="508397" y="193476"/>
                  </a:cubicBezTo>
                  <a:cubicBezTo>
                    <a:pt x="497682" y="220464"/>
                    <a:pt x="466130" y="233957"/>
                    <a:pt x="413743" y="233957"/>
                  </a:cubicBezTo>
                  <a:cubicBezTo>
                    <a:pt x="396280" y="233957"/>
                    <a:pt x="387549" y="226417"/>
                    <a:pt x="387549" y="211335"/>
                  </a:cubicBezTo>
                  <a:cubicBezTo>
                    <a:pt x="387549" y="197048"/>
                    <a:pt x="398264" y="189706"/>
                    <a:pt x="419696" y="189309"/>
                  </a:cubicBezTo>
                  <a:cubicBezTo>
                    <a:pt x="441524" y="188515"/>
                    <a:pt x="455613" y="184546"/>
                    <a:pt x="461963" y="177403"/>
                  </a:cubicBezTo>
                  <a:cubicBezTo>
                    <a:pt x="471885" y="165100"/>
                    <a:pt x="476846" y="135532"/>
                    <a:pt x="476846" y="88701"/>
                  </a:cubicBezTo>
                  <a:cubicBezTo>
                    <a:pt x="476846" y="76398"/>
                    <a:pt x="470694" y="70246"/>
                    <a:pt x="458391" y="70246"/>
                  </a:cubicBezTo>
                  <a:lnTo>
                    <a:pt x="379214" y="70246"/>
                  </a:lnTo>
                  <a:cubicBezTo>
                    <a:pt x="378024" y="107553"/>
                    <a:pt x="373063" y="137517"/>
                    <a:pt x="364332" y="160139"/>
                  </a:cubicBezTo>
                  <a:cubicBezTo>
                    <a:pt x="354807" y="183951"/>
                    <a:pt x="340321" y="203596"/>
                    <a:pt x="320874" y="219075"/>
                  </a:cubicBezTo>
                  <a:cubicBezTo>
                    <a:pt x="310158" y="227012"/>
                    <a:pt x="301228" y="232965"/>
                    <a:pt x="294085" y="236934"/>
                  </a:cubicBezTo>
                  <a:cubicBezTo>
                    <a:pt x="286941" y="240903"/>
                    <a:pt x="280591" y="242887"/>
                    <a:pt x="275035" y="242887"/>
                  </a:cubicBezTo>
                  <a:cubicBezTo>
                    <a:pt x="260747" y="242887"/>
                    <a:pt x="253603" y="235148"/>
                    <a:pt x="253603" y="219670"/>
                  </a:cubicBezTo>
                  <a:cubicBezTo>
                    <a:pt x="253603" y="211335"/>
                    <a:pt x="259160" y="204192"/>
                    <a:pt x="270272" y="198239"/>
                  </a:cubicBezTo>
                  <a:cubicBezTo>
                    <a:pt x="292894" y="185539"/>
                    <a:pt x="309166" y="169465"/>
                    <a:pt x="319088" y="150018"/>
                  </a:cubicBezTo>
                  <a:cubicBezTo>
                    <a:pt x="329010" y="130175"/>
                    <a:pt x="333971" y="103584"/>
                    <a:pt x="333971" y="70246"/>
                  </a:cubicBezTo>
                  <a:lnTo>
                    <a:pt x="277416" y="70246"/>
                  </a:lnTo>
                  <a:cubicBezTo>
                    <a:pt x="258763" y="70246"/>
                    <a:pt x="249436" y="63103"/>
                    <a:pt x="249436" y="48815"/>
                  </a:cubicBezTo>
                  <a:cubicBezTo>
                    <a:pt x="249436" y="34528"/>
                    <a:pt x="258763" y="27384"/>
                    <a:pt x="277416" y="27384"/>
                  </a:cubicBezTo>
                  <a:close/>
                  <a:moveTo>
                    <a:pt x="1460302" y="5953"/>
                  </a:moveTo>
                  <a:cubicBezTo>
                    <a:pt x="1464271" y="5953"/>
                    <a:pt x="1468041" y="6746"/>
                    <a:pt x="1471613" y="8334"/>
                  </a:cubicBezTo>
                  <a:cubicBezTo>
                    <a:pt x="1485504" y="13890"/>
                    <a:pt x="1501279" y="21828"/>
                    <a:pt x="1518940" y="32146"/>
                  </a:cubicBezTo>
                  <a:cubicBezTo>
                    <a:pt x="1536601" y="42465"/>
                    <a:pt x="1553171" y="53181"/>
                    <a:pt x="1568649" y="64293"/>
                  </a:cubicBezTo>
                  <a:cubicBezTo>
                    <a:pt x="1575396" y="68659"/>
                    <a:pt x="1580059" y="72925"/>
                    <a:pt x="1582639" y="77093"/>
                  </a:cubicBezTo>
                  <a:cubicBezTo>
                    <a:pt x="1585218" y="81260"/>
                    <a:pt x="1586508" y="86320"/>
                    <a:pt x="1586508" y="92273"/>
                  </a:cubicBezTo>
                  <a:cubicBezTo>
                    <a:pt x="1586508" y="99814"/>
                    <a:pt x="1584425" y="105965"/>
                    <a:pt x="1580257" y="110728"/>
                  </a:cubicBezTo>
                  <a:cubicBezTo>
                    <a:pt x="1576090" y="115490"/>
                    <a:pt x="1571030" y="118268"/>
                    <a:pt x="1565077" y="119062"/>
                  </a:cubicBezTo>
                  <a:cubicBezTo>
                    <a:pt x="1553171" y="120253"/>
                    <a:pt x="1541463" y="116879"/>
                    <a:pt x="1529954" y="108942"/>
                  </a:cubicBezTo>
                  <a:cubicBezTo>
                    <a:pt x="1510110" y="95051"/>
                    <a:pt x="1482924" y="76596"/>
                    <a:pt x="1448396" y="53578"/>
                  </a:cubicBezTo>
                  <a:cubicBezTo>
                    <a:pt x="1442840" y="50006"/>
                    <a:pt x="1439069" y="46235"/>
                    <a:pt x="1437085" y="42267"/>
                  </a:cubicBezTo>
                  <a:cubicBezTo>
                    <a:pt x="1435100" y="38298"/>
                    <a:pt x="1434307" y="33535"/>
                    <a:pt x="1434704" y="27979"/>
                  </a:cubicBezTo>
                  <a:cubicBezTo>
                    <a:pt x="1435497" y="22423"/>
                    <a:pt x="1438275" y="17363"/>
                    <a:pt x="1443038" y="12799"/>
                  </a:cubicBezTo>
                  <a:cubicBezTo>
                    <a:pt x="1447800" y="8235"/>
                    <a:pt x="1453555" y="5953"/>
                    <a:pt x="1460302" y="5953"/>
                  </a:cubicBezTo>
                  <a:close/>
                  <a:moveTo>
                    <a:pt x="878682" y="595"/>
                  </a:moveTo>
                  <a:cubicBezTo>
                    <a:pt x="895747" y="595"/>
                    <a:pt x="904280" y="9128"/>
                    <a:pt x="904280" y="26193"/>
                  </a:cubicBezTo>
                  <a:lnTo>
                    <a:pt x="904280" y="63103"/>
                  </a:lnTo>
                  <a:lnTo>
                    <a:pt x="1082874" y="63103"/>
                  </a:lnTo>
                  <a:cubicBezTo>
                    <a:pt x="1104305" y="61515"/>
                    <a:pt x="1119783" y="65484"/>
                    <a:pt x="1129308" y="75009"/>
                  </a:cubicBezTo>
                  <a:cubicBezTo>
                    <a:pt x="1138833" y="84534"/>
                    <a:pt x="1142802" y="100012"/>
                    <a:pt x="1141214" y="121443"/>
                  </a:cubicBezTo>
                  <a:lnTo>
                    <a:pt x="1141214" y="173831"/>
                  </a:lnTo>
                  <a:cubicBezTo>
                    <a:pt x="1141214" y="183356"/>
                    <a:pt x="1139230" y="190301"/>
                    <a:pt x="1135261" y="194667"/>
                  </a:cubicBezTo>
                  <a:cubicBezTo>
                    <a:pt x="1131293" y="199032"/>
                    <a:pt x="1125339" y="201215"/>
                    <a:pt x="1117402" y="201215"/>
                  </a:cubicBezTo>
                  <a:cubicBezTo>
                    <a:pt x="1109465" y="201215"/>
                    <a:pt x="1103511" y="199032"/>
                    <a:pt x="1099543" y="194667"/>
                  </a:cubicBezTo>
                  <a:cubicBezTo>
                    <a:pt x="1095574" y="190301"/>
                    <a:pt x="1093589" y="183356"/>
                    <a:pt x="1093589" y="173831"/>
                  </a:cubicBezTo>
                  <a:lnTo>
                    <a:pt x="1093589" y="131564"/>
                  </a:lnTo>
                  <a:cubicBezTo>
                    <a:pt x="1093589" y="123229"/>
                    <a:pt x="1091407" y="116879"/>
                    <a:pt x="1087041" y="112514"/>
                  </a:cubicBezTo>
                  <a:cubicBezTo>
                    <a:pt x="1082675" y="108148"/>
                    <a:pt x="1076524" y="106164"/>
                    <a:pt x="1068586" y="106560"/>
                  </a:cubicBezTo>
                  <a:lnTo>
                    <a:pt x="695921" y="106560"/>
                  </a:lnTo>
                  <a:cubicBezTo>
                    <a:pt x="678855" y="106560"/>
                    <a:pt x="670719" y="114895"/>
                    <a:pt x="671513" y="131564"/>
                  </a:cubicBezTo>
                  <a:lnTo>
                    <a:pt x="671513" y="173831"/>
                  </a:lnTo>
                  <a:cubicBezTo>
                    <a:pt x="671513" y="192087"/>
                    <a:pt x="663575" y="201215"/>
                    <a:pt x="647700" y="201215"/>
                  </a:cubicBezTo>
                  <a:cubicBezTo>
                    <a:pt x="631429" y="201215"/>
                    <a:pt x="623293" y="192087"/>
                    <a:pt x="623293" y="173831"/>
                  </a:cubicBezTo>
                  <a:lnTo>
                    <a:pt x="623293" y="121443"/>
                  </a:lnTo>
                  <a:cubicBezTo>
                    <a:pt x="621705" y="100012"/>
                    <a:pt x="625674" y="84534"/>
                    <a:pt x="635199" y="75009"/>
                  </a:cubicBezTo>
                  <a:cubicBezTo>
                    <a:pt x="644724" y="65484"/>
                    <a:pt x="660202" y="61515"/>
                    <a:pt x="681633" y="63103"/>
                  </a:cubicBezTo>
                  <a:lnTo>
                    <a:pt x="852488" y="63103"/>
                  </a:lnTo>
                  <a:lnTo>
                    <a:pt x="852488" y="26193"/>
                  </a:lnTo>
                  <a:cubicBezTo>
                    <a:pt x="852488" y="9128"/>
                    <a:pt x="861219" y="595"/>
                    <a:pt x="878682" y="595"/>
                  </a:cubicBezTo>
                  <a:close/>
                  <a:moveTo>
                    <a:pt x="141685" y="0"/>
                  </a:moveTo>
                  <a:cubicBezTo>
                    <a:pt x="149622" y="0"/>
                    <a:pt x="155476" y="1785"/>
                    <a:pt x="159246" y="5357"/>
                  </a:cubicBezTo>
                  <a:cubicBezTo>
                    <a:pt x="163017" y="8929"/>
                    <a:pt x="164902" y="14684"/>
                    <a:pt x="164902" y="22621"/>
                  </a:cubicBezTo>
                  <a:lnTo>
                    <a:pt x="164902" y="81557"/>
                  </a:lnTo>
                  <a:lnTo>
                    <a:pt x="213122" y="81557"/>
                  </a:lnTo>
                  <a:cubicBezTo>
                    <a:pt x="230585" y="81557"/>
                    <a:pt x="239316" y="88900"/>
                    <a:pt x="239316" y="103584"/>
                  </a:cubicBezTo>
                  <a:cubicBezTo>
                    <a:pt x="239316" y="117871"/>
                    <a:pt x="230585" y="125015"/>
                    <a:pt x="213122" y="125015"/>
                  </a:cubicBezTo>
                  <a:lnTo>
                    <a:pt x="164902" y="125015"/>
                  </a:lnTo>
                  <a:lnTo>
                    <a:pt x="164902" y="192286"/>
                  </a:lnTo>
                  <a:lnTo>
                    <a:pt x="222052" y="192286"/>
                  </a:lnTo>
                  <a:cubicBezTo>
                    <a:pt x="239911" y="192286"/>
                    <a:pt x="248841" y="199429"/>
                    <a:pt x="248841" y="213717"/>
                  </a:cubicBezTo>
                  <a:cubicBezTo>
                    <a:pt x="248841" y="228004"/>
                    <a:pt x="239911" y="235148"/>
                    <a:pt x="222052" y="235148"/>
                  </a:cubicBezTo>
                  <a:lnTo>
                    <a:pt x="166688" y="235148"/>
                  </a:lnTo>
                  <a:lnTo>
                    <a:pt x="166688" y="306585"/>
                  </a:lnTo>
                  <a:lnTo>
                    <a:pt x="213718" y="306585"/>
                  </a:lnTo>
                  <a:cubicBezTo>
                    <a:pt x="228799" y="306585"/>
                    <a:pt x="236339" y="313531"/>
                    <a:pt x="236339" y="327421"/>
                  </a:cubicBezTo>
                  <a:cubicBezTo>
                    <a:pt x="236339" y="342106"/>
                    <a:pt x="228799" y="349448"/>
                    <a:pt x="213718" y="349448"/>
                  </a:cubicBezTo>
                  <a:lnTo>
                    <a:pt x="166688" y="349448"/>
                  </a:lnTo>
                  <a:lnTo>
                    <a:pt x="166688" y="458985"/>
                  </a:lnTo>
                  <a:cubicBezTo>
                    <a:pt x="202407" y="472876"/>
                    <a:pt x="266899" y="479821"/>
                    <a:pt x="360164" y="479821"/>
                  </a:cubicBezTo>
                  <a:lnTo>
                    <a:pt x="520303" y="475654"/>
                  </a:lnTo>
                  <a:cubicBezTo>
                    <a:pt x="536179" y="474860"/>
                    <a:pt x="544116" y="482798"/>
                    <a:pt x="544116" y="499467"/>
                  </a:cubicBezTo>
                  <a:cubicBezTo>
                    <a:pt x="544116" y="517723"/>
                    <a:pt x="530225" y="526851"/>
                    <a:pt x="502444" y="526851"/>
                  </a:cubicBezTo>
                  <a:lnTo>
                    <a:pt x="344686" y="526256"/>
                  </a:lnTo>
                  <a:cubicBezTo>
                    <a:pt x="257771" y="525859"/>
                    <a:pt x="193080" y="516929"/>
                    <a:pt x="150614" y="499467"/>
                  </a:cubicBezTo>
                  <a:cubicBezTo>
                    <a:pt x="118071" y="486370"/>
                    <a:pt x="90885" y="460176"/>
                    <a:pt x="69057" y="420885"/>
                  </a:cubicBezTo>
                  <a:cubicBezTo>
                    <a:pt x="54769" y="492323"/>
                    <a:pt x="39688" y="528042"/>
                    <a:pt x="23813" y="528042"/>
                  </a:cubicBezTo>
                  <a:cubicBezTo>
                    <a:pt x="7938" y="528042"/>
                    <a:pt x="0" y="519509"/>
                    <a:pt x="0" y="502443"/>
                  </a:cubicBezTo>
                  <a:cubicBezTo>
                    <a:pt x="0" y="498078"/>
                    <a:pt x="1985" y="491132"/>
                    <a:pt x="5953" y="481607"/>
                  </a:cubicBezTo>
                  <a:cubicBezTo>
                    <a:pt x="24210" y="437951"/>
                    <a:pt x="35719" y="377626"/>
                    <a:pt x="40482" y="300632"/>
                  </a:cubicBezTo>
                  <a:cubicBezTo>
                    <a:pt x="41672" y="284757"/>
                    <a:pt x="49014" y="276820"/>
                    <a:pt x="62508" y="276820"/>
                  </a:cubicBezTo>
                  <a:cubicBezTo>
                    <a:pt x="76796" y="276820"/>
                    <a:pt x="83939" y="283765"/>
                    <a:pt x="83939" y="297656"/>
                  </a:cubicBezTo>
                  <a:lnTo>
                    <a:pt x="77391" y="371475"/>
                  </a:lnTo>
                  <a:cubicBezTo>
                    <a:pt x="88900" y="395287"/>
                    <a:pt x="103982" y="415528"/>
                    <a:pt x="122635" y="432196"/>
                  </a:cubicBezTo>
                  <a:lnTo>
                    <a:pt x="122635" y="235148"/>
                  </a:lnTo>
                  <a:lnTo>
                    <a:pt x="30361" y="235148"/>
                  </a:lnTo>
                  <a:cubicBezTo>
                    <a:pt x="12502" y="235148"/>
                    <a:pt x="3572" y="228004"/>
                    <a:pt x="3572" y="213717"/>
                  </a:cubicBezTo>
                  <a:cubicBezTo>
                    <a:pt x="3572" y="199429"/>
                    <a:pt x="12502" y="192286"/>
                    <a:pt x="30361" y="192286"/>
                  </a:cubicBezTo>
                  <a:lnTo>
                    <a:pt x="119063" y="192286"/>
                  </a:lnTo>
                  <a:lnTo>
                    <a:pt x="119063" y="125015"/>
                  </a:lnTo>
                  <a:lnTo>
                    <a:pt x="46435" y="125015"/>
                  </a:lnTo>
                  <a:cubicBezTo>
                    <a:pt x="28972" y="125015"/>
                    <a:pt x="20241" y="117871"/>
                    <a:pt x="20241" y="103584"/>
                  </a:cubicBezTo>
                  <a:cubicBezTo>
                    <a:pt x="20241" y="88900"/>
                    <a:pt x="28972" y="81557"/>
                    <a:pt x="46435" y="81557"/>
                  </a:cubicBezTo>
                  <a:lnTo>
                    <a:pt x="119063" y="81557"/>
                  </a:lnTo>
                  <a:lnTo>
                    <a:pt x="119063" y="22621"/>
                  </a:lnTo>
                  <a:cubicBezTo>
                    <a:pt x="119063" y="7540"/>
                    <a:pt x="126603" y="0"/>
                    <a:pt x="1416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8E22A1E0-7AE3-4761-91DF-22E079265DC5}"/>
              </a:ext>
            </a:extLst>
          </p:cNvPr>
          <p:cNvSpPr txBox="1"/>
          <p:nvPr/>
        </p:nvSpPr>
        <p:spPr>
          <a:xfrm>
            <a:off x="4911518" y="2295809"/>
            <a:ext cx="2554465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1500" dirty="0">
                <a:ln w="120650">
                  <a:solidFill>
                    <a:srgbClr val="FED400"/>
                  </a:solidFill>
                </a:ln>
                <a:solidFill>
                  <a:srgbClr val="FED4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7</a:t>
            </a:r>
            <a:r>
              <a:rPr lang="zh-TW" altLang="en-US" sz="8800" dirty="0">
                <a:ln w="120650">
                  <a:solidFill>
                    <a:srgbClr val="FED400"/>
                  </a:solidFill>
                </a:ln>
                <a:solidFill>
                  <a:srgbClr val="FED4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天</a:t>
            </a:r>
            <a:endParaRPr lang="en-US" altLang="zh-TW" sz="9600" dirty="0">
              <a:ln w="120650">
                <a:solidFill>
                  <a:srgbClr val="FED400"/>
                </a:solidFill>
              </a:ln>
              <a:solidFill>
                <a:srgbClr val="FED400"/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  <a:p>
            <a:pPr algn="dist"/>
            <a:r>
              <a:rPr lang="zh-TW" altLang="en-US" sz="2800" dirty="0">
                <a:solidFill>
                  <a:srgbClr val="2372DB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全員上線學習</a:t>
            </a:r>
            <a:endParaRPr lang="zh-TW" altLang="en-US" sz="2800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5174AAD7-D117-405D-94F6-B09610674C04}"/>
              </a:ext>
            </a:extLst>
          </p:cNvPr>
          <p:cNvSpPr txBox="1"/>
          <p:nvPr/>
        </p:nvSpPr>
        <p:spPr>
          <a:xfrm>
            <a:off x="8428106" y="2256502"/>
            <a:ext cx="2556448" cy="233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TW" sz="7200" dirty="0">
                <a:ln w="120650">
                  <a:solidFill>
                    <a:srgbClr val="FED400"/>
                  </a:solidFill>
                </a:ln>
                <a:solidFill>
                  <a:srgbClr val="FED4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600+</a:t>
            </a:r>
          </a:p>
          <a:p>
            <a:pPr algn="dist">
              <a:lnSpc>
                <a:spcPct val="150000"/>
              </a:lnSpc>
            </a:pPr>
            <a:r>
              <a:rPr lang="zh-TW" altLang="en-US" sz="2800" dirty="0">
                <a:solidFill>
                  <a:srgbClr val="2372DB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企業經驗值</a:t>
            </a: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3583015-5991-42B4-B5DB-AA59E3A41885}"/>
              </a:ext>
            </a:extLst>
          </p:cNvPr>
          <p:cNvGrpSpPr/>
          <p:nvPr/>
        </p:nvGrpSpPr>
        <p:grpSpPr>
          <a:xfrm>
            <a:off x="1082472" y="4789818"/>
            <a:ext cx="3177399" cy="1293580"/>
            <a:chOff x="1629220" y="3519904"/>
            <a:chExt cx="3177399" cy="1293580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A1B36894-2F3A-47C7-81E9-D600AB98D7D3}"/>
                </a:ext>
              </a:extLst>
            </p:cNvPr>
            <p:cNvGrpSpPr/>
            <p:nvPr/>
          </p:nvGrpSpPr>
          <p:grpSpPr>
            <a:xfrm>
              <a:off x="1629220" y="3519904"/>
              <a:ext cx="3177399" cy="1293580"/>
              <a:chOff x="607523" y="1848697"/>
              <a:chExt cx="3177399" cy="1293580"/>
            </a:xfrm>
          </p:grpSpPr>
          <p:sp>
            <p:nvSpPr>
              <p:cNvPr id="41" name="矩形: 圓角 40">
                <a:extLst>
                  <a:ext uri="{FF2B5EF4-FFF2-40B4-BE49-F238E27FC236}">
                    <a16:creationId xmlns:a16="http://schemas.microsoft.com/office/drawing/2014/main" id="{B0C1D37C-2B98-4CDB-A85B-C781E04A8437}"/>
                  </a:ext>
                </a:extLst>
              </p:cNvPr>
              <p:cNvSpPr/>
              <p:nvPr/>
            </p:nvSpPr>
            <p:spPr>
              <a:xfrm>
                <a:off x="607523" y="1848697"/>
                <a:ext cx="3177399" cy="1293580"/>
              </a:xfrm>
              <a:prstGeom prst="roundRect">
                <a:avLst>
                  <a:gd name="adj" fmla="val 50000"/>
                </a:avLst>
              </a:prstGeom>
              <a:solidFill>
                <a:srgbClr val="2372DB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/>
              </a:p>
            </p:txBody>
          </p:sp>
          <p:grpSp>
            <p:nvGrpSpPr>
              <p:cNvPr id="42" name="群組 41">
                <a:extLst>
                  <a:ext uri="{FF2B5EF4-FFF2-40B4-BE49-F238E27FC236}">
                    <a16:creationId xmlns:a16="http://schemas.microsoft.com/office/drawing/2014/main" id="{74CF1DC9-F9C7-4C4C-85A5-1E77F199E6B5}"/>
                  </a:ext>
                </a:extLst>
              </p:cNvPr>
              <p:cNvGrpSpPr/>
              <p:nvPr/>
            </p:nvGrpSpPr>
            <p:grpSpPr>
              <a:xfrm>
                <a:off x="815815" y="1895323"/>
                <a:ext cx="2783605" cy="1200329"/>
                <a:chOff x="787284" y="1888584"/>
                <a:chExt cx="2783605" cy="1200329"/>
              </a:xfrm>
            </p:grpSpPr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9D04A337-9151-4EF8-B6E3-6DB2D2220DA6}"/>
                    </a:ext>
                  </a:extLst>
                </p:cNvPr>
                <p:cNvSpPr txBox="1"/>
                <p:nvPr/>
              </p:nvSpPr>
              <p:spPr>
                <a:xfrm>
                  <a:off x="2565070" y="2494923"/>
                  <a:ext cx="100581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2800" kern="100" dirty="0">
                      <a:solidFill>
                        <a:schemeClr val="bg1"/>
                      </a:solidFill>
                      <a:latin typeface="jf open 粉圓 1.1" panose="020F0500000000000000" pitchFamily="34" charset="-120"/>
                      <a:ea typeface="jf open 粉圓 1.1" panose="020F0500000000000000" pitchFamily="34" charset="-120"/>
                      <a:cs typeface="Times New Roman" panose="02020603050405020304" pitchFamily="18" charset="0"/>
                    </a:rPr>
                    <a:t>費用</a:t>
                  </a:r>
                  <a:endParaRPr lang="zh-TW" altLang="zh-TW" sz="2800" kern="100" dirty="0">
                    <a:solidFill>
                      <a:schemeClr val="bg1"/>
                    </a:solidFill>
                    <a:effectLst/>
                    <a:latin typeface="jf open 粉圓 1.1" panose="020F0500000000000000" pitchFamily="34" charset="-120"/>
                    <a:ea typeface="jf open 粉圓 1.1" panose="020F0500000000000000" pitchFamily="34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787B3501-A4EC-4D88-9E48-C0F218BF8C51}"/>
                    </a:ext>
                  </a:extLst>
                </p:cNvPr>
                <p:cNvSpPr txBox="1"/>
                <p:nvPr/>
              </p:nvSpPr>
              <p:spPr>
                <a:xfrm>
                  <a:off x="787284" y="1888584"/>
                  <a:ext cx="2103190" cy="12003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7200" kern="100" dirty="0">
                      <a:solidFill>
                        <a:schemeClr val="bg1"/>
                      </a:solidFill>
                      <a:effectLst/>
                      <a:latin typeface="jf open 粉圓 1.1" panose="020F0500000000000000" pitchFamily="34" charset="-120"/>
                      <a:ea typeface="jf open 粉圓 1.1" panose="020F0500000000000000" pitchFamily="34" charset="-120"/>
                      <a:cs typeface="Times New Roman" panose="02020603050405020304" pitchFamily="18" charset="0"/>
                    </a:rPr>
                    <a:t>超值</a:t>
                  </a:r>
                  <a:endParaRPr lang="zh-TW" altLang="en-US" sz="7200" dirty="0"/>
                </a:p>
              </p:txBody>
            </p:sp>
          </p:grp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9DDDAD43-8E78-47B6-A535-17D4E5F547F6}"/>
                </a:ext>
              </a:extLst>
            </p:cNvPr>
            <p:cNvGrpSpPr/>
            <p:nvPr/>
          </p:nvGrpSpPr>
          <p:grpSpPr>
            <a:xfrm>
              <a:off x="3856153" y="3744995"/>
              <a:ext cx="622814" cy="463805"/>
              <a:chOff x="-2464948" y="2720067"/>
              <a:chExt cx="809715" cy="602993"/>
            </a:xfrm>
          </p:grpSpPr>
          <p:sp>
            <p:nvSpPr>
              <p:cNvPr id="39" name="圖形 90" descr="撲滿">
                <a:extLst>
                  <a:ext uri="{FF2B5EF4-FFF2-40B4-BE49-F238E27FC236}">
                    <a16:creationId xmlns:a16="http://schemas.microsoft.com/office/drawing/2014/main" id="{914B9BC8-350B-486C-B49D-523159EE1C0F}"/>
                  </a:ext>
                </a:extLst>
              </p:cNvPr>
              <p:cNvSpPr/>
              <p:nvPr/>
            </p:nvSpPr>
            <p:spPr>
              <a:xfrm>
                <a:off x="-2464948" y="2720067"/>
                <a:ext cx="809715" cy="602993"/>
              </a:xfrm>
              <a:custGeom>
                <a:avLst/>
                <a:gdLst>
                  <a:gd name="connsiteX0" fmla="*/ 723900 w 809715"/>
                  <a:gd name="connsiteY0" fmla="*/ 305813 h 602993"/>
                  <a:gd name="connsiteX1" fmla="*/ 712470 w 809715"/>
                  <a:gd name="connsiteY1" fmla="*/ 300098 h 602993"/>
                  <a:gd name="connsiteX2" fmla="*/ 704850 w 809715"/>
                  <a:gd name="connsiteY2" fmla="*/ 278191 h 602993"/>
                  <a:gd name="connsiteX3" fmla="*/ 721043 w 809715"/>
                  <a:gd name="connsiteY3" fmla="*/ 250568 h 602993"/>
                  <a:gd name="connsiteX4" fmla="*/ 721995 w 809715"/>
                  <a:gd name="connsiteY4" fmla="*/ 249616 h 602993"/>
                  <a:gd name="connsiteX5" fmla="*/ 742950 w 809715"/>
                  <a:gd name="connsiteY5" fmla="*/ 277238 h 602993"/>
                  <a:gd name="connsiteX6" fmla="*/ 723900 w 809715"/>
                  <a:gd name="connsiteY6" fmla="*/ 305813 h 602993"/>
                  <a:gd name="connsiteX7" fmla="*/ 464820 w 809715"/>
                  <a:gd name="connsiteY7" fmla="*/ 118171 h 602993"/>
                  <a:gd name="connsiteX8" fmla="*/ 447675 w 809715"/>
                  <a:gd name="connsiteY8" fmla="*/ 129601 h 602993"/>
                  <a:gd name="connsiteX9" fmla="*/ 440055 w 809715"/>
                  <a:gd name="connsiteY9" fmla="*/ 127696 h 602993"/>
                  <a:gd name="connsiteX10" fmla="*/ 344805 w 809715"/>
                  <a:gd name="connsiteY10" fmla="*/ 105788 h 602993"/>
                  <a:gd name="connsiteX11" fmla="*/ 290513 w 809715"/>
                  <a:gd name="connsiteY11" fmla="*/ 113408 h 602993"/>
                  <a:gd name="connsiteX12" fmla="*/ 266700 w 809715"/>
                  <a:gd name="connsiteY12" fmla="*/ 100073 h 602993"/>
                  <a:gd name="connsiteX13" fmla="*/ 280035 w 809715"/>
                  <a:gd name="connsiteY13" fmla="*/ 76261 h 602993"/>
                  <a:gd name="connsiteX14" fmla="*/ 343853 w 809715"/>
                  <a:gd name="connsiteY14" fmla="*/ 67688 h 602993"/>
                  <a:gd name="connsiteX15" fmla="*/ 454343 w 809715"/>
                  <a:gd name="connsiteY15" fmla="*/ 92453 h 602993"/>
                  <a:gd name="connsiteX16" fmla="*/ 464820 w 809715"/>
                  <a:gd name="connsiteY16" fmla="*/ 118171 h 602993"/>
                  <a:gd name="connsiteX17" fmla="*/ 793433 w 809715"/>
                  <a:gd name="connsiteY17" fmla="*/ 191513 h 602993"/>
                  <a:gd name="connsiteX18" fmla="*/ 716280 w 809715"/>
                  <a:gd name="connsiteY18" fmla="*/ 207706 h 602993"/>
                  <a:gd name="connsiteX19" fmla="*/ 630555 w 809715"/>
                  <a:gd name="connsiteY19" fmla="*/ 213421 h 602993"/>
                  <a:gd name="connsiteX20" fmla="*/ 342900 w 809715"/>
                  <a:gd name="connsiteY20" fmla="*/ 29588 h 602993"/>
                  <a:gd name="connsiteX21" fmla="*/ 223838 w 809715"/>
                  <a:gd name="connsiteY21" fmla="*/ 56258 h 602993"/>
                  <a:gd name="connsiteX22" fmla="*/ 106680 w 809715"/>
                  <a:gd name="connsiteY22" fmla="*/ 1013 h 602993"/>
                  <a:gd name="connsiteX23" fmla="*/ 93345 w 809715"/>
                  <a:gd name="connsiteY23" fmla="*/ 12443 h 602993"/>
                  <a:gd name="connsiteX24" fmla="*/ 131445 w 809715"/>
                  <a:gd name="connsiteY24" fmla="*/ 120076 h 602993"/>
                  <a:gd name="connsiteX25" fmla="*/ 76200 w 809715"/>
                  <a:gd name="connsiteY25" fmla="*/ 201991 h 602993"/>
                  <a:gd name="connsiteX26" fmla="*/ 62865 w 809715"/>
                  <a:gd name="connsiteY26" fmla="*/ 213421 h 602993"/>
                  <a:gd name="connsiteX27" fmla="*/ 28575 w 809715"/>
                  <a:gd name="connsiteY27" fmla="*/ 221993 h 602993"/>
                  <a:gd name="connsiteX28" fmla="*/ 0 w 809715"/>
                  <a:gd name="connsiteY28" fmla="*/ 259141 h 602993"/>
                  <a:gd name="connsiteX29" fmla="*/ 0 w 809715"/>
                  <a:gd name="connsiteY29" fmla="*/ 333436 h 602993"/>
                  <a:gd name="connsiteX30" fmla="*/ 28575 w 809715"/>
                  <a:gd name="connsiteY30" fmla="*/ 370583 h 602993"/>
                  <a:gd name="connsiteX31" fmla="*/ 63818 w 809715"/>
                  <a:gd name="connsiteY31" fmla="*/ 379156 h 602993"/>
                  <a:gd name="connsiteX32" fmla="*/ 77153 w 809715"/>
                  <a:gd name="connsiteY32" fmla="*/ 390586 h 602993"/>
                  <a:gd name="connsiteX33" fmla="*/ 148590 w 809715"/>
                  <a:gd name="connsiteY33" fmla="*/ 488693 h 602993"/>
                  <a:gd name="connsiteX34" fmla="*/ 155258 w 809715"/>
                  <a:gd name="connsiteY34" fmla="*/ 500123 h 602993"/>
                  <a:gd name="connsiteX35" fmla="*/ 169545 w 809715"/>
                  <a:gd name="connsiteY35" fmla="*/ 586801 h 602993"/>
                  <a:gd name="connsiteX36" fmla="*/ 188595 w 809715"/>
                  <a:gd name="connsiteY36" fmla="*/ 602993 h 602993"/>
                  <a:gd name="connsiteX37" fmla="*/ 251460 w 809715"/>
                  <a:gd name="connsiteY37" fmla="*/ 602993 h 602993"/>
                  <a:gd name="connsiteX38" fmla="*/ 270510 w 809715"/>
                  <a:gd name="connsiteY38" fmla="*/ 586801 h 602993"/>
                  <a:gd name="connsiteX39" fmla="*/ 275273 w 809715"/>
                  <a:gd name="connsiteY39" fmla="*/ 556321 h 602993"/>
                  <a:gd name="connsiteX40" fmla="*/ 343853 w 809715"/>
                  <a:gd name="connsiteY40" fmla="*/ 564893 h 602993"/>
                  <a:gd name="connsiteX41" fmla="*/ 421005 w 809715"/>
                  <a:gd name="connsiteY41" fmla="*/ 554416 h 602993"/>
                  <a:gd name="connsiteX42" fmla="*/ 426720 w 809715"/>
                  <a:gd name="connsiteY42" fmla="*/ 586801 h 602993"/>
                  <a:gd name="connsiteX43" fmla="*/ 445770 w 809715"/>
                  <a:gd name="connsiteY43" fmla="*/ 602993 h 602993"/>
                  <a:gd name="connsiteX44" fmla="*/ 508635 w 809715"/>
                  <a:gd name="connsiteY44" fmla="*/ 602993 h 602993"/>
                  <a:gd name="connsiteX45" fmla="*/ 527685 w 809715"/>
                  <a:gd name="connsiteY45" fmla="*/ 586801 h 602993"/>
                  <a:gd name="connsiteX46" fmla="*/ 541973 w 809715"/>
                  <a:gd name="connsiteY46" fmla="*/ 500123 h 602993"/>
                  <a:gd name="connsiteX47" fmla="*/ 548640 w 809715"/>
                  <a:gd name="connsiteY47" fmla="*/ 488693 h 602993"/>
                  <a:gd name="connsiteX48" fmla="*/ 647700 w 809715"/>
                  <a:gd name="connsiteY48" fmla="*/ 296288 h 602993"/>
                  <a:gd name="connsiteX49" fmla="*/ 641985 w 809715"/>
                  <a:gd name="connsiteY49" fmla="*/ 249616 h 602993"/>
                  <a:gd name="connsiteX50" fmla="*/ 677228 w 809715"/>
                  <a:gd name="connsiteY50" fmla="*/ 242948 h 602993"/>
                  <a:gd name="connsiteX51" fmla="*/ 666750 w 809715"/>
                  <a:gd name="connsiteY51" fmla="*/ 277238 h 602993"/>
                  <a:gd name="connsiteX52" fmla="*/ 685800 w 809715"/>
                  <a:gd name="connsiteY52" fmla="*/ 327721 h 602993"/>
                  <a:gd name="connsiteX53" fmla="*/ 723900 w 809715"/>
                  <a:gd name="connsiteY53" fmla="*/ 344866 h 602993"/>
                  <a:gd name="connsiteX54" fmla="*/ 781050 w 809715"/>
                  <a:gd name="connsiteY54" fmla="*/ 278191 h 602993"/>
                  <a:gd name="connsiteX55" fmla="*/ 761048 w 809715"/>
                  <a:gd name="connsiteY55" fmla="*/ 231518 h 602993"/>
                  <a:gd name="connsiteX56" fmla="*/ 787718 w 809715"/>
                  <a:gd name="connsiteY56" fmla="*/ 229613 h 602993"/>
                  <a:gd name="connsiteX57" fmla="*/ 809625 w 809715"/>
                  <a:gd name="connsiteY57" fmla="*/ 213421 h 602993"/>
                  <a:gd name="connsiteX58" fmla="*/ 793433 w 809715"/>
                  <a:gd name="connsiteY58" fmla="*/ 191513 h 60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809715" h="602993">
                    <a:moveTo>
                      <a:pt x="723900" y="305813"/>
                    </a:moveTo>
                    <a:cubicBezTo>
                      <a:pt x="719138" y="305813"/>
                      <a:pt x="715328" y="302956"/>
                      <a:pt x="712470" y="300098"/>
                    </a:cubicBezTo>
                    <a:cubicBezTo>
                      <a:pt x="707708" y="295336"/>
                      <a:pt x="704850" y="286763"/>
                      <a:pt x="704850" y="278191"/>
                    </a:cubicBezTo>
                    <a:cubicBezTo>
                      <a:pt x="704850" y="265808"/>
                      <a:pt x="713423" y="256283"/>
                      <a:pt x="721043" y="250568"/>
                    </a:cubicBezTo>
                    <a:lnTo>
                      <a:pt x="721995" y="249616"/>
                    </a:lnTo>
                    <a:cubicBezTo>
                      <a:pt x="740093" y="259141"/>
                      <a:pt x="742950" y="268666"/>
                      <a:pt x="742950" y="277238"/>
                    </a:cubicBezTo>
                    <a:cubicBezTo>
                      <a:pt x="742950" y="292478"/>
                      <a:pt x="734378" y="305813"/>
                      <a:pt x="723900" y="305813"/>
                    </a:cubicBezTo>
                    <a:close/>
                    <a:moveTo>
                      <a:pt x="464820" y="118171"/>
                    </a:moveTo>
                    <a:cubicBezTo>
                      <a:pt x="461963" y="124838"/>
                      <a:pt x="454343" y="129601"/>
                      <a:pt x="447675" y="129601"/>
                    </a:cubicBezTo>
                    <a:cubicBezTo>
                      <a:pt x="444818" y="129601"/>
                      <a:pt x="441960" y="128648"/>
                      <a:pt x="440055" y="127696"/>
                    </a:cubicBezTo>
                    <a:cubicBezTo>
                      <a:pt x="409575" y="113408"/>
                      <a:pt x="376238" y="105788"/>
                      <a:pt x="344805" y="105788"/>
                    </a:cubicBezTo>
                    <a:cubicBezTo>
                      <a:pt x="326708" y="105788"/>
                      <a:pt x="308610" y="108646"/>
                      <a:pt x="290513" y="113408"/>
                    </a:cubicBezTo>
                    <a:cubicBezTo>
                      <a:pt x="280035" y="116266"/>
                      <a:pt x="269558" y="110551"/>
                      <a:pt x="266700" y="100073"/>
                    </a:cubicBezTo>
                    <a:cubicBezTo>
                      <a:pt x="263843" y="89596"/>
                      <a:pt x="269558" y="79118"/>
                      <a:pt x="280035" y="76261"/>
                    </a:cubicBezTo>
                    <a:cubicBezTo>
                      <a:pt x="300990" y="70546"/>
                      <a:pt x="322898" y="67688"/>
                      <a:pt x="343853" y="67688"/>
                    </a:cubicBezTo>
                    <a:cubicBezTo>
                      <a:pt x="380048" y="67688"/>
                      <a:pt x="419100" y="76261"/>
                      <a:pt x="454343" y="92453"/>
                    </a:cubicBezTo>
                    <a:cubicBezTo>
                      <a:pt x="464820" y="97216"/>
                      <a:pt x="469583" y="108646"/>
                      <a:pt x="464820" y="118171"/>
                    </a:cubicBezTo>
                    <a:close/>
                    <a:moveTo>
                      <a:pt x="793433" y="191513"/>
                    </a:moveTo>
                    <a:cubicBezTo>
                      <a:pt x="769620" y="187703"/>
                      <a:pt x="740093" y="194371"/>
                      <a:pt x="716280" y="207706"/>
                    </a:cubicBezTo>
                    <a:cubicBezTo>
                      <a:pt x="694373" y="202943"/>
                      <a:pt x="661035" y="202943"/>
                      <a:pt x="630555" y="213421"/>
                    </a:cubicBezTo>
                    <a:cubicBezTo>
                      <a:pt x="585788" y="106741"/>
                      <a:pt x="461010" y="29588"/>
                      <a:pt x="342900" y="29588"/>
                    </a:cubicBezTo>
                    <a:cubicBezTo>
                      <a:pt x="301943" y="29588"/>
                      <a:pt x="260985" y="39113"/>
                      <a:pt x="223838" y="56258"/>
                    </a:cubicBezTo>
                    <a:lnTo>
                      <a:pt x="106680" y="1013"/>
                    </a:lnTo>
                    <a:cubicBezTo>
                      <a:pt x="99060" y="-2797"/>
                      <a:pt x="90488" y="4823"/>
                      <a:pt x="93345" y="12443"/>
                    </a:cubicBezTo>
                    <a:lnTo>
                      <a:pt x="131445" y="120076"/>
                    </a:lnTo>
                    <a:cubicBezTo>
                      <a:pt x="108585" y="143888"/>
                      <a:pt x="89535" y="171511"/>
                      <a:pt x="76200" y="201991"/>
                    </a:cubicBezTo>
                    <a:cubicBezTo>
                      <a:pt x="74295" y="207706"/>
                      <a:pt x="69533" y="211516"/>
                      <a:pt x="62865" y="213421"/>
                    </a:cubicBezTo>
                    <a:lnTo>
                      <a:pt x="28575" y="221993"/>
                    </a:lnTo>
                    <a:cubicBezTo>
                      <a:pt x="11430" y="225803"/>
                      <a:pt x="0" y="241043"/>
                      <a:pt x="0" y="259141"/>
                    </a:cubicBezTo>
                    <a:lnTo>
                      <a:pt x="0" y="333436"/>
                    </a:lnTo>
                    <a:cubicBezTo>
                      <a:pt x="0" y="350581"/>
                      <a:pt x="11430" y="365821"/>
                      <a:pt x="28575" y="370583"/>
                    </a:cubicBezTo>
                    <a:lnTo>
                      <a:pt x="63818" y="379156"/>
                    </a:lnTo>
                    <a:cubicBezTo>
                      <a:pt x="69533" y="381061"/>
                      <a:pt x="74295" y="384871"/>
                      <a:pt x="77153" y="390586"/>
                    </a:cubicBezTo>
                    <a:cubicBezTo>
                      <a:pt x="93345" y="427733"/>
                      <a:pt x="118110" y="461071"/>
                      <a:pt x="148590" y="488693"/>
                    </a:cubicBezTo>
                    <a:cubicBezTo>
                      <a:pt x="151448" y="491551"/>
                      <a:pt x="154305" y="495361"/>
                      <a:pt x="155258" y="500123"/>
                    </a:cubicBezTo>
                    <a:lnTo>
                      <a:pt x="169545" y="586801"/>
                    </a:lnTo>
                    <a:cubicBezTo>
                      <a:pt x="171450" y="596326"/>
                      <a:pt x="179070" y="602993"/>
                      <a:pt x="188595" y="602993"/>
                    </a:cubicBezTo>
                    <a:lnTo>
                      <a:pt x="251460" y="602993"/>
                    </a:lnTo>
                    <a:cubicBezTo>
                      <a:pt x="260985" y="602993"/>
                      <a:pt x="268605" y="596326"/>
                      <a:pt x="270510" y="586801"/>
                    </a:cubicBezTo>
                    <a:lnTo>
                      <a:pt x="275273" y="556321"/>
                    </a:lnTo>
                    <a:cubicBezTo>
                      <a:pt x="297180" y="562036"/>
                      <a:pt x="320040" y="564893"/>
                      <a:pt x="343853" y="564893"/>
                    </a:cubicBezTo>
                    <a:cubicBezTo>
                      <a:pt x="369570" y="564893"/>
                      <a:pt x="396240" y="561083"/>
                      <a:pt x="421005" y="554416"/>
                    </a:cubicBezTo>
                    <a:lnTo>
                      <a:pt x="426720" y="586801"/>
                    </a:lnTo>
                    <a:cubicBezTo>
                      <a:pt x="428625" y="596326"/>
                      <a:pt x="436245" y="602993"/>
                      <a:pt x="445770" y="602993"/>
                    </a:cubicBezTo>
                    <a:lnTo>
                      <a:pt x="508635" y="602993"/>
                    </a:lnTo>
                    <a:cubicBezTo>
                      <a:pt x="518160" y="602993"/>
                      <a:pt x="525780" y="596326"/>
                      <a:pt x="527685" y="586801"/>
                    </a:cubicBezTo>
                    <a:lnTo>
                      <a:pt x="541973" y="500123"/>
                    </a:lnTo>
                    <a:cubicBezTo>
                      <a:pt x="542925" y="495361"/>
                      <a:pt x="544830" y="491551"/>
                      <a:pt x="548640" y="488693"/>
                    </a:cubicBezTo>
                    <a:cubicBezTo>
                      <a:pt x="606743" y="438211"/>
                      <a:pt x="647700" y="371536"/>
                      <a:pt x="647700" y="296288"/>
                    </a:cubicBezTo>
                    <a:cubicBezTo>
                      <a:pt x="647700" y="280096"/>
                      <a:pt x="645795" y="264856"/>
                      <a:pt x="641985" y="249616"/>
                    </a:cubicBezTo>
                    <a:cubicBezTo>
                      <a:pt x="653415" y="245806"/>
                      <a:pt x="665798" y="242948"/>
                      <a:pt x="677228" y="242948"/>
                    </a:cubicBezTo>
                    <a:cubicBezTo>
                      <a:pt x="670560" y="253426"/>
                      <a:pt x="666750" y="264856"/>
                      <a:pt x="666750" y="277238"/>
                    </a:cubicBezTo>
                    <a:cubicBezTo>
                      <a:pt x="665798" y="296288"/>
                      <a:pt x="673418" y="314386"/>
                      <a:pt x="685800" y="327721"/>
                    </a:cubicBezTo>
                    <a:cubicBezTo>
                      <a:pt x="696278" y="338198"/>
                      <a:pt x="709613" y="344866"/>
                      <a:pt x="723900" y="344866"/>
                    </a:cubicBezTo>
                    <a:cubicBezTo>
                      <a:pt x="755333" y="344866"/>
                      <a:pt x="781050" y="315338"/>
                      <a:pt x="781050" y="278191"/>
                    </a:cubicBezTo>
                    <a:cubicBezTo>
                      <a:pt x="781050" y="260093"/>
                      <a:pt x="774383" y="243901"/>
                      <a:pt x="761048" y="231518"/>
                    </a:cubicBezTo>
                    <a:cubicBezTo>
                      <a:pt x="770573" y="229613"/>
                      <a:pt x="779145" y="228661"/>
                      <a:pt x="787718" y="229613"/>
                    </a:cubicBezTo>
                    <a:cubicBezTo>
                      <a:pt x="798195" y="231518"/>
                      <a:pt x="807720" y="223898"/>
                      <a:pt x="809625" y="213421"/>
                    </a:cubicBezTo>
                    <a:cubicBezTo>
                      <a:pt x="810578" y="202943"/>
                      <a:pt x="803910" y="193418"/>
                      <a:pt x="793433" y="191513"/>
                    </a:cubicBezTo>
                    <a:close/>
                  </a:path>
                </a:pathLst>
              </a:custGeom>
              <a:solidFill>
                <a:schemeClr val="bg1"/>
              </a:solidFill>
              <a:ln w="8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 sz="2800"/>
              </a:p>
            </p:txBody>
          </p:sp>
          <p:sp>
            <p:nvSpPr>
              <p:cNvPr id="40" name="圖形 103" descr="美元">
                <a:extLst>
                  <a:ext uri="{FF2B5EF4-FFF2-40B4-BE49-F238E27FC236}">
                    <a16:creationId xmlns:a16="http://schemas.microsoft.com/office/drawing/2014/main" id="{6FECCAC9-D8C6-4615-AF48-1C0E1CD1D77B}"/>
                  </a:ext>
                </a:extLst>
              </p:cNvPr>
              <p:cNvSpPr/>
              <p:nvPr/>
            </p:nvSpPr>
            <p:spPr>
              <a:xfrm>
                <a:off x="-2178253" y="2879259"/>
                <a:ext cx="144538" cy="311702"/>
              </a:xfrm>
              <a:custGeom>
                <a:avLst/>
                <a:gdLst>
                  <a:gd name="connsiteX0" fmla="*/ 124826 w 144538"/>
                  <a:gd name="connsiteY0" fmla="*/ 163100 h 311702"/>
                  <a:gd name="connsiteX1" fmla="*/ 81586 w 144538"/>
                  <a:gd name="connsiteY1" fmla="*/ 143057 h 311702"/>
                  <a:gd name="connsiteX2" fmla="*/ 81586 w 144538"/>
                  <a:gd name="connsiteY2" fmla="*/ 55418 h 311702"/>
                  <a:gd name="connsiteX3" fmla="*/ 120223 w 144538"/>
                  <a:gd name="connsiteY3" fmla="*/ 73794 h 311702"/>
                  <a:gd name="connsiteX4" fmla="*/ 137620 w 144538"/>
                  <a:gd name="connsiteY4" fmla="*/ 57121 h 311702"/>
                  <a:gd name="connsiteX5" fmla="*/ 81586 w 144538"/>
                  <a:gd name="connsiteY5" fmla="*/ 31496 h 311702"/>
                  <a:gd name="connsiteX6" fmla="*/ 81586 w 144538"/>
                  <a:gd name="connsiteY6" fmla="*/ 0 h 311702"/>
                  <a:gd name="connsiteX7" fmla="*/ 59840 w 144538"/>
                  <a:gd name="connsiteY7" fmla="*/ 0 h 311702"/>
                  <a:gd name="connsiteX8" fmla="*/ 59840 w 144538"/>
                  <a:gd name="connsiteY8" fmla="*/ 32874 h 311702"/>
                  <a:gd name="connsiteX9" fmla="*/ 38528 w 144538"/>
                  <a:gd name="connsiteY9" fmla="*/ 40485 h 311702"/>
                  <a:gd name="connsiteX10" fmla="*/ 8300 w 144538"/>
                  <a:gd name="connsiteY10" fmla="*/ 120223 h 311702"/>
                  <a:gd name="connsiteX11" fmla="*/ 59840 w 144538"/>
                  <a:gd name="connsiteY11" fmla="*/ 160889 h 311702"/>
                  <a:gd name="connsiteX12" fmla="*/ 59840 w 144538"/>
                  <a:gd name="connsiteY12" fmla="*/ 255777 h 311702"/>
                  <a:gd name="connsiteX13" fmla="*/ 17397 w 144538"/>
                  <a:gd name="connsiteY13" fmla="*/ 231965 h 311702"/>
                  <a:gd name="connsiteX14" fmla="*/ 0 w 144538"/>
                  <a:gd name="connsiteY14" fmla="*/ 248601 h 311702"/>
                  <a:gd name="connsiteX15" fmla="*/ 29177 w 144538"/>
                  <a:gd name="connsiteY15" fmla="*/ 271834 h 311702"/>
                  <a:gd name="connsiteX16" fmla="*/ 59840 w 144538"/>
                  <a:gd name="connsiteY16" fmla="*/ 279916 h 311702"/>
                  <a:gd name="connsiteX17" fmla="*/ 59840 w 144538"/>
                  <a:gd name="connsiteY17" fmla="*/ 311703 h 311702"/>
                  <a:gd name="connsiteX18" fmla="*/ 81586 w 144538"/>
                  <a:gd name="connsiteY18" fmla="*/ 311703 h 311702"/>
                  <a:gd name="connsiteX19" fmla="*/ 81586 w 144538"/>
                  <a:gd name="connsiteY19" fmla="*/ 279083 h 311702"/>
                  <a:gd name="connsiteX20" fmla="*/ 139288 w 144538"/>
                  <a:gd name="connsiteY20" fmla="*/ 235589 h 311702"/>
                  <a:gd name="connsiteX21" fmla="*/ 124826 w 144538"/>
                  <a:gd name="connsiteY21" fmla="*/ 163100 h 311702"/>
                  <a:gd name="connsiteX22" fmla="*/ 41717 w 144538"/>
                  <a:gd name="connsiteY22" fmla="*/ 125877 h 311702"/>
                  <a:gd name="connsiteX23" fmla="*/ 47770 w 144538"/>
                  <a:gd name="connsiteY23" fmla="*/ 63029 h 311702"/>
                  <a:gd name="connsiteX24" fmla="*/ 59840 w 144538"/>
                  <a:gd name="connsiteY24" fmla="*/ 57484 h 311702"/>
                  <a:gd name="connsiteX25" fmla="*/ 59840 w 144538"/>
                  <a:gd name="connsiteY25" fmla="*/ 136098 h 311702"/>
                  <a:gd name="connsiteX26" fmla="*/ 41717 w 144538"/>
                  <a:gd name="connsiteY26" fmla="*/ 125877 h 311702"/>
                  <a:gd name="connsiteX27" fmla="*/ 107284 w 144538"/>
                  <a:gd name="connsiteY27" fmla="*/ 241207 h 311702"/>
                  <a:gd name="connsiteX28" fmla="*/ 81586 w 144538"/>
                  <a:gd name="connsiteY28" fmla="*/ 254799 h 311702"/>
                  <a:gd name="connsiteX29" fmla="*/ 81586 w 144538"/>
                  <a:gd name="connsiteY29" fmla="*/ 168211 h 311702"/>
                  <a:gd name="connsiteX30" fmla="*/ 118628 w 144538"/>
                  <a:gd name="connsiteY30" fmla="*/ 194923 h 311702"/>
                  <a:gd name="connsiteX31" fmla="*/ 107284 w 144538"/>
                  <a:gd name="connsiteY31" fmla="*/ 241207 h 311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44538" h="311702">
                    <a:moveTo>
                      <a:pt x="124826" y="163100"/>
                    </a:moveTo>
                    <a:cubicBezTo>
                      <a:pt x="112575" y="152662"/>
                      <a:pt x="96664" y="147769"/>
                      <a:pt x="81586" y="143057"/>
                    </a:cubicBezTo>
                    <a:lnTo>
                      <a:pt x="81586" y="55418"/>
                    </a:lnTo>
                    <a:cubicBezTo>
                      <a:pt x="96225" y="56809"/>
                      <a:pt x="109906" y="63315"/>
                      <a:pt x="120223" y="73794"/>
                    </a:cubicBezTo>
                    <a:lnTo>
                      <a:pt x="137620" y="57121"/>
                    </a:lnTo>
                    <a:cubicBezTo>
                      <a:pt x="122732" y="41976"/>
                      <a:pt x="102781" y="32852"/>
                      <a:pt x="81586" y="31496"/>
                    </a:cubicBezTo>
                    <a:lnTo>
                      <a:pt x="81586" y="0"/>
                    </a:lnTo>
                    <a:lnTo>
                      <a:pt x="59840" y="0"/>
                    </a:lnTo>
                    <a:lnTo>
                      <a:pt x="59840" y="32874"/>
                    </a:lnTo>
                    <a:cubicBezTo>
                      <a:pt x="52393" y="34323"/>
                      <a:pt x="45208" y="36889"/>
                      <a:pt x="38528" y="40485"/>
                    </a:cubicBezTo>
                    <a:cubicBezTo>
                      <a:pt x="11055" y="55454"/>
                      <a:pt x="-2972" y="90611"/>
                      <a:pt x="8300" y="120223"/>
                    </a:cubicBezTo>
                    <a:cubicBezTo>
                      <a:pt x="17035" y="143057"/>
                      <a:pt x="38093" y="153242"/>
                      <a:pt x="59840" y="160889"/>
                    </a:cubicBezTo>
                    <a:lnTo>
                      <a:pt x="59840" y="255777"/>
                    </a:lnTo>
                    <a:cubicBezTo>
                      <a:pt x="42986" y="253711"/>
                      <a:pt x="28996" y="244034"/>
                      <a:pt x="17397" y="231965"/>
                    </a:cubicBezTo>
                    <a:lnTo>
                      <a:pt x="0" y="248601"/>
                    </a:lnTo>
                    <a:cubicBezTo>
                      <a:pt x="8284" y="258001"/>
                      <a:pt x="18161" y="265866"/>
                      <a:pt x="29177" y="271834"/>
                    </a:cubicBezTo>
                    <a:cubicBezTo>
                      <a:pt x="38805" y="276414"/>
                      <a:pt x="49204" y="279155"/>
                      <a:pt x="59840" y="279916"/>
                    </a:cubicBezTo>
                    <a:lnTo>
                      <a:pt x="59840" y="311703"/>
                    </a:lnTo>
                    <a:lnTo>
                      <a:pt x="81586" y="311703"/>
                    </a:lnTo>
                    <a:lnTo>
                      <a:pt x="81586" y="279083"/>
                    </a:lnTo>
                    <a:cubicBezTo>
                      <a:pt x="106523" y="274914"/>
                      <a:pt x="129429" y="259583"/>
                      <a:pt x="139288" y="235589"/>
                    </a:cubicBezTo>
                    <a:cubicBezTo>
                      <a:pt x="149146" y="211595"/>
                      <a:pt x="145558" y="180824"/>
                      <a:pt x="124826" y="163100"/>
                    </a:cubicBezTo>
                    <a:close/>
                    <a:moveTo>
                      <a:pt x="41717" y="125877"/>
                    </a:moveTo>
                    <a:cubicBezTo>
                      <a:pt x="21783" y="109060"/>
                      <a:pt x="26640" y="76512"/>
                      <a:pt x="47770" y="63029"/>
                    </a:cubicBezTo>
                    <a:cubicBezTo>
                      <a:pt x="51515" y="60627"/>
                      <a:pt x="55578" y="58761"/>
                      <a:pt x="59840" y="57484"/>
                    </a:cubicBezTo>
                    <a:lnTo>
                      <a:pt x="59840" y="136098"/>
                    </a:lnTo>
                    <a:cubicBezTo>
                      <a:pt x="53278" y="133711"/>
                      <a:pt x="47155" y="130258"/>
                      <a:pt x="41717" y="125877"/>
                    </a:cubicBezTo>
                    <a:close/>
                    <a:moveTo>
                      <a:pt x="107284" y="241207"/>
                    </a:moveTo>
                    <a:cubicBezTo>
                      <a:pt x="100209" y="248123"/>
                      <a:pt x="91284" y="252843"/>
                      <a:pt x="81586" y="254799"/>
                    </a:cubicBezTo>
                    <a:lnTo>
                      <a:pt x="81586" y="168211"/>
                    </a:lnTo>
                    <a:cubicBezTo>
                      <a:pt x="96084" y="173176"/>
                      <a:pt x="112720" y="179483"/>
                      <a:pt x="118628" y="194923"/>
                    </a:cubicBezTo>
                    <a:cubicBezTo>
                      <a:pt x="124536" y="210363"/>
                      <a:pt x="118592" y="229681"/>
                      <a:pt x="107284" y="241207"/>
                    </a:cubicBezTo>
                    <a:close/>
                  </a:path>
                </a:pathLst>
              </a:custGeom>
              <a:solidFill>
                <a:srgbClr val="FFC000"/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 sz="2800"/>
              </a:p>
            </p:txBody>
          </p:sp>
        </p:grp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C6FD6B4-A467-4B53-A644-00348B3D952E}"/>
              </a:ext>
            </a:extLst>
          </p:cNvPr>
          <p:cNvSpPr txBox="1"/>
          <p:nvPr/>
        </p:nvSpPr>
        <p:spPr>
          <a:xfrm>
            <a:off x="1393939" y="3049861"/>
            <a:ext cx="2554465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TW" altLang="en-US" sz="4600" dirty="0">
                <a:solidFill>
                  <a:srgbClr val="2372DB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方案最低</a:t>
            </a:r>
            <a:endParaRPr lang="en-US" altLang="zh-TW" sz="4600" dirty="0">
              <a:solidFill>
                <a:srgbClr val="2372DB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algn="dist"/>
            <a:r>
              <a:rPr lang="en-US" altLang="zh-TW" sz="2800" dirty="0">
                <a:ln w="120650">
                  <a:solidFill>
                    <a:srgbClr val="FED400"/>
                  </a:solidFill>
                </a:ln>
                <a:solidFill>
                  <a:srgbClr val="FED4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$</a:t>
            </a:r>
            <a:r>
              <a:rPr lang="en-US" altLang="zh-TW" sz="4800" dirty="0">
                <a:ln w="120650">
                  <a:solidFill>
                    <a:srgbClr val="FED400"/>
                  </a:solidFill>
                </a:ln>
                <a:solidFill>
                  <a:srgbClr val="FED4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88888</a:t>
            </a:r>
            <a:r>
              <a:rPr lang="zh-TW" altLang="en-US" sz="2000" dirty="0">
                <a:solidFill>
                  <a:srgbClr val="2372DB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起</a:t>
            </a:r>
            <a:endParaRPr lang="zh-TW" altLang="en-US" sz="24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E6DB5260-0881-4307-8729-CF16FCA8D4DA}"/>
              </a:ext>
            </a:extLst>
          </p:cNvPr>
          <p:cNvSpPr txBox="1"/>
          <p:nvPr/>
        </p:nvSpPr>
        <p:spPr>
          <a:xfrm>
            <a:off x="4911518" y="2300291"/>
            <a:ext cx="2554465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1500" dirty="0">
                <a:solidFill>
                  <a:srgbClr val="2372DB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7</a:t>
            </a:r>
            <a:r>
              <a:rPr lang="zh-TW" altLang="en-US" sz="8800" dirty="0">
                <a:solidFill>
                  <a:srgbClr val="2372DB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天</a:t>
            </a:r>
            <a:endParaRPr lang="en-US" altLang="zh-TW" sz="9600" dirty="0">
              <a:solidFill>
                <a:srgbClr val="2372DB"/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  <a:p>
            <a:pPr algn="dist"/>
            <a:r>
              <a:rPr lang="zh-TW" altLang="en-US" sz="2800" dirty="0">
                <a:solidFill>
                  <a:srgbClr val="2372DB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全員上線學習</a:t>
            </a:r>
            <a:endParaRPr lang="zh-TW" altLang="en-US" sz="2800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4A2891D7-5B72-45B0-B638-F9647F231AFF}"/>
              </a:ext>
            </a:extLst>
          </p:cNvPr>
          <p:cNvSpPr/>
          <p:nvPr/>
        </p:nvSpPr>
        <p:spPr>
          <a:xfrm>
            <a:off x="1869440" y="3997312"/>
            <a:ext cx="1660484" cy="269009"/>
          </a:xfrm>
          <a:prstGeom prst="ellipse">
            <a:avLst/>
          </a:prstGeom>
          <a:solidFill>
            <a:srgbClr val="FE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7035A6DE-5DC5-424B-961A-908E965BA89F}"/>
              </a:ext>
            </a:extLst>
          </p:cNvPr>
          <p:cNvSpPr txBox="1"/>
          <p:nvPr/>
        </p:nvSpPr>
        <p:spPr>
          <a:xfrm>
            <a:off x="1393939" y="3054343"/>
            <a:ext cx="2554465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TW" altLang="en-US" sz="4600" dirty="0">
                <a:solidFill>
                  <a:srgbClr val="2372DB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方案最低</a:t>
            </a:r>
            <a:endParaRPr lang="en-US" altLang="zh-TW" sz="4600" dirty="0">
              <a:solidFill>
                <a:srgbClr val="2372DB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pPr algn="dist"/>
            <a:r>
              <a:rPr lang="en-US" altLang="zh-TW" sz="2800" dirty="0">
                <a:solidFill>
                  <a:srgbClr val="2372DB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$</a:t>
            </a:r>
            <a:r>
              <a:rPr lang="en-US" altLang="zh-TW" sz="4800" dirty="0">
                <a:solidFill>
                  <a:srgbClr val="2372DB"/>
                </a:solidFill>
                <a:ea typeface="Noto Sans CJK TC Black" panose="020B0A00000000000000" pitchFamily="34" charset="-120"/>
              </a:rPr>
              <a:t>188888</a:t>
            </a:r>
            <a:r>
              <a:rPr lang="zh-TW" altLang="en-US" sz="2000" dirty="0">
                <a:solidFill>
                  <a:srgbClr val="2372DB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起</a:t>
            </a:r>
            <a:endParaRPr lang="zh-TW" altLang="en-US" sz="2400" dirty="0"/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63199440-2016-44FC-BA7E-9C3BD39FF4F9}"/>
              </a:ext>
            </a:extLst>
          </p:cNvPr>
          <p:cNvSpPr/>
          <p:nvPr/>
        </p:nvSpPr>
        <p:spPr>
          <a:xfrm>
            <a:off x="8636000" y="2987040"/>
            <a:ext cx="1666240" cy="579119"/>
          </a:xfrm>
          <a:prstGeom prst="roundRect">
            <a:avLst>
              <a:gd name="adj" fmla="val 34211"/>
            </a:avLst>
          </a:prstGeom>
          <a:solidFill>
            <a:srgbClr val="FE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25318434-D66F-40BD-95D2-E68B0B3D53C8}"/>
              </a:ext>
            </a:extLst>
          </p:cNvPr>
          <p:cNvSpPr txBox="1"/>
          <p:nvPr/>
        </p:nvSpPr>
        <p:spPr>
          <a:xfrm>
            <a:off x="8428106" y="2260984"/>
            <a:ext cx="2556448" cy="233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TW" sz="7200" dirty="0">
                <a:solidFill>
                  <a:srgbClr val="2372DB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600+</a:t>
            </a:r>
          </a:p>
          <a:p>
            <a:pPr algn="dist">
              <a:lnSpc>
                <a:spcPct val="150000"/>
              </a:lnSpc>
            </a:pPr>
            <a:r>
              <a:rPr lang="zh-TW" altLang="en-US" sz="2800" dirty="0">
                <a:solidFill>
                  <a:srgbClr val="2372DB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企業經驗值</a:t>
            </a:r>
          </a:p>
        </p:txBody>
      </p:sp>
    </p:spTree>
    <p:extLst>
      <p:ext uri="{BB962C8B-B14F-4D97-AF65-F5344CB8AC3E}">
        <p14:creationId xmlns:p14="http://schemas.microsoft.com/office/powerpoint/2010/main" val="136713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手繪多邊形: 圖案 132">
            <a:extLst>
              <a:ext uri="{FF2B5EF4-FFF2-40B4-BE49-F238E27FC236}">
                <a16:creationId xmlns:a16="http://schemas.microsoft.com/office/drawing/2014/main" id="{799656F4-4C15-431B-B1CA-C002AAC110D5}"/>
              </a:ext>
            </a:extLst>
          </p:cNvPr>
          <p:cNvSpPr/>
          <p:nvPr/>
        </p:nvSpPr>
        <p:spPr>
          <a:xfrm>
            <a:off x="2" y="3"/>
            <a:ext cx="12191999" cy="2262104"/>
          </a:xfrm>
          <a:custGeom>
            <a:avLst/>
            <a:gdLst>
              <a:gd name="connsiteX0" fmla="*/ 0 w 12191999"/>
              <a:gd name="connsiteY0" fmla="*/ 0 h 2262104"/>
              <a:gd name="connsiteX1" fmla="*/ 12191999 w 12191999"/>
              <a:gd name="connsiteY1" fmla="*/ 0 h 2262104"/>
              <a:gd name="connsiteX2" fmla="*/ 12191999 w 12191999"/>
              <a:gd name="connsiteY2" fmla="*/ 1315936 h 2262104"/>
              <a:gd name="connsiteX3" fmla="*/ 12117577 w 12191999"/>
              <a:gd name="connsiteY3" fmla="*/ 1338065 h 2262104"/>
              <a:gd name="connsiteX4" fmla="*/ 8235504 w 12191999"/>
              <a:gd name="connsiteY4" fmla="*/ 2039480 h 2262104"/>
              <a:gd name="connsiteX5" fmla="*/ 2799624 w 12191999"/>
              <a:gd name="connsiteY5" fmla="*/ 1449942 h 2262104"/>
              <a:gd name="connsiteX6" fmla="*/ 494190 w 12191999"/>
              <a:gd name="connsiteY6" fmla="*/ 2073030 h 2262104"/>
              <a:gd name="connsiteX7" fmla="*/ 0 w 12191999"/>
              <a:gd name="connsiteY7" fmla="*/ 2262104 h 226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2262104">
                <a:moveTo>
                  <a:pt x="0" y="0"/>
                </a:moveTo>
                <a:lnTo>
                  <a:pt x="12191999" y="0"/>
                </a:lnTo>
                <a:lnTo>
                  <a:pt x="12191999" y="1315936"/>
                </a:lnTo>
                <a:lnTo>
                  <a:pt x="12117577" y="1338065"/>
                </a:lnTo>
                <a:cubicBezTo>
                  <a:pt x="11006267" y="1656595"/>
                  <a:pt x="9435234" y="1980144"/>
                  <a:pt x="8235504" y="2039480"/>
                </a:cubicBezTo>
                <a:cubicBezTo>
                  <a:pt x="6490442" y="2125786"/>
                  <a:pt x="4523662" y="1325130"/>
                  <a:pt x="2799624" y="1449942"/>
                </a:cubicBezTo>
                <a:cubicBezTo>
                  <a:pt x="2099233" y="1500647"/>
                  <a:pt x="1274241" y="1779473"/>
                  <a:pt x="494190" y="2073030"/>
                </a:cubicBezTo>
                <a:lnTo>
                  <a:pt x="0" y="2262104"/>
                </a:lnTo>
                <a:close/>
              </a:path>
            </a:pathLst>
          </a:custGeom>
          <a:solidFill>
            <a:srgbClr val="237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08" name="矩形: 圓角 107">
            <a:extLst>
              <a:ext uri="{FF2B5EF4-FFF2-40B4-BE49-F238E27FC236}">
                <a16:creationId xmlns:a16="http://schemas.microsoft.com/office/drawing/2014/main" id="{98F60D6E-13AC-4B18-84AB-F589B8CAE05A}"/>
              </a:ext>
            </a:extLst>
          </p:cNvPr>
          <p:cNvSpPr/>
          <p:nvPr/>
        </p:nvSpPr>
        <p:spPr>
          <a:xfrm>
            <a:off x="7120128" y="3685377"/>
            <a:ext cx="495551" cy="200858"/>
          </a:xfrm>
          <a:prstGeom prst="roundRect">
            <a:avLst>
              <a:gd name="adj" fmla="val 50000"/>
            </a:avLst>
          </a:prstGeom>
          <a:solidFill>
            <a:srgbClr val="FE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30669399-3906-449C-8125-35CB636C59C4}"/>
              </a:ext>
            </a:extLst>
          </p:cNvPr>
          <p:cNvGrpSpPr/>
          <p:nvPr/>
        </p:nvGrpSpPr>
        <p:grpSpPr>
          <a:xfrm>
            <a:off x="1323722" y="3486739"/>
            <a:ext cx="9332790" cy="1435553"/>
            <a:chOff x="1629220" y="1952633"/>
            <a:chExt cx="9332790" cy="1435553"/>
          </a:xfrm>
        </p:grpSpPr>
        <p:sp>
          <p:nvSpPr>
            <p:cNvPr id="8" name="işľíḍé">
              <a:extLst>
                <a:ext uri="{FF2B5EF4-FFF2-40B4-BE49-F238E27FC236}">
                  <a16:creationId xmlns:a16="http://schemas.microsoft.com/office/drawing/2014/main" id="{55618486-76E7-4027-8BBE-17658C24F658}"/>
                </a:ext>
              </a:extLst>
            </p:cNvPr>
            <p:cNvSpPr txBox="1"/>
            <p:nvPr/>
          </p:nvSpPr>
          <p:spPr bwMode="auto">
            <a:xfrm>
              <a:off x="5234262" y="1952633"/>
              <a:ext cx="5727748" cy="14355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342900" indent="-342900">
                <a:lnSpc>
                  <a:spcPct val="130000"/>
                </a:lnSpc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zh-TW" altLang="en-US" sz="2000" dirty="0">
                  <a:solidFill>
                    <a:srgbClr val="2372DB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業界最快，只要</a:t>
              </a:r>
              <a:r>
                <a:rPr lang="en-US" altLang="zh-CN" sz="2400" dirty="0">
                  <a:solidFill>
                    <a:srgbClr val="2372DB"/>
                  </a:solidFill>
                  <a:latin typeface="Noto Sans CJK TC Black" panose="020B0A00000000000000" pitchFamily="34" charset="-120"/>
                  <a:ea typeface="Noto Sans CJK TC Black" panose="020B0A00000000000000" pitchFamily="34" charset="-120"/>
                </a:rPr>
                <a:t>7</a:t>
              </a:r>
              <a:r>
                <a:rPr lang="zh-TW" altLang="en-US" sz="2400" dirty="0">
                  <a:solidFill>
                    <a:srgbClr val="2372DB"/>
                  </a:solidFill>
                  <a:latin typeface="Noto Sans CJK TC Black" panose="020B0A00000000000000" pitchFamily="34" charset="-120"/>
                  <a:ea typeface="Noto Sans CJK TC Black" panose="020B0A00000000000000" pitchFamily="34" charset="-120"/>
                </a:rPr>
                <a:t>天</a:t>
              </a:r>
              <a:r>
                <a:rPr lang="zh-TW" altLang="en-US" sz="2000" dirty="0">
                  <a:solidFill>
                    <a:srgbClr val="2372DB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，全員上線學習</a:t>
              </a:r>
              <a:endParaRPr lang="en-US" altLang="zh-TW" sz="2000" dirty="0">
                <a:solidFill>
                  <a:srgbClr val="2372DB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pPr marL="342900" indent="-342900">
                <a:lnSpc>
                  <a:spcPct val="130000"/>
                </a:lnSpc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zh-TW" altLang="en-US" sz="2000" dirty="0">
                  <a:solidFill>
                    <a:srgbClr val="2372DB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微軟雲端超穩定，萬人使用不塞車</a:t>
              </a:r>
              <a:endParaRPr lang="en-US" altLang="zh-TW" sz="2000" dirty="0">
                <a:solidFill>
                  <a:srgbClr val="2372DB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pPr marL="342900" indent="-342900">
                <a:lnSpc>
                  <a:spcPct val="130000"/>
                </a:lnSpc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en-US" altLang="zh-TW" sz="2000" dirty="0">
                  <a:solidFill>
                    <a:srgbClr val="2372DB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QR code</a:t>
              </a:r>
              <a:r>
                <a:rPr lang="zh-TW" altLang="en-US" sz="2000" dirty="0">
                  <a:solidFill>
                    <a:srgbClr val="2372DB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隨掃隨註冊上課，學習記錄超便捷</a:t>
              </a:r>
              <a:endParaRPr lang="zh-CN" altLang="en-US" sz="2000" i="1" dirty="0">
                <a:solidFill>
                  <a:srgbClr val="2372DB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1989DAC8-9AE8-47A6-A52F-9410AC6E33B9}"/>
                </a:ext>
              </a:extLst>
            </p:cNvPr>
            <p:cNvGrpSpPr/>
            <p:nvPr/>
          </p:nvGrpSpPr>
          <p:grpSpPr>
            <a:xfrm>
              <a:off x="1629220" y="2024930"/>
              <a:ext cx="3177399" cy="1293580"/>
              <a:chOff x="607523" y="1848697"/>
              <a:chExt cx="3177399" cy="1293580"/>
            </a:xfrm>
          </p:grpSpPr>
          <p:sp>
            <p:nvSpPr>
              <p:cNvPr id="29" name="矩形: 圓角 28">
                <a:extLst>
                  <a:ext uri="{FF2B5EF4-FFF2-40B4-BE49-F238E27FC236}">
                    <a16:creationId xmlns:a16="http://schemas.microsoft.com/office/drawing/2014/main" id="{EE31F322-F8BE-47CD-878F-63167A074A3A}"/>
                  </a:ext>
                </a:extLst>
              </p:cNvPr>
              <p:cNvSpPr/>
              <p:nvPr/>
            </p:nvSpPr>
            <p:spPr>
              <a:xfrm>
                <a:off x="607523" y="1848697"/>
                <a:ext cx="3177399" cy="1293580"/>
              </a:xfrm>
              <a:prstGeom prst="roundRect">
                <a:avLst>
                  <a:gd name="adj" fmla="val 50000"/>
                </a:avLst>
              </a:prstGeom>
              <a:solidFill>
                <a:srgbClr val="2372DB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/>
              </a:p>
            </p:txBody>
          </p:sp>
          <p:grpSp>
            <p:nvGrpSpPr>
              <p:cNvPr id="64" name="群組 63">
                <a:extLst>
                  <a:ext uri="{FF2B5EF4-FFF2-40B4-BE49-F238E27FC236}">
                    <a16:creationId xmlns:a16="http://schemas.microsoft.com/office/drawing/2014/main" id="{59BE25D4-BDB3-4A4C-AA13-DF6AD1388D6E}"/>
                  </a:ext>
                </a:extLst>
              </p:cNvPr>
              <p:cNvGrpSpPr/>
              <p:nvPr/>
            </p:nvGrpSpPr>
            <p:grpSpPr>
              <a:xfrm>
                <a:off x="815815" y="1895323"/>
                <a:ext cx="2783605" cy="1200329"/>
                <a:chOff x="787284" y="1888584"/>
                <a:chExt cx="2783605" cy="1200329"/>
              </a:xfrm>
            </p:grpSpPr>
            <p:pic>
              <p:nvPicPr>
                <p:cNvPr id="30" name="圖形 29">
                  <a:extLst>
                    <a:ext uri="{FF2B5EF4-FFF2-40B4-BE49-F238E27FC236}">
                      <a16:creationId xmlns:a16="http://schemas.microsoft.com/office/drawing/2014/main" id="{1537E639-FF96-417D-982A-4E71D59582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8353" y="1917938"/>
                  <a:ext cx="757523" cy="757521"/>
                </a:xfrm>
                <a:prstGeom prst="rect">
                  <a:avLst/>
                </a:prstGeom>
              </p:spPr>
            </p:pic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F10B5B3-26CE-4172-BF98-1C2278F8E29F}"/>
                    </a:ext>
                  </a:extLst>
                </p:cNvPr>
                <p:cNvSpPr txBox="1"/>
                <p:nvPr/>
              </p:nvSpPr>
              <p:spPr>
                <a:xfrm>
                  <a:off x="2565070" y="2494923"/>
                  <a:ext cx="100581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2800" kern="100" dirty="0">
                      <a:solidFill>
                        <a:schemeClr val="bg1"/>
                      </a:solidFill>
                      <a:effectLst/>
                      <a:latin typeface="jf open 粉圓 1.1" panose="020F0500000000000000" pitchFamily="34" charset="-120"/>
                      <a:ea typeface="jf open 粉圓 1.1" panose="020F0500000000000000" pitchFamily="34" charset="-120"/>
                      <a:cs typeface="Times New Roman" panose="02020603050405020304" pitchFamily="18" charset="0"/>
                    </a:rPr>
                    <a:t>上線</a:t>
                  </a:r>
                  <a:endParaRPr lang="zh-TW" altLang="zh-TW" sz="2800" kern="100" dirty="0">
                    <a:solidFill>
                      <a:schemeClr val="bg1"/>
                    </a:solidFill>
                    <a:effectLst/>
                    <a:latin typeface="jf open 粉圓 1.1" panose="020F0500000000000000" pitchFamily="34" charset="-120"/>
                    <a:ea typeface="jf open 粉圓 1.1" panose="020F0500000000000000" pitchFamily="34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文字方塊 62">
                  <a:extLst>
                    <a:ext uri="{FF2B5EF4-FFF2-40B4-BE49-F238E27FC236}">
                      <a16:creationId xmlns:a16="http://schemas.microsoft.com/office/drawing/2014/main" id="{6166106F-AF53-4EDE-8639-6E4D8802F8B4}"/>
                    </a:ext>
                  </a:extLst>
                </p:cNvPr>
                <p:cNvSpPr txBox="1"/>
                <p:nvPr/>
              </p:nvSpPr>
              <p:spPr>
                <a:xfrm>
                  <a:off x="787284" y="1888584"/>
                  <a:ext cx="2103190" cy="12003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7200" kern="100" dirty="0">
                      <a:solidFill>
                        <a:schemeClr val="bg1"/>
                      </a:solidFill>
                      <a:effectLst/>
                      <a:latin typeface="jf open 粉圓 1.1" panose="020F0500000000000000" pitchFamily="34" charset="-120"/>
                      <a:ea typeface="jf open 粉圓 1.1" panose="020F0500000000000000" pitchFamily="34" charset="-120"/>
                      <a:cs typeface="Times New Roman" panose="02020603050405020304" pitchFamily="18" charset="0"/>
                    </a:rPr>
                    <a:t>超快</a:t>
                  </a:r>
                  <a:endParaRPr lang="zh-TW" altLang="en-US" sz="7200" dirty="0"/>
                </a:p>
              </p:txBody>
            </p:sp>
          </p:grpSp>
        </p:grpSp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FF797B5C-D7DF-4855-B49F-2FAB6CE46BB7}"/>
              </a:ext>
            </a:extLst>
          </p:cNvPr>
          <p:cNvGrpSpPr/>
          <p:nvPr/>
        </p:nvGrpSpPr>
        <p:grpSpPr>
          <a:xfrm>
            <a:off x="1323722" y="5054441"/>
            <a:ext cx="9544557" cy="1490663"/>
            <a:chOff x="1629220" y="5243019"/>
            <a:chExt cx="9544557" cy="1490663"/>
          </a:xfrm>
        </p:grpSpPr>
        <p:sp>
          <p:nvSpPr>
            <p:cNvPr id="9" name="işľíḍé">
              <a:extLst>
                <a:ext uri="{FF2B5EF4-FFF2-40B4-BE49-F238E27FC236}">
                  <a16:creationId xmlns:a16="http://schemas.microsoft.com/office/drawing/2014/main" id="{145F075F-2953-4933-BEC4-3DF4693CD9CE}"/>
                </a:ext>
              </a:extLst>
            </p:cNvPr>
            <p:cNvSpPr txBox="1"/>
            <p:nvPr/>
          </p:nvSpPr>
          <p:spPr bwMode="auto">
            <a:xfrm>
              <a:off x="5260335" y="5298129"/>
              <a:ext cx="5913442" cy="14355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342900" indent="-342900">
                <a:lnSpc>
                  <a:spcPct val="130000"/>
                </a:lnSpc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zh-TW" altLang="en-US" sz="2000" dirty="0">
                  <a:solidFill>
                    <a:srgbClr val="2372DB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超過</a:t>
              </a:r>
              <a:r>
                <a:rPr lang="en-US" altLang="zh-TW" sz="2000" dirty="0">
                  <a:solidFill>
                    <a:srgbClr val="2372DB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600</a:t>
              </a:r>
              <a:r>
                <a:rPr lang="zh-TW" altLang="en-US" sz="2000" dirty="0">
                  <a:solidFill>
                    <a:srgbClr val="2372DB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家上市櫃客戶肯定，口碑有保證</a:t>
              </a:r>
              <a:endParaRPr lang="en-US" altLang="zh-TW" sz="2000" dirty="0">
                <a:solidFill>
                  <a:srgbClr val="2372DB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pPr marL="342900" indent="-342900">
                <a:lnSpc>
                  <a:spcPct val="130000"/>
                </a:lnSpc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zh-TW" altLang="en-US" sz="2000" dirty="0">
                  <a:solidFill>
                    <a:srgbClr val="2372DB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數位教材顧問輔導上線，教材製作準備零難度</a:t>
              </a:r>
              <a:endParaRPr lang="en-US" altLang="zh-TW" sz="2000" dirty="0">
                <a:solidFill>
                  <a:srgbClr val="2372DB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pPr marL="342900" indent="-342900">
                <a:lnSpc>
                  <a:spcPct val="130000"/>
                </a:lnSpc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zh-TW" altLang="en-US" sz="2000" dirty="0">
                  <a:solidFill>
                    <a:srgbClr val="2372DB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專業</a:t>
              </a:r>
              <a:r>
                <a:rPr lang="en-US" altLang="zh-TW" sz="2000" dirty="0">
                  <a:solidFill>
                    <a:srgbClr val="2372DB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CRM</a:t>
              </a:r>
              <a:r>
                <a:rPr lang="zh-TW" altLang="en-US" sz="2000" dirty="0">
                  <a:solidFill>
                    <a:srgbClr val="2372DB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服務團隊，全程相伴度過每個重要時刻</a:t>
              </a:r>
              <a:endParaRPr lang="en-US" altLang="zh-TW" sz="2000" dirty="0">
                <a:solidFill>
                  <a:srgbClr val="2372DB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grpSp>
          <p:nvGrpSpPr>
            <p:cNvPr id="103" name="群組 102">
              <a:extLst>
                <a:ext uri="{FF2B5EF4-FFF2-40B4-BE49-F238E27FC236}">
                  <a16:creationId xmlns:a16="http://schemas.microsoft.com/office/drawing/2014/main" id="{6210AFD7-24F9-475F-9CDF-0DE0F716BEF1}"/>
                </a:ext>
              </a:extLst>
            </p:cNvPr>
            <p:cNvGrpSpPr/>
            <p:nvPr/>
          </p:nvGrpSpPr>
          <p:grpSpPr>
            <a:xfrm>
              <a:off x="1629220" y="5243019"/>
              <a:ext cx="3177399" cy="1293580"/>
              <a:chOff x="1629220" y="5243020"/>
              <a:chExt cx="3177399" cy="1293580"/>
            </a:xfrm>
          </p:grpSpPr>
          <p:grpSp>
            <p:nvGrpSpPr>
              <p:cNvPr id="89" name="群組 88">
                <a:extLst>
                  <a:ext uri="{FF2B5EF4-FFF2-40B4-BE49-F238E27FC236}">
                    <a16:creationId xmlns:a16="http://schemas.microsoft.com/office/drawing/2014/main" id="{11C6A0E8-29D5-481F-BCF8-471FADADA86D}"/>
                  </a:ext>
                </a:extLst>
              </p:cNvPr>
              <p:cNvGrpSpPr/>
              <p:nvPr/>
            </p:nvGrpSpPr>
            <p:grpSpPr>
              <a:xfrm>
                <a:off x="1629220" y="5243020"/>
                <a:ext cx="3177399" cy="1293580"/>
                <a:chOff x="607523" y="1848697"/>
                <a:chExt cx="3177399" cy="1293580"/>
              </a:xfrm>
            </p:grpSpPr>
            <p:sp>
              <p:nvSpPr>
                <p:cNvPr id="93" name="矩形: 圓角 92">
                  <a:extLst>
                    <a:ext uri="{FF2B5EF4-FFF2-40B4-BE49-F238E27FC236}">
                      <a16:creationId xmlns:a16="http://schemas.microsoft.com/office/drawing/2014/main" id="{C437F60C-0478-4735-B31D-D44DA45E1A78}"/>
                    </a:ext>
                  </a:extLst>
                </p:cNvPr>
                <p:cNvSpPr/>
                <p:nvPr/>
              </p:nvSpPr>
              <p:spPr>
                <a:xfrm>
                  <a:off x="607523" y="1848697"/>
                  <a:ext cx="3177399" cy="129358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372DB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800"/>
                </a:p>
              </p:txBody>
            </p:sp>
            <p:sp>
              <p:nvSpPr>
                <p:cNvPr id="95" name="文字方塊 94">
                  <a:extLst>
                    <a:ext uri="{FF2B5EF4-FFF2-40B4-BE49-F238E27FC236}">
                      <a16:creationId xmlns:a16="http://schemas.microsoft.com/office/drawing/2014/main" id="{71B451A2-A64B-4409-A0D4-20DBC521E81B}"/>
                    </a:ext>
                  </a:extLst>
                </p:cNvPr>
                <p:cNvSpPr txBox="1"/>
                <p:nvPr/>
              </p:nvSpPr>
              <p:spPr>
                <a:xfrm>
                  <a:off x="2593601" y="2501662"/>
                  <a:ext cx="100581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2800" kern="100" dirty="0">
                      <a:solidFill>
                        <a:schemeClr val="bg1"/>
                      </a:solidFill>
                      <a:latin typeface="jf open 粉圓 1.1" panose="020F0500000000000000" pitchFamily="34" charset="-120"/>
                      <a:ea typeface="jf open 粉圓 1.1" panose="020F0500000000000000" pitchFamily="34" charset="-120"/>
                      <a:cs typeface="Times New Roman" panose="02020603050405020304" pitchFamily="18" charset="0"/>
                    </a:rPr>
                    <a:t>服務</a:t>
                  </a:r>
                  <a:endParaRPr lang="zh-TW" altLang="zh-TW" sz="2800" kern="100" dirty="0">
                    <a:solidFill>
                      <a:schemeClr val="bg1"/>
                    </a:solidFill>
                    <a:effectLst/>
                    <a:latin typeface="jf open 粉圓 1.1" panose="020F0500000000000000" pitchFamily="34" charset="-120"/>
                    <a:ea typeface="jf open 粉圓 1.1" panose="020F0500000000000000" pitchFamily="34" charset="-12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7" name="群組 96">
                <a:extLst>
                  <a:ext uri="{FF2B5EF4-FFF2-40B4-BE49-F238E27FC236}">
                    <a16:creationId xmlns:a16="http://schemas.microsoft.com/office/drawing/2014/main" id="{CBAF5B24-7221-4781-870B-73E834D305F6}"/>
                  </a:ext>
                </a:extLst>
              </p:cNvPr>
              <p:cNvGrpSpPr/>
              <p:nvPr/>
            </p:nvGrpSpPr>
            <p:grpSpPr>
              <a:xfrm>
                <a:off x="3734646" y="5321896"/>
                <a:ext cx="720307" cy="720304"/>
                <a:chOff x="5477932" y="5882241"/>
                <a:chExt cx="3809996" cy="3810000"/>
              </a:xfrm>
            </p:grpSpPr>
            <p:pic>
              <p:nvPicPr>
                <p:cNvPr id="98" name="圖形 97">
                  <a:extLst>
                    <a:ext uri="{FF2B5EF4-FFF2-40B4-BE49-F238E27FC236}">
                      <a16:creationId xmlns:a16="http://schemas.microsoft.com/office/drawing/2014/main" id="{7606226B-5A16-40F8-8B11-5FD69536D97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77932" y="5882241"/>
                  <a:ext cx="3809996" cy="3810000"/>
                </a:xfrm>
                <a:prstGeom prst="rect">
                  <a:avLst/>
                </a:prstGeom>
              </p:spPr>
            </p:pic>
            <p:pic>
              <p:nvPicPr>
                <p:cNvPr id="99" name="圖形 98">
                  <a:extLst>
                    <a:ext uri="{FF2B5EF4-FFF2-40B4-BE49-F238E27FC236}">
                      <a16:creationId xmlns:a16="http://schemas.microsoft.com/office/drawing/2014/main" id="{CE8844D6-7B62-4898-A7B6-CB67793240F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37938" y="7420223"/>
                  <a:ext cx="1985615" cy="1985617"/>
                </a:xfrm>
                <a:prstGeom prst="rect">
                  <a:avLst/>
                </a:prstGeom>
              </p:spPr>
            </p:pic>
          </p:grpSp>
          <p:sp>
            <p:nvSpPr>
              <p:cNvPr id="102" name="手繪多邊形: 圖案 101">
                <a:extLst>
                  <a:ext uri="{FF2B5EF4-FFF2-40B4-BE49-F238E27FC236}">
                    <a16:creationId xmlns:a16="http://schemas.microsoft.com/office/drawing/2014/main" id="{730B201B-9266-43A5-B87B-035FD300FC75}"/>
                  </a:ext>
                </a:extLst>
              </p:cNvPr>
              <p:cNvSpPr/>
              <p:nvPr/>
            </p:nvSpPr>
            <p:spPr>
              <a:xfrm>
                <a:off x="1961695" y="5521123"/>
                <a:ext cx="1760935" cy="767777"/>
              </a:xfrm>
              <a:custGeom>
                <a:avLst/>
                <a:gdLst/>
                <a:ahLst/>
                <a:cxnLst/>
                <a:rect l="l" t="t" r="r" b="b"/>
                <a:pathLst>
                  <a:path w="1760935" h="541734">
                    <a:moveTo>
                      <a:pt x="322064" y="300632"/>
                    </a:moveTo>
                    <a:cubicBezTo>
                      <a:pt x="315714" y="300632"/>
                      <a:pt x="310753" y="302418"/>
                      <a:pt x="307182" y="305990"/>
                    </a:cubicBezTo>
                    <a:cubicBezTo>
                      <a:pt x="303610" y="309562"/>
                      <a:pt x="301824" y="314523"/>
                      <a:pt x="301824" y="320873"/>
                    </a:cubicBezTo>
                    <a:lnTo>
                      <a:pt x="301824" y="380404"/>
                    </a:lnTo>
                    <a:cubicBezTo>
                      <a:pt x="301824" y="386754"/>
                      <a:pt x="303610" y="391616"/>
                      <a:pt x="307182" y="394989"/>
                    </a:cubicBezTo>
                    <a:cubicBezTo>
                      <a:pt x="310753" y="398363"/>
                      <a:pt x="315714" y="400050"/>
                      <a:pt x="322064" y="400050"/>
                    </a:cubicBezTo>
                    <a:lnTo>
                      <a:pt x="449461" y="400050"/>
                    </a:lnTo>
                    <a:cubicBezTo>
                      <a:pt x="455811" y="400050"/>
                      <a:pt x="460772" y="398363"/>
                      <a:pt x="464344" y="394989"/>
                    </a:cubicBezTo>
                    <a:cubicBezTo>
                      <a:pt x="467916" y="391616"/>
                      <a:pt x="469702" y="386754"/>
                      <a:pt x="469702" y="380404"/>
                    </a:cubicBezTo>
                    <a:lnTo>
                      <a:pt x="469702" y="320873"/>
                    </a:lnTo>
                    <a:cubicBezTo>
                      <a:pt x="469702" y="307379"/>
                      <a:pt x="462955" y="300632"/>
                      <a:pt x="449461" y="300632"/>
                    </a:cubicBezTo>
                    <a:close/>
                    <a:moveTo>
                      <a:pt x="812602" y="271462"/>
                    </a:moveTo>
                    <a:lnTo>
                      <a:pt x="778074" y="338732"/>
                    </a:lnTo>
                    <a:cubicBezTo>
                      <a:pt x="776486" y="341907"/>
                      <a:pt x="775693" y="345082"/>
                      <a:pt x="775693" y="348257"/>
                    </a:cubicBezTo>
                    <a:cubicBezTo>
                      <a:pt x="775693" y="355004"/>
                      <a:pt x="779860" y="359568"/>
                      <a:pt x="788194" y="361950"/>
                    </a:cubicBezTo>
                    <a:cubicBezTo>
                      <a:pt x="814785" y="369093"/>
                      <a:pt x="854869" y="381992"/>
                      <a:pt x="908447" y="400645"/>
                    </a:cubicBezTo>
                    <a:cubicBezTo>
                      <a:pt x="912813" y="401835"/>
                      <a:pt x="917774" y="403423"/>
                      <a:pt x="923330" y="405407"/>
                    </a:cubicBezTo>
                    <a:cubicBezTo>
                      <a:pt x="955874" y="374054"/>
                      <a:pt x="978099" y="329406"/>
                      <a:pt x="990005" y="271462"/>
                    </a:cubicBezTo>
                    <a:close/>
                    <a:moveTo>
                      <a:pt x="304800" y="257770"/>
                    </a:moveTo>
                    <a:lnTo>
                      <a:pt x="467321" y="257770"/>
                    </a:lnTo>
                    <a:cubicBezTo>
                      <a:pt x="484783" y="257770"/>
                      <a:pt x="497384" y="261540"/>
                      <a:pt x="505123" y="269081"/>
                    </a:cubicBezTo>
                    <a:cubicBezTo>
                      <a:pt x="512862" y="276621"/>
                      <a:pt x="516335" y="288925"/>
                      <a:pt x="515541" y="305990"/>
                    </a:cubicBezTo>
                    <a:lnTo>
                      <a:pt x="515541" y="394692"/>
                    </a:lnTo>
                    <a:cubicBezTo>
                      <a:pt x="515541" y="412154"/>
                      <a:pt x="511671" y="424755"/>
                      <a:pt x="503932" y="432494"/>
                    </a:cubicBezTo>
                    <a:cubicBezTo>
                      <a:pt x="496193" y="440233"/>
                      <a:pt x="483989" y="443706"/>
                      <a:pt x="467321" y="442912"/>
                    </a:cubicBezTo>
                    <a:lnTo>
                      <a:pt x="304800" y="442912"/>
                    </a:lnTo>
                    <a:cubicBezTo>
                      <a:pt x="287735" y="442912"/>
                      <a:pt x="275332" y="439042"/>
                      <a:pt x="267593" y="431303"/>
                    </a:cubicBezTo>
                    <a:cubicBezTo>
                      <a:pt x="259854" y="423564"/>
                      <a:pt x="256183" y="411360"/>
                      <a:pt x="256580" y="394692"/>
                    </a:cubicBezTo>
                    <a:lnTo>
                      <a:pt x="256580" y="305990"/>
                    </a:lnTo>
                    <a:cubicBezTo>
                      <a:pt x="256580" y="288528"/>
                      <a:pt x="260450" y="275927"/>
                      <a:pt x="268189" y="268188"/>
                    </a:cubicBezTo>
                    <a:cubicBezTo>
                      <a:pt x="275928" y="260449"/>
                      <a:pt x="288132" y="256976"/>
                      <a:pt x="304800" y="257770"/>
                    </a:cubicBezTo>
                    <a:close/>
                    <a:moveTo>
                      <a:pt x="1288852" y="197643"/>
                    </a:moveTo>
                    <a:cubicBezTo>
                      <a:pt x="1297583" y="197643"/>
                      <a:pt x="1304231" y="200025"/>
                      <a:pt x="1308795" y="204787"/>
                    </a:cubicBezTo>
                    <a:cubicBezTo>
                      <a:pt x="1313359" y="209550"/>
                      <a:pt x="1315443" y="216098"/>
                      <a:pt x="1315046" y="224432"/>
                    </a:cubicBezTo>
                    <a:cubicBezTo>
                      <a:pt x="1313855" y="255785"/>
                      <a:pt x="1310581" y="288230"/>
                      <a:pt x="1305223" y="321766"/>
                    </a:cubicBezTo>
                    <a:cubicBezTo>
                      <a:pt x="1299865" y="355302"/>
                      <a:pt x="1292821" y="384968"/>
                      <a:pt x="1284089" y="410765"/>
                    </a:cubicBezTo>
                    <a:cubicBezTo>
                      <a:pt x="1280915" y="419893"/>
                      <a:pt x="1276648" y="427037"/>
                      <a:pt x="1271290" y="432196"/>
                    </a:cubicBezTo>
                    <a:cubicBezTo>
                      <a:pt x="1265932" y="437356"/>
                      <a:pt x="1260079" y="439935"/>
                      <a:pt x="1253729" y="439935"/>
                    </a:cubicBezTo>
                    <a:cubicBezTo>
                      <a:pt x="1245791" y="439935"/>
                      <a:pt x="1239243" y="438249"/>
                      <a:pt x="1234083" y="434875"/>
                    </a:cubicBezTo>
                    <a:cubicBezTo>
                      <a:pt x="1228924" y="431502"/>
                      <a:pt x="1225947" y="427235"/>
                      <a:pt x="1225154" y="422076"/>
                    </a:cubicBezTo>
                    <a:cubicBezTo>
                      <a:pt x="1224360" y="414535"/>
                      <a:pt x="1225947" y="405010"/>
                      <a:pt x="1229916" y="393501"/>
                    </a:cubicBezTo>
                    <a:cubicBezTo>
                      <a:pt x="1239838" y="366910"/>
                      <a:pt x="1247180" y="340518"/>
                      <a:pt x="1251943" y="314325"/>
                    </a:cubicBezTo>
                    <a:cubicBezTo>
                      <a:pt x="1256705" y="288131"/>
                      <a:pt x="1260674" y="257373"/>
                      <a:pt x="1263849" y="222051"/>
                    </a:cubicBezTo>
                    <a:cubicBezTo>
                      <a:pt x="1264643" y="214114"/>
                      <a:pt x="1267123" y="208061"/>
                      <a:pt x="1271290" y="203894"/>
                    </a:cubicBezTo>
                    <a:cubicBezTo>
                      <a:pt x="1275457" y="199727"/>
                      <a:pt x="1281311" y="197643"/>
                      <a:pt x="1288852" y="197643"/>
                    </a:cubicBezTo>
                    <a:close/>
                    <a:moveTo>
                      <a:pt x="1652588" y="182165"/>
                    </a:moveTo>
                    <a:cubicBezTo>
                      <a:pt x="1664891" y="182165"/>
                      <a:pt x="1686124" y="210740"/>
                      <a:pt x="1716286" y="267890"/>
                    </a:cubicBezTo>
                    <a:cubicBezTo>
                      <a:pt x="1746052" y="323850"/>
                      <a:pt x="1760935" y="363339"/>
                      <a:pt x="1760935" y="386357"/>
                    </a:cubicBezTo>
                    <a:cubicBezTo>
                      <a:pt x="1760935" y="392707"/>
                      <a:pt x="1757958" y="398462"/>
                      <a:pt x="1752005" y="403621"/>
                    </a:cubicBezTo>
                    <a:cubicBezTo>
                      <a:pt x="1745655" y="408781"/>
                      <a:pt x="1738710" y="411360"/>
                      <a:pt x="1731169" y="411360"/>
                    </a:cubicBezTo>
                    <a:cubicBezTo>
                      <a:pt x="1724422" y="411360"/>
                      <a:pt x="1718469" y="409178"/>
                      <a:pt x="1713310" y="404812"/>
                    </a:cubicBezTo>
                    <a:cubicBezTo>
                      <a:pt x="1708944" y="400843"/>
                      <a:pt x="1701205" y="382389"/>
                      <a:pt x="1690093" y="349448"/>
                    </a:cubicBezTo>
                    <a:cubicBezTo>
                      <a:pt x="1680171" y="320476"/>
                      <a:pt x="1666479" y="289718"/>
                      <a:pt x="1649016" y="257175"/>
                    </a:cubicBezTo>
                    <a:cubicBezTo>
                      <a:pt x="1633538" y="228600"/>
                      <a:pt x="1625799" y="211137"/>
                      <a:pt x="1625799" y="204787"/>
                    </a:cubicBezTo>
                    <a:cubicBezTo>
                      <a:pt x="1625799" y="189706"/>
                      <a:pt x="1634729" y="182165"/>
                      <a:pt x="1652588" y="182165"/>
                    </a:cubicBezTo>
                    <a:close/>
                    <a:moveTo>
                      <a:pt x="838200" y="123229"/>
                    </a:moveTo>
                    <a:cubicBezTo>
                      <a:pt x="846932" y="123229"/>
                      <a:pt x="853678" y="125313"/>
                      <a:pt x="858441" y="129480"/>
                    </a:cubicBezTo>
                    <a:cubicBezTo>
                      <a:pt x="863203" y="133647"/>
                      <a:pt x="865585" y="139700"/>
                      <a:pt x="865585" y="147637"/>
                    </a:cubicBezTo>
                    <a:cubicBezTo>
                      <a:pt x="865585" y="153193"/>
                      <a:pt x="855068" y="179585"/>
                      <a:pt x="834033" y="226814"/>
                    </a:cubicBezTo>
                    <a:lnTo>
                      <a:pt x="1117402" y="226814"/>
                    </a:lnTo>
                    <a:cubicBezTo>
                      <a:pt x="1136055" y="226814"/>
                      <a:pt x="1145382" y="234354"/>
                      <a:pt x="1145382" y="249435"/>
                    </a:cubicBezTo>
                    <a:cubicBezTo>
                      <a:pt x="1145382" y="264120"/>
                      <a:pt x="1136055" y="271462"/>
                      <a:pt x="1117402" y="271462"/>
                    </a:cubicBezTo>
                    <a:lnTo>
                      <a:pt x="1040607" y="271462"/>
                    </a:lnTo>
                    <a:cubicBezTo>
                      <a:pt x="1027510" y="333375"/>
                      <a:pt x="1004094" y="384175"/>
                      <a:pt x="970360" y="423862"/>
                    </a:cubicBezTo>
                    <a:cubicBezTo>
                      <a:pt x="1005682" y="437356"/>
                      <a:pt x="1050132" y="457993"/>
                      <a:pt x="1103710" y="485775"/>
                    </a:cubicBezTo>
                    <a:cubicBezTo>
                      <a:pt x="1117204" y="492918"/>
                      <a:pt x="1123950" y="502046"/>
                      <a:pt x="1123950" y="513159"/>
                    </a:cubicBezTo>
                    <a:cubicBezTo>
                      <a:pt x="1123950" y="521493"/>
                      <a:pt x="1121371" y="528339"/>
                      <a:pt x="1116211" y="533697"/>
                    </a:cubicBezTo>
                    <a:cubicBezTo>
                      <a:pt x="1111052" y="539055"/>
                      <a:pt x="1103908" y="541734"/>
                      <a:pt x="1094780" y="541734"/>
                    </a:cubicBezTo>
                    <a:cubicBezTo>
                      <a:pt x="1088430" y="541734"/>
                      <a:pt x="1075333" y="535979"/>
                      <a:pt x="1055489" y="524470"/>
                    </a:cubicBezTo>
                    <a:cubicBezTo>
                      <a:pt x="1026914" y="507801"/>
                      <a:pt x="985441" y="486965"/>
                      <a:pt x="931069" y="461962"/>
                    </a:cubicBezTo>
                    <a:cubicBezTo>
                      <a:pt x="865585" y="511968"/>
                      <a:pt x="778272" y="536971"/>
                      <a:pt x="669132" y="536971"/>
                    </a:cubicBezTo>
                    <a:cubicBezTo>
                      <a:pt x="657225" y="536971"/>
                      <a:pt x="648395" y="534789"/>
                      <a:pt x="642640" y="530423"/>
                    </a:cubicBezTo>
                    <a:cubicBezTo>
                      <a:pt x="636886" y="526057"/>
                      <a:pt x="634008" y="519310"/>
                      <a:pt x="634008" y="510182"/>
                    </a:cubicBezTo>
                    <a:cubicBezTo>
                      <a:pt x="634008" y="501054"/>
                      <a:pt x="637382" y="494704"/>
                      <a:pt x="644128" y="491132"/>
                    </a:cubicBezTo>
                    <a:cubicBezTo>
                      <a:pt x="649288" y="488751"/>
                      <a:pt x="666949" y="487164"/>
                      <a:pt x="697111" y="486370"/>
                    </a:cubicBezTo>
                    <a:cubicBezTo>
                      <a:pt x="735211" y="485576"/>
                      <a:pt x="769640" y="481111"/>
                      <a:pt x="800398" y="472975"/>
                    </a:cubicBezTo>
                    <a:cubicBezTo>
                      <a:pt x="831156" y="464839"/>
                      <a:pt x="857449" y="454025"/>
                      <a:pt x="879277" y="440531"/>
                    </a:cubicBezTo>
                    <a:cubicBezTo>
                      <a:pt x="849511" y="427831"/>
                      <a:pt x="806252" y="413146"/>
                      <a:pt x="749499" y="396478"/>
                    </a:cubicBezTo>
                    <a:cubicBezTo>
                      <a:pt x="738386" y="393303"/>
                      <a:pt x="730052" y="389135"/>
                      <a:pt x="724496" y="383976"/>
                    </a:cubicBezTo>
                    <a:cubicBezTo>
                      <a:pt x="718939" y="378817"/>
                      <a:pt x="716161" y="372268"/>
                      <a:pt x="716161" y="364331"/>
                    </a:cubicBezTo>
                    <a:cubicBezTo>
                      <a:pt x="716161" y="357187"/>
                      <a:pt x="718543" y="348654"/>
                      <a:pt x="723305" y="338732"/>
                    </a:cubicBezTo>
                    <a:lnTo>
                      <a:pt x="757238" y="271462"/>
                    </a:lnTo>
                    <a:lnTo>
                      <a:pt x="647700" y="271462"/>
                    </a:lnTo>
                    <a:cubicBezTo>
                      <a:pt x="629047" y="271462"/>
                      <a:pt x="619721" y="264120"/>
                      <a:pt x="619721" y="249435"/>
                    </a:cubicBezTo>
                    <a:cubicBezTo>
                      <a:pt x="619721" y="234354"/>
                      <a:pt x="629047" y="226814"/>
                      <a:pt x="647700" y="226814"/>
                    </a:cubicBezTo>
                    <a:lnTo>
                      <a:pt x="779264" y="226814"/>
                    </a:lnTo>
                    <a:lnTo>
                      <a:pt x="814983" y="142279"/>
                    </a:lnTo>
                    <a:cubicBezTo>
                      <a:pt x="820142" y="129579"/>
                      <a:pt x="827882" y="123229"/>
                      <a:pt x="838200" y="123229"/>
                    </a:cubicBezTo>
                    <a:close/>
                    <a:moveTo>
                      <a:pt x="1390650" y="117871"/>
                    </a:moveTo>
                    <a:cubicBezTo>
                      <a:pt x="1408510" y="117871"/>
                      <a:pt x="1417439" y="128587"/>
                      <a:pt x="1417439" y="150018"/>
                    </a:cubicBezTo>
                    <a:lnTo>
                      <a:pt x="1417439" y="442912"/>
                    </a:lnTo>
                    <a:cubicBezTo>
                      <a:pt x="1417439" y="454818"/>
                      <a:pt x="1419920" y="463252"/>
                      <a:pt x="1424881" y="468213"/>
                    </a:cubicBezTo>
                    <a:cubicBezTo>
                      <a:pt x="1429842" y="473174"/>
                      <a:pt x="1437879" y="476349"/>
                      <a:pt x="1448991" y="477738"/>
                    </a:cubicBezTo>
                    <a:cubicBezTo>
                      <a:pt x="1460104" y="479127"/>
                      <a:pt x="1478955" y="479821"/>
                      <a:pt x="1505546" y="479821"/>
                    </a:cubicBezTo>
                    <a:cubicBezTo>
                      <a:pt x="1551583" y="479821"/>
                      <a:pt x="1578571" y="477639"/>
                      <a:pt x="1586508" y="473273"/>
                    </a:cubicBezTo>
                    <a:cubicBezTo>
                      <a:pt x="1592064" y="470098"/>
                      <a:pt x="1596232" y="463649"/>
                      <a:pt x="1599010" y="453925"/>
                    </a:cubicBezTo>
                    <a:cubicBezTo>
                      <a:pt x="1601788" y="444202"/>
                      <a:pt x="1603375" y="429815"/>
                      <a:pt x="1603772" y="410765"/>
                    </a:cubicBezTo>
                    <a:cubicBezTo>
                      <a:pt x="1603772" y="402431"/>
                      <a:pt x="1605955" y="395882"/>
                      <a:pt x="1610321" y="391120"/>
                    </a:cubicBezTo>
                    <a:cubicBezTo>
                      <a:pt x="1614686" y="386357"/>
                      <a:pt x="1621036" y="383976"/>
                      <a:pt x="1629371" y="383976"/>
                    </a:cubicBezTo>
                    <a:cubicBezTo>
                      <a:pt x="1638499" y="383976"/>
                      <a:pt x="1645047" y="386357"/>
                      <a:pt x="1649016" y="391120"/>
                    </a:cubicBezTo>
                    <a:cubicBezTo>
                      <a:pt x="1652985" y="395882"/>
                      <a:pt x="1655168" y="402828"/>
                      <a:pt x="1655564" y="411956"/>
                    </a:cubicBezTo>
                    <a:cubicBezTo>
                      <a:pt x="1655961" y="444103"/>
                      <a:pt x="1652687" y="468808"/>
                      <a:pt x="1645742" y="486072"/>
                    </a:cubicBezTo>
                    <a:cubicBezTo>
                      <a:pt x="1638796" y="503336"/>
                      <a:pt x="1627783" y="514350"/>
                      <a:pt x="1612702" y="519112"/>
                    </a:cubicBezTo>
                    <a:cubicBezTo>
                      <a:pt x="1594843" y="524668"/>
                      <a:pt x="1557735" y="527446"/>
                      <a:pt x="1501379" y="527446"/>
                    </a:cubicBezTo>
                    <a:cubicBezTo>
                      <a:pt x="1462882" y="527446"/>
                      <a:pt x="1434406" y="526157"/>
                      <a:pt x="1415951" y="523577"/>
                    </a:cubicBezTo>
                    <a:cubicBezTo>
                      <a:pt x="1397497" y="520997"/>
                      <a:pt x="1384201" y="515441"/>
                      <a:pt x="1376065" y="506908"/>
                    </a:cubicBezTo>
                    <a:cubicBezTo>
                      <a:pt x="1367929" y="498375"/>
                      <a:pt x="1363861" y="484981"/>
                      <a:pt x="1363861" y="466725"/>
                    </a:cubicBezTo>
                    <a:lnTo>
                      <a:pt x="1363861" y="150018"/>
                    </a:lnTo>
                    <a:cubicBezTo>
                      <a:pt x="1363861" y="138906"/>
                      <a:pt x="1366044" y="130770"/>
                      <a:pt x="1370410" y="125610"/>
                    </a:cubicBezTo>
                    <a:cubicBezTo>
                      <a:pt x="1374775" y="120451"/>
                      <a:pt x="1381522" y="117871"/>
                      <a:pt x="1390650" y="117871"/>
                    </a:cubicBezTo>
                    <a:close/>
                    <a:moveTo>
                      <a:pt x="277416" y="27384"/>
                    </a:moveTo>
                    <a:lnTo>
                      <a:pt x="475060" y="27384"/>
                    </a:lnTo>
                    <a:cubicBezTo>
                      <a:pt x="508000" y="27384"/>
                      <a:pt x="524471" y="44648"/>
                      <a:pt x="524471" y="79176"/>
                    </a:cubicBezTo>
                    <a:cubicBezTo>
                      <a:pt x="524471" y="128389"/>
                      <a:pt x="519113" y="166489"/>
                      <a:pt x="508397" y="193476"/>
                    </a:cubicBezTo>
                    <a:cubicBezTo>
                      <a:pt x="497682" y="220464"/>
                      <a:pt x="466130" y="233957"/>
                      <a:pt x="413743" y="233957"/>
                    </a:cubicBezTo>
                    <a:cubicBezTo>
                      <a:pt x="396280" y="233957"/>
                      <a:pt x="387549" y="226417"/>
                      <a:pt x="387549" y="211335"/>
                    </a:cubicBezTo>
                    <a:cubicBezTo>
                      <a:pt x="387549" y="197048"/>
                      <a:pt x="398264" y="189706"/>
                      <a:pt x="419696" y="189309"/>
                    </a:cubicBezTo>
                    <a:cubicBezTo>
                      <a:pt x="441524" y="188515"/>
                      <a:pt x="455613" y="184546"/>
                      <a:pt x="461963" y="177403"/>
                    </a:cubicBezTo>
                    <a:cubicBezTo>
                      <a:pt x="471885" y="165100"/>
                      <a:pt x="476846" y="135532"/>
                      <a:pt x="476846" y="88701"/>
                    </a:cubicBezTo>
                    <a:cubicBezTo>
                      <a:pt x="476846" y="76398"/>
                      <a:pt x="470694" y="70246"/>
                      <a:pt x="458391" y="70246"/>
                    </a:cubicBezTo>
                    <a:lnTo>
                      <a:pt x="379214" y="70246"/>
                    </a:lnTo>
                    <a:cubicBezTo>
                      <a:pt x="378024" y="107553"/>
                      <a:pt x="373063" y="137517"/>
                      <a:pt x="364332" y="160139"/>
                    </a:cubicBezTo>
                    <a:cubicBezTo>
                      <a:pt x="354807" y="183951"/>
                      <a:pt x="340321" y="203596"/>
                      <a:pt x="320874" y="219075"/>
                    </a:cubicBezTo>
                    <a:cubicBezTo>
                      <a:pt x="310158" y="227012"/>
                      <a:pt x="301228" y="232965"/>
                      <a:pt x="294085" y="236934"/>
                    </a:cubicBezTo>
                    <a:cubicBezTo>
                      <a:pt x="286941" y="240903"/>
                      <a:pt x="280591" y="242887"/>
                      <a:pt x="275035" y="242887"/>
                    </a:cubicBezTo>
                    <a:cubicBezTo>
                      <a:pt x="260747" y="242887"/>
                      <a:pt x="253603" y="235148"/>
                      <a:pt x="253603" y="219670"/>
                    </a:cubicBezTo>
                    <a:cubicBezTo>
                      <a:pt x="253603" y="211335"/>
                      <a:pt x="259160" y="204192"/>
                      <a:pt x="270272" y="198239"/>
                    </a:cubicBezTo>
                    <a:cubicBezTo>
                      <a:pt x="292894" y="185539"/>
                      <a:pt x="309166" y="169465"/>
                      <a:pt x="319088" y="150018"/>
                    </a:cubicBezTo>
                    <a:cubicBezTo>
                      <a:pt x="329010" y="130175"/>
                      <a:pt x="333971" y="103584"/>
                      <a:pt x="333971" y="70246"/>
                    </a:cubicBezTo>
                    <a:lnTo>
                      <a:pt x="277416" y="70246"/>
                    </a:lnTo>
                    <a:cubicBezTo>
                      <a:pt x="258763" y="70246"/>
                      <a:pt x="249436" y="63103"/>
                      <a:pt x="249436" y="48815"/>
                    </a:cubicBezTo>
                    <a:cubicBezTo>
                      <a:pt x="249436" y="34528"/>
                      <a:pt x="258763" y="27384"/>
                      <a:pt x="277416" y="27384"/>
                    </a:cubicBezTo>
                    <a:close/>
                    <a:moveTo>
                      <a:pt x="1460302" y="5953"/>
                    </a:moveTo>
                    <a:cubicBezTo>
                      <a:pt x="1464271" y="5953"/>
                      <a:pt x="1468041" y="6746"/>
                      <a:pt x="1471613" y="8334"/>
                    </a:cubicBezTo>
                    <a:cubicBezTo>
                      <a:pt x="1485504" y="13890"/>
                      <a:pt x="1501279" y="21828"/>
                      <a:pt x="1518940" y="32146"/>
                    </a:cubicBezTo>
                    <a:cubicBezTo>
                      <a:pt x="1536601" y="42465"/>
                      <a:pt x="1553171" y="53181"/>
                      <a:pt x="1568649" y="64293"/>
                    </a:cubicBezTo>
                    <a:cubicBezTo>
                      <a:pt x="1575396" y="68659"/>
                      <a:pt x="1580059" y="72925"/>
                      <a:pt x="1582639" y="77093"/>
                    </a:cubicBezTo>
                    <a:cubicBezTo>
                      <a:pt x="1585218" y="81260"/>
                      <a:pt x="1586508" y="86320"/>
                      <a:pt x="1586508" y="92273"/>
                    </a:cubicBezTo>
                    <a:cubicBezTo>
                      <a:pt x="1586508" y="99814"/>
                      <a:pt x="1584425" y="105965"/>
                      <a:pt x="1580257" y="110728"/>
                    </a:cubicBezTo>
                    <a:cubicBezTo>
                      <a:pt x="1576090" y="115490"/>
                      <a:pt x="1571030" y="118268"/>
                      <a:pt x="1565077" y="119062"/>
                    </a:cubicBezTo>
                    <a:cubicBezTo>
                      <a:pt x="1553171" y="120253"/>
                      <a:pt x="1541463" y="116879"/>
                      <a:pt x="1529954" y="108942"/>
                    </a:cubicBezTo>
                    <a:cubicBezTo>
                      <a:pt x="1510110" y="95051"/>
                      <a:pt x="1482924" y="76596"/>
                      <a:pt x="1448396" y="53578"/>
                    </a:cubicBezTo>
                    <a:cubicBezTo>
                      <a:pt x="1442840" y="50006"/>
                      <a:pt x="1439069" y="46235"/>
                      <a:pt x="1437085" y="42267"/>
                    </a:cubicBezTo>
                    <a:cubicBezTo>
                      <a:pt x="1435100" y="38298"/>
                      <a:pt x="1434307" y="33535"/>
                      <a:pt x="1434704" y="27979"/>
                    </a:cubicBezTo>
                    <a:cubicBezTo>
                      <a:pt x="1435497" y="22423"/>
                      <a:pt x="1438275" y="17363"/>
                      <a:pt x="1443038" y="12799"/>
                    </a:cubicBezTo>
                    <a:cubicBezTo>
                      <a:pt x="1447800" y="8235"/>
                      <a:pt x="1453555" y="5953"/>
                      <a:pt x="1460302" y="5953"/>
                    </a:cubicBezTo>
                    <a:close/>
                    <a:moveTo>
                      <a:pt x="878682" y="595"/>
                    </a:moveTo>
                    <a:cubicBezTo>
                      <a:pt x="895747" y="595"/>
                      <a:pt x="904280" y="9128"/>
                      <a:pt x="904280" y="26193"/>
                    </a:cubicBezTo>
                    <a:lnTo>
                      <a:pt x="904280" y="63103"/>
                    </a:lnTo>
                    <a:lnTo>
                      <a:pt x="1082874" y="63103"/>
                    </a:lnTo>
                    <a:cubicBezTo>
                      <a:pt x="1104305" y="61515"/>
                      <a:pt x="1119783" y="65484"/>
                      <a:pt x="1129308" y="75009"/>
                    </a:cubicBezTo>
                    <a:cubicBezTo>
                      <a:pt x="1138833" y="84534"/>
                      <a:pt x="1142802" y="100012"/>
                      <a:pt x="1141214" y="121443"/>
                    </a:cubicBezTo>
                    <a:lnTo>
                      <a:pt x="1141214" y="173831"/>
                    </a:lnTo>
                    <a:cubicBezTo>
                      <a:pt x="1141214" y="183356"/>
                      <a:pt x="1139230" y="190301"/>
                      <a:pt x="1135261" y="194667"/>
                    </a:cubicBezTo>
                    <a:cubicBezTo>
                      <a:pt x="1131293" y="199032"/>
                      <a:pt x="1125339" y="201215"/>
                      <a:pt x="1117402" y="201215"/>
                    </a:cubicBezTo>
                    <a:cubicBezTo>
                      <a:pt x="1109465" y="201215"/>
                      <a:pt x="1103511" y="199032"/>
                      <a:pt x="1099543" y="194667"/>
                    </a:cubicBezTo>
                    <a:cubicBezTo>
                      <a:pt x="1095574" y="190301"/>
                      <a:pt x="1093589" y="183356"/>
                      <a:pt x="1093589" y="173831"/>
                    </a:cubicBezTo>
                    <a:lnTo>
                      <a:pt x="1093589" y="131564"/>
                    </a:lnTo>
                    <a:cubicBezTo>
                      <a:pt x="1093589" y="123229"/>
                      <a:pt x="1091407" y="116879"/>
                      <a:pt x="1087041" y="112514"/>
                    </a:cubicBezTo>
                    <a:cubicBezTo>
                      <a:pt x="1082675" y="108148"/>
                      <a:pt x="1076524" y="106164"/>
                      <a:pt x="1068586" y="106560"/>
                    </a:cubicBezTo>
                    <a:lnTo>
                      <a:pt x="695921" y="106560"/>
                    </a:lnTo>
                    <a:cubicBezTo>
                      <a:pt x="678855" y="106560"/>
                      <a:pt x="670719" y="114895"/>
                      <a:pt x="671513" y="131564"/>
                    </a:cubicBezTo>
                    <a:lnTo>
                      <a:pt x="671513" y="173831"/>
                    </a:lnTo>
                    <a:cubicBezTo>
                      <a:pt x="671513" y="192087"/>
                      <a:pt x="663575" y="201215"/>
                      <a:pt x="647700" y="201215"/>
                    </a:cubicBezTo>
                    <a:cubicBezTo>
                      <a:pt x="631429" y="201215"/>
                      <a:pt x="623293" y="192087"/>
                      <a:pt x="623293" y="173831"/>
                    </a:cubicBezTo>
                    <a:lnTo>
                      <a:pt x="623293" y="121443"/>
                    </a:lnTo>
                    <a:cubicBezTo>
                      <a:pt x="621705" y="100012"/>
                      <a:pt x="625674" y="84534"/>
                      <a:pt x="635199" y="75009"/>
                    </a:cubicBezTo>
                    <a:cubicBezTo>
                      <a:pt x="644724" y="65484"/>
                      <a:pt x="660202" y="61515"/>
                      <a:pt x="681633" y="63103"/>
                    </a:cubicBezTo>
                    <a:lnTo>
                      <a:pt x="852488" y="63103"/>
                    </a:lnTo>
                    <a:lnTo>
                      <a:pt x="852488" y="26193"/>
                    </a:lnTo>
                    <a:cubicBezTo>
                      <a:pt x="852488" y="9128"/>
                      <a:pt x="861219" y="595"/>
                      <a:pt x="878682" y="595"/>
                    </a:cubicBezTo>
                    <a:close/>
                    <a:moveTo>
                      <a:pt x="141685" y="0"/>
                    </a:moveTo>
                    <a:cubicBezTo>
                      <a:pt x="149622" y="0"/>
                      <a:pt x="155476" y="1785"/>
                      <a:pt x="159246" y="5357"/>
                    </a:cubicBezTo>
                    <a:cubicBezTo>
                      <a:pt x="163017" y="8929"/>
                      <a:pt x="164902" y="14684"/>
                      <a:pt x="164902" y="22621"/>
                    </a:cubicBezTo>
                    <a:lnTo>
                      <a:pt x="164902" y="81557"/>
                    </a:lnTo>
                    <a:lnTo>
                      <a:pt x="213122" y="81557"/>
                    </a:lnTo>
                    <a:cubicBezTo>
                      <a:pt x="230585" y="81557"/>
                      <a:pt x="239316" y="88900"/>
                      <a:pt x="239316" y="103584"/>
                    </a:cubicBezTo>
                    <a:cubicBezTo>
                      <a:pt x="239316" y="117871"/>
                      <a:pt x="230585" y="125015"/>
                      <a:pt x="213122" y="125015"/>
                    </a:cubicBezTo>
                    <a:lnTo>
                      <a:pt x="164902" y="125015"/>
                    </a:lnTo>
                    <a:lnTo>
                      <a:pt x="164902" y="192286"/>
                    </a:lnTo>
                    <a:lnTo>
                      <a:pt x="222052" y="192286"/>
                    </a:lnTo>
                    <a:cubicBezTo>
                      <a:pt x="239911" y="192286"/>
                      <a:pt x="248841" y="199429"/>
                      <a:pt x="248841" y="213717"/>
                    </a:cubicBezTo>
                    <a:cubicBezTo>
                      <a:pt x="248841" y="228004"/>
                      <a:pt x="239911" y="235148"/>
                      <a:pt x="222052" y="235148"/>
                    </a:cubicBezTo>
                    <a:lnTo>
                      <a:pt x="166688" y="235148"/>
                    </a:lnTo>
                    <a:lnTo>
                      <a:pt x="166688" y="306585"/>
                    </a:lnTo>
                    <a:lnTo>
                      <a:pt x="213718" y="306585"/>
                    </a:lnTo>
                    <a:cubicBezTo>
                      <a:pt x="228799" y="306585"/>
                      <a:pt x="236339" y="313531"/>
                      <a:pt x="236339" y="327421"/>
                    </a:cubicBezTo>
                    <a:cubicBezTo>
                      <a:pt x="236339" y="342106"/>
                      <a:pt x="228799" y="349448"/>
                      <a:pt x="213718" y="349448"/>
                    </a:cubicBezTo>
                    <a:lnTo>
                      <a:pt x="166688" y="349448"/>
                    </a:lnTo>
                    <a:lnTo>
                      <a:pt x="166688" y="458985"/>
                    </a:lnTo>
                    <a:cubicBezTo>
                      <a:pt x="202407" y="472876"/>
                      <a:pt x="266899" y="479821"/>
                      <a:pt x="360164" y="479821"/>
                    </a:cubicBezTo>
                    <a:lnTo>
                      <a:pt x="520303" y="475654"/>
                    </a:lnTo>
                    <a:cubicBezTo>
                      <a:pt x="536179" y="474860"/>
                      <a:pt x="544116" y="482798"/>
                      <a:pt x="544116" y="499467"/>
                    </a:cubicBezTo>
                    <a:cubicBezTo>
                      <a:pt x="544116" y="517723"/>
                      <a:pt x="530225" y="526851"/>
                      <a:pt x="502444" y="526851"/>
                    </a:cubicBezTo>
                    <a:lnTo>
                      <a:pt x="344686" y="526256"/>
                    </a:lnTo>
                    <a:cubicBezTo>
                      <a:pt x="257771" y="525859"/>
                      <a:pt x="193080" y="516929"/>
                      <a:pt x="150614" y="499467"/>
                    </a:cubicBezTo>
                    <a:cubicBezTo>
                      <a:pt x="118071" y="486370"/>
                      <a:pt x="90885" y="460176"/>
                      <a:pt x="69057" y="420885"/>
                    </a:cubicBezTo>
                    <a:cubicBezTo>
                      <a:pt x="54769" y="492323"/>
                      <a:pt x="39688" y="528042"/>
                      <a:pt x="23813" y="528042"/>
                    </a:cubicBezTo>
                    <a:cubicBezTo>
                      <a:pt x="7938" y="528042"/>
                      <a:pt x="0" y="519509"/>
                      <a:pt x="0" y="502443"/>
                    </a:cubicBezTo>
                    <a:cubicBezTo>
                      <a:pt x="0" y="498078"/>
                      <a:pt x="1985" y="491132"/>
                      <a:pt x="5953" y="481607"/>
                    </a:cubicBezTo>
                    <a:cubicBezTo>
                      <a:pt x="24210" y="437951"/>
                      <a:pt x="35719" y="377626"/>
                      <a:pt x="40482" y="300632"/>
                    </a:cubicBezTo>
                    <a:cubicBezTo>
                      <a:pt x="41672" y="284757"/>
                      <a:pt x="49014" y="276820"/>
                      <a:pt x="62508" y="276820"/>
                    </a:cubicBezTo>
                    <a:cubicBezTo>
                      <a:pt x="76796" y="276820"/>
                      <a:pt x="83939" y="283765"/>
                      <a:pt x="83939" y="297656"/>
                    </a:cubicBezTo>
                    <a:lnTo>
                      <a:pt x="77391" y="371475"/>
                    </a:lnTo>
                    <a:cubicBezTo>
                      <a:pt x="88900" y="395287"/>
                      <a:pt x="103982" y="415528"/>
                      <a:pt x="122635" y="432196"/>
                    </a:cubicBezTo>
                    <a:lnTo>
                      <a:pt x="122635" y="235148"/>
                    </a:lnTo>
                    <a:lnTo>
                      <a:pt x="30361" y="235148"/>
                    </a:lnTo>
                    <a:cubicBezTo>
                      <a:pt x="12502" y="235148"/>
                      <a:pt x="3572" y="228004"/>
                      <a:pt x="3572" y="213717"/>
                    </a:cubicBezTo>
                    <a:cubicBezTo>
                      <a:pt x="3572" y="199429"/>
                      <a:pt x="12502" y="192286"/>
                      <a:pt x="30361" y="192286"/>
                    </a:cubicBezTo>
                    <a:lnTo>
                      <a:pt x="119063" y="192286"/>
                    </a:lnTo>
                    <a:lnTo>
                      <a:pt x="119063" y="125015"/>
                    </a:lnTo>
                    <a:lnTo>
                      <a:pt x="46435" y="125015"/>
                    </a:lnTo>
                    <a:cubicBezTo>
                      <a:pt x="28972" y="125015"/>
                      <a:pt x="20241" y="117871"/>
                      <a:pt x="20241" y="103584"/>
                    </a:cubicBezTo>
                    <a:cubicBezTo>
                      <a:pt x="20241" y="88900"/>
                      <a:pt x="28972" y="81557"/>
                      <a:pt x="46435" y="81557"/>
                    </a:cubicBezTo>
                    <a:lnTo>
                      <a:pt x="119063" y="81557"/>
                    </a:lnTo>
                    <a:lnTo>
                      <a:pt x="119063" y="22621"/>
                    </a:lnTo>
                    <a:cubicBezTo>
                      <a:pt x="119063" y="7540"/>
                      <a:pt x="126603" y="0"/>
                      <a:pt x="1416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FB82EC76-47AB-4CE4-81D4-1E633B13884E}"/>
              </a:ext>
            </a:extLst>
          </p:cNvPr>
          <p:cNvGrpSpPr/>
          <p:nvPr/>
        </p:nvGrpSpPr>
        <p:grpSpPr>
          <a:xfrm>
            <a:off x="8609142" y="352800"/>
            <a:ext cx="2956139" cy="3310917"/>
            <a:chOff x="8929182" y="322320"/>
            <a:chExt cx="2956139" cy="3310917"/>
          </a:xfrm>
        </p:grpSpPr>
        <p:sp>
          <p:nvSpPr>
            <p:cNvPr id="117" name="矩形: 圓角 116">
              <a:extLst>
                <a:ext uri="{FF2B5EF4-FFF2-40B4-BE49-F238E27FC236}">
                  <a16:creationId xmlns:a16="http://schemas.microsoft.com/office/drawing/2014/main" id="{4CCEA2A4-7460-4A10-8184-F000AF8808CB}"/>
                </a:ext>
              </a:extLst>
            </p:cNvPr>
            <p:cNvSpPr/>
            <p:nvPr/>
          </p:nvSpPr>
          <p:spPr>
            <a:xfrm rot="277475">
              <a:off x="11344819" y="322320"/>
              <a:ext cx="540502" cy="3256846"/>
            </a:xfrm>
            <a:prstGeom prst="roundRect">
              <a:avLst>
                <a:gd name="adj" fmla="val 50000"/>
              </a:avLst>
            </a:prstGeom>
            <a:solidFill>
              <a:srgbClr val="FED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0" dirty="0">
                  <a:solidFill>
                    <a:schemeClr val="bg1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防疫不停學</a:t>
              </a:r>
              <a:r>
                <a:rPr lang="zh-TW" altLang="en-US" sz="2800" dirty="0">
                  <a:solidFill>
                    <a:schemeClr val="bg1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！</a:t>
              </a:r>
            </a:p>
          </p:txBody>
        </p:sp>
        <p:pic>
          <p:nvPicPr>
            <p:cNvPr id="118" name="圖片 117">
              <a:extLst>
                <a:ext uri="{FF2B5EF4-FFF2-40B4-BE49-F238E27FC236}">
                  <a16:creationId xmlns:a16="http://schemas.microsoft.com/office/drawing/2014/main" id="{8082E50B-E354-466E-B9A5-5A5CD42D3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929182" y="608811"/>
              <a:ext cx="2554465" cy="3024426"/>
            </a:xfrm>
            <a:prstGeom prst="rect">
              <a:avLst/>
            </a:prstGeom>
          </p:spPr>
        </p:pic>
      </p:grp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1D1A908-1B7E-427D-B486-F52719EB3965}"/>
              </a:ext>
            </a:extLst>
          </p:cNvPr>
          <p:cNvSpPr txBox="1"/>
          <p:nvPr/>
        </p:nvSpPr>
        <p:spPr>
          <a:xfrm>
            <a:off x="948014" y="543774"/>
            <a:ext cx="63674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spc="600" dirty="0">
                <a:ln w="19050">
                  <a:solidFill>
                    <a:srgbClr val="2372DB"/>
                  </a:solidFill>
                </a:ln>
                <a:solidFill>
                  <a:schemeClr val="bg1"/>
                </a:solidFill>
                <a:effectLst>
                  <a:outerShdw dist="25400" dir="5400000" algn="t" rotWithShape="0">
                    <a:srgbClr val="2372DB"/>
                  </a:outerShdw>
                </a:effectLst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超方案</a:t>
            </a:r>
            <a:r>
              <a:rPr lang="en-US" altLang="zh-TW" sz="4000" spc="600" dirty="0">
                <a:ln w="19050">
                  <a:solidFill>
                    <a:srgbClr val="2372DB"/>
                  </a:solidFill>
                </a:ln>
                <a:solidFill>
                  <a:schemeClr val="bg1"/>
                </a:solidFill>
                <a:effectLst>
                  <a:outerShdw dist="25400" dir="5400000" algn="t" rotWithShape="0">
                    <a:srgbClr val="2372DB"/>
                  </a:outerShdw>
                </a:effectLst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---</a:t>
            </a:r>
            <a:r>
              <a:rPr lang="zh-TW" altLang="en-US" sz="4000" spc="600" dirty="0">
                <a:ln w="19050">
                  <a:solidFill>
                    <a:srgbClr val="2372DB"/>
                  </a:solidFill>
                </a:ln>
                <a:solidFill>
                  <a:schemeClr val="bg1"/>
                </a:solidFill>
                <a:effectLst>
                  <a:outerShdw dist="25400" dir="5400000" algn="t" rotWithShape="0">
                    <a:srgbClr val="2372DB"/>
                  </a:outerShdw>
                </a:effectLst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產品介紹</a:t>
            </a:r>
            <a:endParaRPr lang="zh-TW" altLang="en-US" sz="7200" dirty="0">
              <a:ln w="19050">
                <a:solidFill>
                  <a:srgbClr val="2372DB"/>
                </a:solidFill>
              </a:ln>
              <a:solidFill>
                <a:schemeClr val="bg1"/>
              </a:solidFill>
              <a:effectLst>
                <a:outerShdw dist="25400" dir="5400000" algn="t" rotWithShape="0">
                  <a:srgbClr val="2372DB"/>
                </a:outerShdw>
              </a:effectLst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3A5811D3-3CCB-4B27-9ED8-F5B078B1FC96}"/>
              </a:ext>
            </a:extLst>
          </p:cNvPr>
          <p:cNvGrpSpPr/>
          <p:nvPr/>
        </p:nvGrpSpPr>
        <p:grpSpPr>
          <a:xfrm>
            <a:off x="1323722" y="2124459"/>
            <a:ext cx="8803631" cy="1293580"/>
            <a:chOff x="1323722" y="3595611"/>
            <a:chExt cx="8803631" cy="1293580"/>
          </a:xfrm>
        </p:grpSpPr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BDDA2B02-3DFC-435A-ACA5-1D664246FE20}"/>
                </a:ext>
              </a:extLst>
            </p:cNvPr>
            <p:cNvSpPr/>
            <p:nvPr/>
          </p:nvSpPr>
          <p:spPr>
            <a:xfrm>
              <a:off x="5918200" y="3961240"/>
              <a:ext cx="1581150" cy="170860"/>
            </a:xfrm>
            <a:prstGeom prst="roundRect">
              <a:avLst>
                <a:gd name="adj" fmla="val 50000"/>
              </a:avLst>
            </a:prstGeom>
            <a:solidFill>
              <a:srgbClr val="FED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0D24BFEA-775E-449A-BBD3-67F6F35A4BA5}"/>
                </a:ext>
              </a:extLst>
            </p:cNvPr>
            <p:cNvGrpSpPr/>
            <p:nvPr/>
          </p:nvGrpSpPr>
          <p:grpSpPr>
            <a:xfrm>
              <a:off x="1323722" y="3595611"/>
              <a:ext cx="8803631" cy="1293580"/>
              <a:chOff x="1629220" y="3628397"/>
              <a:chExt cx="8803631" cy="1293580"/>
            </a:xfrm>
          </p:grpSpPr>
          <p:sp>
            <p:nvSpPr>
              <p:cNvPr id="43" name="işľíḍé">
                <a:extLst>
                  <a:ext uri="{FF2B5EF4-FFF2-40B4-BE49-F238E27FC236}">
                    <a16:creationId xmlns:a16="http://schemas.microsoft.com/office/drawing/2014/main" id="{493892E0-8532-47FD-B0E4-8EA53E09E52B}"/>
                  </a:ext>
                </a:extLst>
              </p:cNvPr>
              <p:cNvSpPr txBox="1"/>
              <p:nvPr/>
            </p:nvSpPr>
            <p:spPr bwMode="auto">
              <a:xfrm>
                <a:off x="5260335" y="3735540"/>
                <a:ext cx="5172516" cy="977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 anchor="t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zh-TW" altLang="en-US" sz="2000" dirty="0">
                    <a:solidFill>
                      <a:srgbClr val="2372DB"/>
                    </a:solidFill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雲端 </a:t>
                </a:r>
                <a:r>
                  <a:rPr lang="en-US" altLang="zh-TW" sz="2600" dirty="0">
                    <a:solidFill>
                      <a:srgbClr val="2372DB"/>
                    </a:solidFill>
                    <a:latin typeface="Noto Sans CJK TC Black" panose="020B0A00000000000000" pitchFamily="34" charset="-120"/>
                    <a:ea typeface="Noto Sans CJK TC Black" panose="020B0A00000000000000" pitchFamily="34" charset="-120"/>
                  </a:rPr>
                  <a:t>NT 88,888</a:t>
                </a:r>
                <a:r>
                  <a:rPr lang="zh-TW" altLang="en-US" sz="2000" dirty="0">
                    <a:solidFill>
                      <a:srgbClr val="2372DB"/>
                    </a:solidFill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，多家比較沒有傷害</a:t>
                </a:r>
                <a:endParaRPr lang="en-US" altLang="zh-TW" sz="2000" dirty="0">
                  <a:solidFill>
                    <a:srgbClr val="2372DB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zh-TW" altLang="en-US" sz="2000" dirty="0">
                    <a:solidFill>
                      <a:srgbClr val="2372DB"/>
                    </a:solidFill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彈性選擇租期，用多少算多少</a:t>
                </a:r>
                <a:endParaRPr lang="en-US" altLang="zh-TW" sz="2000" dirty="0">
                  <a:solidFill>
                    <a:srgbClr val="2372DB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endParaRPr>
              </a:p>
            </p:txBody>
          </p: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5622EB23-9CD6-4299-B284-77651B2183DD}"/>
                  </a:ext>
                </a:extLst>
              </p:cNvPr>
              <p:cNvGrpSpPr/>
              <p:nvPr/>
            </p:nvGrpSpPr>
            <p:grpSpPr>
              <a:xfrm>
                <a:off x="1629220" y="3628397"/>
                <a:ext cx="3177399" cy="1293580"/>
                <a:chOff x="1629220" y="3519904"/>
                <a:chExt cx="3177399" cy="1293580"/>
              </a:xfrm>
            </p:grpSpPr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3F73BD2F-4D91-4E7E-9432-281171743791}"/>
                    </a:ext>
                  </a:extLst>
                </p:cNvPr>
                <p:cNvGrpSpPr/>
                <p:nvPr/>
              </p:nvGrpSpPr>
              <p:grpSpPr>
                <a:xfrm>
                  <a:off x="1629220" y="3519904"/>
                  <a:ext cx="3177399" cy="1293580"/>
                  <a:chOff x="607523" y="1848697"/>
                  <a:chExt cx="3177399" cy="1293580"/>
                </a:xfrm>
              </p:grpSpPr>
              <p:sp>
                <p:nvSpPr>
                  <p:cNvPr id="49" name="矩形: 圓角 48">
                    <a:extLst>
                      <a:ext uri="{FF2B5EF4-FFF2-40B4-BE49-F238E27FC236}">
                        <a16:creationId xmlns:a16="http://schemas.microsoft.com/office/drawing/2014/main" id="{C533F0A0-E1FA-40CB-97CE-C2958D37FF52}"/>
                      </a:ext>
                    </a:extLst>
                  </p:cNvPr>
                  <p:cNvSpPr/>
                  <p:nvPr/>
                </p:nvSpPr>
                <p:spPr>
                  <a:xfrm>
                    <a:off x="607523" y="1848697"/>
                    <a:ext cx="3177399" cy="12935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2372DB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2800"/>
                  </a:p>
                </p:txBody>
              </p:sp>
              <p:grpSp>
                <p:nvGrpSpPr>
                  <p:cNvPr id="50" name="群組 49">
                    <a:extLst>
                      <a:ext uri="{FF2B5EF4-FFF2-40B4-BE49-F238E27FC236}">
                        <a16:creationId xmlns:a16="http://schemas.microsoft.com/office/drawing/2014/main" id="{4B3FB707-F62A-4425-8FA6-CBF19221F2B9}"/>
                      </a:ext>
                    </a:extLst>
                  </p:cNvPr>
                  <p:cNvGrpSpPr/>
                  <p:nvPr/>
                </p:nvGrpSpPr>
                <p:grpSpPr>
                  <a:xfrm>
                    <a:off x="815815" y="1895323"/>
                    <a:ext cx="2783605" cy="1200329"/>
                    <a:chOff x="787284" y="1888584"/>
                    <a:chExt cx="2783605" cy="1200329"/>
                  </a:xfrm>
                </p:grpSpPr>
                <p:sp>
                  <p:nvSpPr>
                    <p:cNvPr id="51" name="文字方塊 50">
                      <a:extLst>
                        <a:ext uri="{FF2B5EF4-FFF2-40B4-BE49-F238E27FC236}">
                          <a16:creationId xmlns:a16="http://schemas.microsoft.com/office/drawing/2014/main" id="{DCE4D0F2-9A32-4CEE-9D9F-7BA84EE6F7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65070" y="2494923"/>
                      <a:ext cx="100581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zh-TW" altLang="en-US" sz="2800" kern="100" dirty="0">
                          <a:solidFill>
                            <a:schemeClr val="bg1"/>
                          </a:solidFill>
                          <a:latin typeface="jf open 粉圓 1.1" panose="020F0500000000000000" pitchFamily="34" charset="-120"/>
                          <a:ea typeface="jf open 粉圓 1.1" panose="020F0500000000000000" pitchFamily="34" charset="-120"/>
                          <a:cs typeface="Times New Roman" panose="02020603050405020304" pitchFamily="18" charset="0"/>
                        </a:rPr>
                        <a:t>費用</a:t>
                      </a:r>
                      <a:endParaRPr lang="zh-TW" altLang="zh-TW" sz="2800" kern="100" dirty="0">
                        <a:solidFill>
                          <a:schemeClr val="bg1"/>
                        </a:solidFill>
                        <a:effectLst/>
                        <a:latin typeface="jf open 粉圓 1.1" panose="020F0500000000000000" pitchFamily="34" charset="-120"/>
                        <a:ea typeface="jf open 粉圓 1.1" panose="020F0500000000000000" pitchFamily="34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2" name="文字方塊 51">
                      <a:extLst>
                        <a:ext uri="{FF2B5EF4-FFF2-40B4-BE49-F238E27FC236}">
                          <a16:creationId xmlns:a16="http://schemas.microsoft.com/office/drawing/2014/main" id="{FBCA1D73-F5F1-4B77-B882-4ED335AEF2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7284" y="1888584"/>
                      <a:ext cx="2103190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zh-TW" altLang="en-US" sz="7200" kern="100" dirty="0">
                          <a:solidFill>
                            <a:schemeClr val="bg1"/>
                          </a:solidFill>
                          <a:effectLst/>
                          <a:latin typeface="jf open 粉圓 1.1" panose="020F0500000000000000" pitchFamily="34" charset="-120"/>
                          <a:ea typeface="jf open 粉圓 1.1" panose="020F0500000000000000" pitchFamily="34" charset="-120"/>
                          <a:cs typeface="Times New Roman" panose="02020603050405020304" pitchFamily="18" charset="0"/>
                        </a:rPr>
                        <a:t>超值</a:t>
                      </a:r>
                      <a:endParaRPr lang="zh-TW" altLang="en-US" sz="7200" dirty="0"/>
                    </a:p>
                  </p:txBody>
                </p:sp>
              </p:grpSp>
            </p:grpSp>
            <p:grpSp>
              <p:nvGrpSpPr>
                <p:cNvPr id="46" name="群組 45">
                  <a:extLst>
                    <a:ext uri="{FF2B5EF4-FFF2-40B4-BE49-F238E27FC236}">
                      <a16:creationId xmlns:a16="http://schemas.microsoft.com/office/drawing/2014/main" id="{1FC82423-AB0A-4254-AB93-4B0260873DCB}"/>
                    </a:ext>
                  </a:extLst>
                </p:cNvPr>
                <p:cNvGrpSpPr/>
                <p:nvPr/>
              </p:nvGrpSpPr>
              <p:grpSpPr>
                <a:xfrm>
                  <a:off x="3856153" y="3744995"/>
                  <a:ext cx="622814" cy="463805"/>
                  <a:chOff x="-2464948" y="2720067"/>
                  <a:chExt cx="809715" cy="602993"/>
                </a:xfrm>
              </p:grpSpPr>
              <p:sp>
                <p:nvSpPr>
                  <p:cNvPr id="47" name="圖形 90" descr="撲滿">
                    <a:extLst>
                      <a:ext uri="{FF2B5EF4-FFF2-40B4-BE49-F238E27FC236}">
                        <a16:creationId xmlns:a16="http://schemas.microsoft.com/office/drawing/2014/main" id="{6A1F6E03-744B-442F-809D-568430BC4CE5}"/>
                      </a:ext>
                    </a:extLst>
                  </p:cNvPr>
                  <p:cNvSpPr/>
                  <p:nvPr/>
                </p:nvSpPr>
                <p:spPr>
                  <a:xfrm>
                    <a:off x="-2464948" y="2720067"/>
                    <a:ext cx="809715" cy="602993"/>
                  </a:xfrm>
                  <a:custGeom>
                    <a:avLst/>
                    <a:gdLst>
                      <a:gd name="connsiteX0" fmla="*/ 723900 w 809715"/>
                      <a:gd name="connsiteY0" fmla="*/ 305813 h 602993"/>
                      <a:gd name="connsiteX1" fmla="*/ 712470 w 809715"/>
                      <a:gd name="connsiteY1" fmla="*/ 300098 h 602993"/>
                      <a:gd name="connsiteX2" fmla="*/ 704850 w 809715"/>
                      <a:gd name="connsiteY2" fmla="*/ 278191 h 602993"/>
                      <a:gd name="connsiteX3" fmla="*/ 721043 w 809715"/>
                      <a:gd name="connsiteY3" fmla="*/ 250568 h 602993"/>
                      <a:gd name="connsiteX4" fmla="*/ 721995 w 809715"/>
                      <a:gd name="connsiteY4" fmla="*/ 249616 h 602993"/>
                      <a:gd name="connsiteX5" fmla="*/ 742950 w 809715"/>
                      <a:gd name="connsiteY5" fmla="*/ 277238 h 602993"/>
                      <a:gd name="connsiteX6" fmla="*/ 723900 w 809715"/>
                      <a:gd name="connsiteY6" fmla="*/ 305813 h 602993"/>
                      <a:gd name="connsiteX7" fmla="*/ 464820 w 809715"/>
                      <a:gd name="connsiteY7" fmla="*/ 118171 h 602993"/>
                      <a:gd name="connsiteX8" fmla="*/ 447675 w 809715"/>
                      <a:gd name="connsiteY8" fmla="*/ 129601 h 602993"/>
                      <a:gd name="connsiteX9" fmla="*/ 440055 w 809715"/>
                      <a:gd name="connsiteY9" fmla="*/ 127696 h 602993"/>
                      <a:gd name="connsiteX10" fmla="*/ 344805 w 809715"/>
                      <a:gd name="connsiteY10" fmla="*/ 105788 h 602993"/>
                      <a:gd name="connsiteX11" fmla="*/ 290513 w 809715"/>
                      <a:gd name="connsiteY11" fmla="*/ 113408 h 602993"/>
                      <a:gd name="connsiteX12" fmla="*/ 266700 w 809715"/>
                      <a:gd name="connsiteY12" fmla="*/ 100073 h 602993"/>
                      <a:gd name="connsiteX13" fmla="*/ 280035 w 809715"/>
                      <a:gd name="connsiteY13" fmla="*/ 76261 h 602993"/>
                      <a:gd name="connsiteX14" fmla="*/ 343853 w 809715"/>
                      <a:gd name="connsiteY14" fmla="*/ 67688 h 602993"/>
                      <a:gd name="connsiteX15" fmla="*/ 454343 w 809715"/>
                      <a:gd name="connsiteY15" fmla="*/ 92453 h 602993"/>
                      <a:gd name="connsiteX16" fmla="*/ 464820 w 809715"/>
                      <a:gd name="connsiteY16" fmla="*/ 118171 h 602993"/>
                      <a:gd name="connsiteX17" fmla="*/ 793433 w 809715"/>
                      <a:gd name="connsiteY17" fmla="*/ 191513 h 602993"/>
                      <a:gd name="connsiteX18" fmla="*/ 716280 w 809715"/>
                      <a:gd name="connsiteY18" fmla="*/ 207706 h 602993"/>
                      <a:gd name="connsiteX19" fmla="*/ 630555 w 809715"/>
                      <a:gd name="connsiteY19" fmla="*/ 213421 h 602993"/>
                      <a:gd name="connsiteX20" fmla="*/ 342900 w 809715"/>
                      <a:gd name="connsiteY20" fmla="*/ 29588 h 602993"/>
                      <a:gd name="connsiteX21" fmla="*/ 223838 w 809715"/>
                      <a:gd name="connsiteY21" fmla="*/ 56258 h 602993"/>
                      <a:gd name="connsiteX22" fmla="*/ 106680 w 809715"/>
                      <a:gd name="connsiteY22" fmla="*/ 1013 h 602993"/>
                      <a:gd name="connsiteX23" fmla="*/ 93345 w 809715"/>
                      <a:gd name="connsiteY23" fmla="*/ 12443 h 602993"/>
                      <a:gd name="connsiteX24" fmla="*/ 131445 w 809715"/>
                      <a:gd name="connsiteY24" fmla="*/ 120076 h 602993"/>
                      <a:gd name="connsiteX25" fmla="*/ 76200 w 809715"/>
                      <a:gd name="connsiteY25" fmla="*/ 201991 h 602993"/>
                      <a:gd name="connsiteX26" fmla="*/ 62865 w 809715"/>
                      <a:gd name="connsiteY26" fmla="*/ 213421 h 602993"/>
                      <a:gd name="connsiteX27" fmla="*/ 28575 w 809715"/>
                      <a:gd name="connsiteY27" fmla="*/ 221993 h 602993"/>
                      <a:gd name="connsiteX28" fmla="*/ 0 w 809715"/>
                      <a:gd name="connsiteY28" fmla="*/ 259141 h 602993"/>
                      <a:gd name="connsiteX29" fmla="*/ 0 w 809715"/>
                      <a:gd name="connsiteY29" fmla="*/ 333436 h 602993"/>
                      <a:gd name="connsiteX30" fmla="*/ 28575 w 809715"/>
                      <a:gd name="connsiteY30" fmla="*/ 370583 h 602993"/>
                      <a:gd name="connsiteX31" fmla="*/ 63818 w 809715"/>
                      <a:gd name="connsiteY31" fmla="*/ 379156 h 602993"/>
                      <a:gd name="connsiteX32" fmla="*/ 77153 w 809715"/>
                      <a:gd name="connsiteY32" fmla="*/ 390586 h 602993"/>
                      <a:gd name="connsiteX33" fmla="*/ 148590 w 809715"/>
                      <a:gd name="connsiteY33" fmla="*/ 488693 h 602993"/>
                      <a:gd name="connsiteX34" fmla="*/ 155258 w 809715"/>
                      <a:gd name="connsiteY34" fmla="*/ 500123 h 602993"/>
                      <a:gd name="connsiteX35" fmla="*/ 169545 w 809715"/>
                      <a:gd name="connsiteY35" fmla="*/ 586801 h 602993"/>
                      <a:gd name="connsiteX36" fmla="*/ 188595 w 809715"/>
                      <a:gd name="connsiteY36" fmla="*/ 602993 h 602993"/>
                      <a:gd name="connsiteX37" fmla="*/ 251460 w 809715"/>
                      <a:gd name="connsiteY37" fmla="*/ 602993 h 602993"/>
                      <a:gd name="connsiteX38" fmla="*/ 270510 w 809715"/>
                      <a:gd name="connsiteY38" fmla="*/ 586801 h 602993"/>
                      <a:gd name="connsiteX39" fmla="*/ 275273 w 809715"/>
                      <a:gd name="connsiteY39" fmla="*/ 556321 h 602993"/>
                      <a:gd name="connsiteX40" fmla="*/ 343853 w 809715"/>
                      <a:gd name="connsiteY40" fmla="*/ 564893 h 602993"/>
                      <a:gd name="connsiteX41" fmla="*/ 421005 w 809715"/>
                      <a:gd name="connsiteY41" fmla="*/ 554416 h 602993"/>
                      <a:gd name="connsiteX42" fmla="*/ 426720 w 809715"/>
                      <a:gd name="connsiteY42" fmla="*/ 586801 h 602993"/>
                      <a:gd name="connsiteX43" fmla="*/ 445770 w 809715"/>
                      <a:gd name="connsiteY43" fmla="*/ 602993 h 602993"/>
                      <a:gd name="connsiteX44" fmla="*/ 508635 w 809715"/>
                      <a:gd name="connsiteY44" fmla="*/ 602993 h 602993"/>
                      <a:gd name="connsiteX45" fmla="*/ 527685 w 809715"/>
                      <a:gd name="connsiteY45" fmla="*/ 586801 h 602993"/>
                      <a:gd name="connsiteX46" fmla="*/ 541973 w 809715"/>
                      <a:gd name="connsiteY46" fmla="*/ 500123 h 602993"/>
                      <a:gd name="connsiteX47" fmla="*/ 548640 w 809715"/>
                      <a:gd name="connsiteY47" fmla="*/ 488693 h 602993"/>
                      <a:gd name="connsiteX48" fmla="*/ 647700 w 809715"/>
                      <a:gd name="connsiteY48" fmla="*/ 296288 h 602993"/>
                      <a:gd name="connsiteX49" fmla="*/ 641985 w 809715"/>
                      <a:gd name="connsiteY49" fmla="*/ 249616 h 602993"/>
                      <a:gd name="connsiteX50" fmla="*/ 677228 w 809715"/>
                      <a:gd name="connsiteY50" fmla="*/ 242948 h 602993"/>
                      <a:gd name="connsiteX51" fmla="*/ 666750 w 809715"/>
                      <a:gd name="connsiteY51" fmla="*/ 277238 h 602993"/>
                      <a:gd name="connsiteX52" fmla="*/ 685800 w 809715"/>
                      <a:gd name="connsiteY52" fmla="*/ 327721 h 602993"/>
                      <a:gd name="connsiteX53" fmla="*/ 723900 w 809715"/>
                      <a:gd name="connsiteY53" fmla="*/ 344866 h 602993"/>
                      <a:gd name="connsiteX54" fmla="*/ 781050 w 809715"/>
                      <a:gd name="connsiteY54" fmla="*/ 278191 h 602993"/>
                      <a:gd name="connsiteX55" fmla="*/ 761048 w 809715"/>
                      <a:gd name="connsiteY55" fmla="*/ 231518 h 602993"/>
                      <a:gd name="connsiteX56" fmla="*/ 787718 w 809715"/>
                      <a:gd name="connsiteY56" fmla="*/ 229613 h 602993"/>
                      <a:gd name="connsiteX57" fmla="*/ 809625 w 809715"/>
                      <a:gd name="connsiteY57" fmla="*/ 213421 h 602993"/>
                      <a:gd name="connsiteX58" fmla="*/ 793433 w 809715"/>
                      <a:gd name="connsiteY58" fmla="*/ 191513 h 6029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</a:cxnLst>
                    <a:rect l="l" t="t" r="r" b="b"/>
                    <a:pathLst>
                      <a:path w="809715" h="602993">
                        <a:moveTo>
                          <a:pt x="723900" y="305813"/>
                        </a:moveTo>
                        <a:cubicBezTo>
                          <a:pt x="719138" y="305813"/>
                          <a:pt x="715328" y="302956"/>
                          <a:pt x="712470" y="300098"/>
                        </a:cubicBezTo>
                        <a:cubicBezTo>
                          <a:pt x="707708" y="295336"/>
                          <a:pt x="704850" y="286763"/>
                          <a:pt x="704850" y="278191"/>
                        </a:cubicBezTo>
                        <a:cubicBezTo>
                          <a:pt x="704850" y="265808"/>
                          <a:pt x="713423" y="256283"/>
                          <a:pt x="721043" y="250568"/>
                        </a:cubicBezTo>
                        <a:lnTo>
                          <a:pt x="721995" y="249616"/>
                        </a:lnTo>
                        <a:cubicBezTo>
                          <a:pt x="740093" y="259141"/>
                          <a:pt x="742950" y="268666"/>
                          <a:pt x="742950" y="277238"/>
                        </a:cubicBezTo>
                        <a:cubicBezTo>
                          <a:pt x="742950" y="292478"/>
                          <a:pt x="734378" y="305813"/>
                          <a:pt x="723900" y="305813"/>
                        </a:cubicBezTo>
                        <a:close/>
                        <a:moveTo>
                          <a:pt x="464820" y="118171"/>
                        </a:moveTo>
                        <a:cubicBezTo>
                          <a:pt x="461963" y="124838"/>
                          <a:pt x="454343" y="129601"/>
                          <a:pt x="447675" y="129601"/>
                        </a:cubicBezTo>
                        <a:cubicBezTo>
                          <a:pt x="444818" y="129601"/>
                          <a:pt x="441960" y="128648"/>
                          <a:pt x="440055" y="127696"/>
                        </a:cubicBezTo>
                        <a:cubicBezTo>
                          <a:pt x="409575" y="113408"/>
                          <a:pt x="376238" y="105788"/>
                          <a:pt x="344805" y="105788"/>
                        </a:cubicBezTo>
                        <a:cubicBezTo>
                          <a:pt x="326708" y="105788"/>
                          <a:pt x="308610" y="108646"/>
                          <a:pt x="290513" y="113408"/>
                        </a:cubicBezTo>
                        <a:cubicBezTo>
                          <a:pt x="280035" y="116266"/>
                          <a:pt x="269558" y="110551"/>
                          <a:pt x="266700" y="100073"/>
                        </a:cubicBezTo>
                        <a:cubicBezTo>
                          <a:pt x="263843" y="89596"/>
                          <a:pt x="269558" y="79118"/>
                          <a:pt x="280035" y="76261"/>
                        </a:cubicBezTo>
                        <a:cubicBezTo>
                          <a:pt x="300990" y="70546"/>
                          <a:pt x="322898" y="67688"/>
                          <a:pt x="343853" y="67688"/>
                        </a:cubicBezTo>
                        <a:cubicBezTo>
                          <a:pt x="380048" y="67688"/>
                          <a:pt x="419100" y="76261"/>
                          <a:pt x="454343" y="92453"/>
                        </a:cubicBezTo>
                        <a:cubicBezTo>
                          <a:pt x="464820" y="97216"/>
                          <a:pt x="469583" y="108646"/>
                          <a:pt x="464820" y="118171"/>
                        </a:cubicBezTo>
                        <a:close/>
                        <a:moveTo>
                          <a:pt x="793433" y="191513"/>
                        </a:moveTo>
                        <a:cubicBezTo>
                          <a:pt x="769620" y="187703"/>
                          <a:pt x="740093" y="194371"/>
                          <a:pt x="716280" y="207706"/>
                        </a:cubicBezTo>
                        <a:cubicBezTo>
                          <a:pt x="694373" y="202943"/>
                          <a:pt x="661035" y="202943"/>
                          <a:pt x="630555" y="213421"/>
                        </a:cubicBezTo>
                        <a:cubicBezTo>
                          <a:pt x="585788" y="106741"/>
                          <a:pt x="461010" y="29588"/>
                          <a:pt x="342900" y="29588"/>
                        </a:cubicBezTo>
                        <a:cubicBezTo>
                          <a:pt x="301943" y="29588"/>
                          <a:pt x="260985" y="39113"/>
                          <a:pt x="223838" y="56258"/>
                        </a:cubicBezTo>
                        <a:lnTo>
                          <a:pt x="106680" y="1013"/>
                        </a:lnTo>
                        <a:cubicBezTo>
                          <a:pt x="99060" y="-2797"/>
                          <a:pt x="90488" y="4823"/>
                          <a:pt x="93345" y="12443"/>
                        </a:cubicBezTo>
                        <a:lnTo>
                          <a:pt x="131445" y="120076"/>
                        </a:lnTo>
                        <a:cubicBezTo>
                          <a:pt x="108585" y="143888"/>
                          <a:pt x="89535" y="171511"/>
                          <a:pt x="76200" y="201991"/>
                        </a:cubicBezTo>
                        <a:cubicBezTo>
                          <a:pt x="74295" y="207706"/>
                          <a:pt x="69533" y="211516"/>
                          <a:pt x="62865" y="213421"/>
                        </a:cubicBezTo>
                        <a:lnTo>
                          <a:pt x="28575" y="221993"/>
                        </a:lnTo>
                        <a:cubicBezTo>
                          <a:pt x="11430" y="225803"/>
                          <a:pt x="0" y="241043"/>
                          <a:pt x="0" y="259141"/>
                        </a:cubicBezTo>
                        <a:lnTo>
                          <a:pt x="0" y="333436"/>
                        </a:lnTo>
                        <a:cubicBezTo>
                          <a:pt x="0" y="350581"/>
                          <a:pt x="11430" y="365821"/>
                          <a:pt x="28575" y="370583"/>
                        </a:cubicBezTo>
                        <a:lnTo>
                          <a:pt x="63818" y="379156"/>
                        </a:lnTo>
                        <a:cubicBezTo>
                          <a:pt x="69533" y="381061"/>
                          <a:pt x="74295" y="384871"/>
                          <a:pt x="77153" y="390586"/>
                        </a:cubicBezTo>
                        <a:cubicBezTo>
                          <a:pt x="93345" y="427733"/>
                          <a:pt x="118110" y="461071"/>
                          <a:pt x="148590" y="488693"/>
                        </a:cubicBezTo>
                        <a:cubicBezTo>
                          <a:pt x="151448" y="491551"/>
                          <a:pt x="154305" y="495361"/>
                          <a:pt x="155258" y="500123"/>
                        </a:cubicBezTo>
                        <a:lnTo>
                          <a:pt x="169545" y="586801"/>
                        </a:lnTo>
                        <a:cubicBezTo>
                          <a:pt x="171450" y="596326"/>
                          <a:pt x="179070" y="602993"/>
                          <a:pt x="188595" y="602993"/>
                        </a:cubicBezTo>
                        <a:lnTo>
                          <a:pt x="251460" y="602993"/>
                        </a:lnTo>
                        <a:cubicBezTo>
                          <a:pt x="260985" y="602993"/>
                          <a:pt x="268605" y="596326"/>
                          <a:pt x="270510" y="586801"/>
                        </a:cubicBezTo>
                        <a:lnTo>
                          <a:pt x="275273" y="556321"/>
                        </a:lnTo>
                        <a:cubicBezTo>
                          <a:pt x="297180" y="562036"/>
                          <a:pt x="320040" y="564893"/>
                          <a:pt x="343853" y="564893"/>
                        </a:cubicBezTo>
                        <a:cubicBezTo>
                          <a:pt x="369570" y="564893"/>
                          <a:pt x="396240" y="561083"/>
                          <a:pt x="421005" y="554416"/>
                        </a:cubicBezTo>
                        <a:lnTo>
                          <a:pt x="426720" y="586801"/>
                        </a:lnTo>
                        <a:cubicBezTo>
                          <a:pt x="428625" y="596326"/>
                          <a:pt x="436245" y="602993"/>
                          <a:pt x="445770" y="602993"/>
                        </a:cubicBezTo>
                        <a:lnTo>
                          <a:pt x="508635" y="602993"/>
                        </a:lnTo>
                        <a:cubicBezTo>
                          <a:pt x="518160" y="602993"/>
                          <a:pt x="525780" y="596326"/>
                          <a:pt x="527685" y="586801"/>
                        </a:cubicBezTo>
                        <a:lnTo>
                          <a:pt x="541973" y="500123"/>
                        </a:lnTo>
                        <a:cubicBezTo>
                          <a:pt x="542925" y="495361"/>
                          <a:pt x="544830" y="491551"/>
                          <a:pt x="548640" y="488693"/>
                        </a:cubicBezTo>
                        <a:cubicBezTo>
                          <a:pt x="606743" y="438211"/>
                          <a:pt x="647700" y="371536"/>
                          <a:pt x="647700" y="296288"/>
                        </a:cubicBezTo>
                        <a:cubicBezTo>
                          <a:pt x="647700" y="280096"/>
                          <a:pt x="645795" y="264856"/>
                          <a:pt x="641985" y="249616"/>
                        </a:cubicBezTo>
                        <a:cubicBezTo>
                          <a:pt x="653415" y="245806"/>
                          <a:pt x="665798" y="242948"/>
                          <a:pt x="677228" y="242948"/>
                        </a:cubicBezTo>
                        <a:cubicBezTo>
                          <a:pt x="670560" y="253426"/>
                          <a:pt x="666750" y="264856"/>
                          <a:pt x="666750" y="277238"/>
                        </a:cubicBezTo>
                        <a:cubicBezTo>
                          <a:pt x="665798" y="296288"/>
                          <a:pt x="673418" y="314386"/>
                          <a:pt x="685800" y="327721"/>
                        </a:cubicBezTo>
                        <a:cubicBezTo>
                          <a:pt x="696278" y="338198"/>
                          <a:pt x="709613" y="344866"/>
                          <a:pt x="723900" y="344866"/>
                        </a:cubicBezTo>
                        <a:cubicBezTo>
                          <a:pt x="755333" y="344866"/>
                          <a:pt x="781050" y="315338"/>
                          <a:pt x="781050" y="278191"/>
                        </a:cubicBezTo>
                        <a:cubicBezTo>
                          <a:pt x="781050" y="260093"/>
                          <a:pt x="774383" y="243901"/>
                          <a:pt x="761048" y="231518"/>
                        </a:cubicBezTo>
                        <a:cubicBezTo>
                          <a:pt x="770573" y="229613"/>
                          <a:pt x="779145" y="228661"/>
                          <a:pt x="787718" y="229613"/>
                        </a:cubicBezTo>
                        <a:cubicBezTo>
                          <a:pt x="798195" y="231518"/>
                          <a:pt x="807720" y="223898"/>
                          <a:pt x="809625" y="213421"/>
                        </a:cubicBezTo>
                        <a:cubicBezTo>
                          <a:pt x="810578" y="202943"/>
                          <a:pt x="803910" y="193418"/>
                          <a:pt x="793433" y="19151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853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 sz="2800"/>
                  </a:p>
                </p:txBody>
              </p:sp>
              <p:sp>
                <p:nvSpPr>
                  <p:cNvPr id="48" name="圖形 103" descr="美元">
                    <a:extLst>
                      <a:ext uri="{FF2B5EF4-FFF2-40B4-BE49-F238E27FC236}">
                        <a16:creationId xmlns:a16="http://schemas.microsoft.com/office/drawing/2014/main" id="{5C132DD5-0360-4972-ABBA-5894F9E0B3B9}"/>
                      </a:ext>
                    </a:extLst>
                  </p:cNvPr>
                  <p:cNvSpPr/>
                  <p:nvPr/>
                </p:nvSpPr>
                <p:spPr>
                  <a:xfrm>
                    <a:off x="-2178253" y="2879259"/>
                    <a:ext cx="144538" cy="311702"/>
                  </a:xfrm>
                  <a:custGeom>
                    <a:avLst/>
                    <a:gdLst>
                      <a:gd name="connsiteX0" fmla="*/ 124826 w 144538"/>
                      <a:gd name="connsiteY0" fmla="*/ 163100 h 311702"/>
                      <a:gd name="connsiteX1" fmla="*/ 81586 w 144538"/>
                      <a:gd name="connsiteY1" fmla="*/ 143057 h 311702"/>
                      <a:gd name="connsiteX2" fmla="*/ 81586 w 144538"/>
                      <a:gd name="connsiteY2" fmla="*/ 55418 h 311702"/>
                      <a:gd name="connsiteX3" fmla="*/ 120223 w 144538"/>
                      <a:gd name="connsiteY3" fmla="*/ 73794 h 311702"/>
                      <a:gd name="connsiteX4" fmla="*/ 137620 w 144538"/>
                      <a:gd name="connsiteY4" fmla="*/ 57121 h 311702"/>
                      <a:gd name="connsiteX5" fmla="*/ 81586 w 144538"/>
                      <a:gd name="connsiteY5" fmla="*/ 31496 h 311702"/>
                      <a:gd name="connsiteX6" fmla="*/ 81586 w 144538"/>
                      <a:gd name="connsiteY6" fmla="*/ 0 h 311702"/>
                      <a:gd name="connsiteX7" fmla="*/ 59840 w 144538"/>
                      <a:gd name="connsiteY7" fmla="*/ 0 h 311702"/>
                      <a:gd name="connsiteX8" fmla="*/ 59840 w 144538"/>
                      <a:gd name="connsiteY8" fmla="*/ 32874 h 311702"/>
                      <a:gd name="connsiteX9" fmla="*/ 38528 w 144538"/>
                      <a:gd name="connsiteY9" fmla="*/ 40485 h 311702"/>
                      <a:gd name="connsiteX10" fmla="*/ 8300 w 144538"/>
                      <a:gd name="connsiteY10" fmla="*/ 120223 h 311702"/>
                      <a:gd name="connsiteX11" fmla="*/ 59840 w 144538"/>
                      <a:gd name="connsiteY11" fmla="*/ 160889 h 311702"/>
                      <a:gd name="connsiteX12" fmla="*/ 59840 w 144538"/>
                      <a:gd name="connsiteY12" fmla="*/ 255777 h 311702"/>
                      <a:gd name="connsiteX13" fmla="*/ 17397 w 144538"/>
                      <a:gd name="connsiteY13" fmla="*/ 231965 h 311702"/>
                      <a:gd name="connsiteX14" fmla="*/ 0 w 144538"/>
                      <a:gd name="connsiteY14" fmla="*/ 248601 h 311702"/>
                      <a:gd name="connsiteX15" fmla="*/ 29177 w 144538"/>
                      <a:gd name="connsiteY15" fmla="*/ 271834 h 311702"/>
                      <a:gd name="connsiteX16" fmla="*/ 59840 w 144538"/>
                      <a:gd name="connsiteY16" fmla="*/ 279916 h 311702"/>
                      <a:gd name="connsiteX17" fmla="*/ 59840 w 144538"/>
                      <a:gd name="connsiteY17" fmla="*/ 311703 h 311702"/>
                      <a:gd name="connsiteX18" fmla="*/ 81586 w 144538"/>
                      <a:gd name="connsiteY18" fmla="*/ 311703 h 311702"/>
                      <a:gd name="connsiteX19" fmla="*/ 81586 w 144538"/>
                      <a:gd name="connsiteY19" fmla="*/ 279083 h 311702"/>
                      <a:gd name="connsiteX20" fmla="*/ 139288 w 144538"/>
                      <a:gd name="connsiteY20" fmla="*/ 235589 h 311702"/>
                      <a:gd name="connsiteX21" fmla="*/ 124826 w 144538"/>
                      <a:gd name="connsiteY21" fmla="*/ 163100 h 311702"/>
                      <a:gd name="connsiteX22" fmla="*/ 41717 w 144538"/>
                      <a:gd name="connsiteY22" fmla="*/ 125877 h 311702"/>
                      <a:gd name="connsiteX23" fmla="*/ 47770 w 144538"/>
                      <a:gd name="connsiteY23" fmla="*/ 63029 h 311702"/>
                      <a:gd name="connsiteX24" fmla="*/ 59840 w 144538"/>
                      <a:gd name="connsiteY24" fmla="*/ 57484 h 311702"/>
                      <a:gd name="connsiteX25" fmla="*/ 59840 w 144538"/>
                      <a:gd name="connsiteY25" fmla="*/ 136098 h 311702"/>
                      <a:gd name="connsiteX26" fmla="*/ 41717 w 144538"/>
                      <a:gd name="connsiteY26" fmla="*/ 125877 h 311702"/>
                      <a:gd name="connsiteX27" fmla="*/ 107284 w 144538"/>
                      <a:gd name="connsiteY27" fmla="*/ 241207 h 311702"/>
                      <a:gd name="connsiteX28" fmla="*/ 81586 w 144538"/>
                      <a:gd name="connsiteY28" fmla="*/ 254799 h 311702"/>
                      <a:gd name="connsiteX29" fmla="*/ 81586 w 144538"/>
                      <a:gd name="connsiteY29" fmla="*/ 168211 h 311702"/>
                      <a:gd name="connsiteX30" fmla="*/ 118628 w 144538"/>
                      <a:gd name="connsiteY30" fmla="*/ 194923 h 311702"/>
                      <a:gd name="connsiteX31" fmla="*/ 107284 w 144538"/>
                      <a:gd name="connsiteY31" fmla="*/ 241207 h 3117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144538" h="311702">
                        <a:moveTo>
                          <a:pt x="124826" y="163100"/>
                        </a:moveTo>
                        <a:cubicBezTo>
                          <a:pt x="112575" y="152662"/>
                          <a:pt x="96664" y="147769"/>
                          <a:pt x="81586" y="143057"/>
                        </a:cubicBezTo>
                        <a:lnTo>
                          <a:pt x="81586" y="55418"/>
                        </a:lnTo>
                        <a:cubicBezTo>
                          <a:pt x="96225" y="56809"/>
                          <a:pt x="109906" y="63315"/>
                          <a:pt x="120223" y="73794"/>
                        </a:cubicBezTo>
                        <a:lnTo>
                          <a:pt x="137620" y="57121"/>
                        </a:lnTo>
                        <a:cubicBezTo>
                          <a:pt x="122732" y="41976"/>
                          <a:pt x="102781" y="32852"/>
                          <a:pt x="81586" y="31496"/>
                        </a:cubicBezTo>
                        <a:lnTo>
                          <a:pt x="81586" y="0"/>
                        </a:lnTo>
                        <a:lnTo>
                          <a:pt x="59840" y="0"/>
                        </a:lnTo>
                        <a:lnTo>
                          <a:pt x="59840" y="32874"/>
                        </a:lnTo>
                        <a:cubicBezTo>
                          <a:pt x="52393" y="34323"/>
                          <a:pt x="45208" y="36889"/>
                          <a:pt x="38528" y="40485"/>
                        </a:cubicBezTo>
                        <a:cubicBezTo>
                          <a:pt x="11055" y="55454"/>
                          <a:pt x="-2972" y="90611"/>
                          <a:pt x="8300" y="120223"/>
                        </a:cubicBezTo>
                        <a:cubicBezTo>
                          <a:pt x="17035" y="143057"/>
                          <a:pt x="38093" y="153242"/>
                          <a:pt x="59840" y="160889"/>
                        </a:cubicBezTo>
                        <a:lnTo>
                          <a:pt x="59840" y="255777"/>
                        </a:lnTo>
                        <a:cubicBezTo>
                          <a:pt x="42986" y="253711"/>
                          <a:pt x="28996" y="244034"/>
                          <a:pt x="17397" y="231965"/>
                        </a:cubicBezTo>
                        <a:lnTo>
                          <a:pt x="0" y="248601"/>
                        </a:lnTo>
                        <a:cubicBezTo>
                          <a:pt x="8284" y="258001"/>
                          <a:pt x="18161" y="265866"/>
                          <a:pt x="29177" y="271834"/>
                        </a:cubicBezTo>
                        <a:cubicBezTo>
                          <a:pt x="38805" y="276414"/>
                          <a:pt x="49204" y="279155"/>
                          <a:pt x="59840" y="279916"/>
                        </a:cubicBezTo>
                        <a:lnTo>
                          <a:pt x="59840" y="311703"/>
                        </a:lnTo>
                        <a:lnTo>
                          <a:pt x="81586" y="311703"/>
                        </a:lnTo>
                        <a:lnTo>
                          <a:pt x="81586" y="279083"/>
                        </a:lnTo>
                        <a:cubicBezTo>
                          <a:pt x="106523" y="274914"/>
                          <a:pt x="129429" y="259583"/>
                          <a:pt x="139288" y="235589"/>
                        </a:cubicBezTo>
                        <a:cubicBezTo>
                          <a:pt x="149146" y="211595"/>
                          <a:pt x="145558" y="180824"/>
                          <a:pt x="124826" y="163100"/>
                        </a:cubicBezTo>
                        <a:close/>
                        <a:moveTo>
                          <a:pt x="41717" y="125877"/>
                        </a:moveTo>
                        <a:cubicBezTo>
                          <a:pt x="21783" y="109060"/>
                          <a:pt x="26640" y="76512"/>
                          <a:pt x="47770" y="63029"/>
                        </a:cubicBezTo>
                        <a:cubicBezTo>
                          <a:pt x="51515" y="60627"/>
                          <a:pt x="55578" y="58761"/>
                          <a:pt x="59840" y="57484"/>
                        </a:cubicBezTo>
                        <a:lnTo>
                          <a:pt x="59840" y="136098"/>
                        </a:lnTo>
                        <a:cubicBezTo>
                          <a:pt x="53278" y="133711"/>
                          <a:pt x="47155" y="130258"/>
                          <a:pt x="41717" y="125877"/>
                        </a:cubicBezTo>
                        <a:close/>
                        <a:moveTo>
                          <a:pt x="107284" y="241207"/>
                        </a:moveTo>
                        <a:cubicBezTo>
                          <a:pt x="100209" y="248123"/>
                          <a:pt x="91284" y="252843"/>
                          <a:pt x="81586" y="254799"/>
                        </a:cubicBezTo>
                        <a:lnTo>
                          <a:pt x="81586" y="168211"/>
                        </a:lnTo>
                        <a:cubicBezTo>
                          <a:pt x="96084" y="173176"/>
                          <a:pt x="112720" y="179483"/>
                          <a:pt x="118628" y="194923"/>
                        </a:cubicBezTo>
                        <a:cubicBezTo>
                          <a:pt x="124536" y="210363"/>
                          <a:pt x="118592" y="229681"/>
                          <a:pt x="107284" y="241207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 w="317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 sz="280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67166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24A04F98-A8A1-44E9-9E6D-8128203AF61E}"/>
              </a:ext>
            </a:extLst>
          </p:cNvPr>
          <p:cNvSpPr/>
          <p:nvPr/>
        </p:nvSpPr>
        <p:spPr>
          <a:xfrm>
            <a:off x="1" y="1524001"/>
            <a:ext cx="12191998" cy="5334000"/>
          </a:xfrm>
          <a:custGeom>
            <a:avLst/>
            <a:gdLst>
              <a:gd name="connsiteX0" fmla="*/ 8707749 w 12191998"/>
              <a:gd name="connsiteY0" fmla="*/ 110788 h 5420532"/>
              <a:gd name="connsiteX1" fmla="*/ 8927100 w 12191998"/>
              <a:gd name="connsiteY1" fmla="*/ 114516 h 5420532"/>
              <a:gd name="connsiteX2" fmla="*/ 9149495 w 12191998"/>
              <a:gd name="connsiteY2" fmla="*/ 142794 h 5420532"/>
              <a:gd name="connsiteX3" fmla="*/ 9182843 w 12191998"/>
              <a:gd name="connsiteY3" fmla="*/ 150094 h 5420532"/>
              <a:gd name="connsiteX4" fmla="*/ 8354891 w 12191998"/>
              <a:gd name="connsiteY4" fmla="*/ 142440 h 5420532"/>
              <a:gd name="connsiteX5" fmla="*/ 8488308 w 12191998"/>
              <a:gd name="connsiteY5" fmla="*/ 125632 h 5420532"/>
              <a:gd name="connsiteX6" fmla="*/ 8707749 w 12191998"/>
              <a:gd name="connsiteY6" fmla="*/ 110788 h 5420532"/>
              <a:gd name="connsiteX7" fmla="*/ 5849348 w 12191998"/>
              <a:gd name="connsiteY7" fmla="*/ 244 h 5420532"/>
              <a:gd name="connsiteX8" fmla="*/ 6537645 w 12191998"/>
              <a:gd name="connsiteY8" fmla="*/ 122000 h 5420532"/>
              <a:gd name="connsiteX9" fmla="*/ 6549098 w 12191998"/>
              <a:gd name="connsiteY9" fmla="*/ 125748 h 5420532"/>
              <a:gd name="connsiteX10" fmla="*/ 6697254 w 12191998"/>
              <a:gd name="connsiteY10" fmla="*/ 174230 h 5420532"/>
              <a:gd name="connsiteX11" fmla="*/ 7214741 w 12191998"/>
              <a:gd name="connsiteY11" fmla="*/ 276524 h 5420532"/>
              <a:gd name="connsiteX12" fmla="*/ 8269581 w 12191998"/>
              <a:gd name="connsiteY12" fmla="*/ 153188 h 5420532"/>
              <a:gd name="connsiteX13" fmla="*/ 8354891 w 12191998"/>
              <a:gd name="connsiteY13" fmla="*/ 142440 h 5420532"/>
              <a:gd name="connsiteX14" fmla="*/ 9182843 w 12191998"/>
              <a:gd name="connsiteY14" fmla="*/ 150094 h 5420532"/>
              <a:gd name="connsiteX15" fmla="*/ 9377040 w 12191998"/>
              <a:gd name="connsiteY15" fmla="*/ 192603 h 5420532"/>
              <a:gd name="connsiteX16" fmla="*/ 10719370 w 12191998"/>
              <a:gd name="connsiteY16" fmla="*/ 516014 h 5420532"/>
              <a:gd name="connsiteX17" fmla="*/ 11842571 w 12191998"/>
              <a:gd name="connsiteY17" fmla="*/ 305772 h 5420532"/>
              <a:gd name="connsiteX18" fmla="*/ 12191998 w 12191998"/>
              <a:gd name="connsiteY18" fmla="*/ 177910 h 5420532"/>
              <a:gd name="connsiteX19" fmla="*/ 12191998 w 12191998"/>
              <a:gd name="connsiteY19" fmla="*/ 5420532 h 5420532"/>
              <a:gd name="connsiteX20" fmla="*/ 0 w 12191998"/>
              <a:gd name="connsiteY20" fmla="*/ 5420532 h 5420532"/>
              <a:gd name="connsiteX21" fmla="*/ 0 w 12191998"/>
              <a:gd name="connsiteY21" fmla="*/ 65209 h 5420532"/>
              <a:gd name="connsiteX22" fmla="*/ 721197 w 12191998"/>
              <a:gd name="connsiteY22" fmla="*/ 206003 h 5420532"/>
              <a:gd name="connsiteX23" fmla="*/ 2876764 w 12191998"/>
              <a:gd name="connsiteY23" fmla="*/ 438532 h 5420532"/>
              <a:gd name="connsiteX24" fmla="*/ 4753503 w 12191998"/>
              <a:gd name="connsiteY24" fmla="*/ 149075 h 5420532"/>
              <a:gd name="connsiteX25" fmla="*/ 4946989 w 12191998"/>
              <a:gd name="connsiteY25" fmla="*/ 110938 h 5420532"/>
              <a:gd name="connsiteX26" fmla="*/ 5104169 w 12191998"/>
              <a:gd name="connsiteY26" fmla="*/ 79957 h 5420532"/>
              <a:gd name="connsiteX27" fmla="*/ 5719280 w 12191998"/>
              <a:gd name="connsiteY27" fmla="*/ 1815 h 5420532"/>
              <a:gd name="connsiteX28" fmla="*/ 5849348 w 12191998"/>
              <a:gd name="connsiteY28" fmla="*/ 244 h 542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1998" h="5420532">
                <a:moveTo>
                  <a:pt x="8707749" y="110788"/>
                </a:moveTo>
                <a:cubicBezTo>
                  <a:pt x="8780925" y="108610"/>
                  <a:pt x="8854087" y="109527"/>
                  <a:pt x="8927100" y="114516"/>
                </a:cubicBezTo>
                <a:cubicBezTo>
                  <a:pt x="9000113" y="119505"/>
                  <a:pt x="9074375" y="129356"/>
                  <a:pt x="9149495" y="142794"/>
                </a:cubicBezTo>
                <a:lnTo>
                  <a:pt x="9182843" y="150094"/>
                </a:lnTo>
                <a:lnTo>
                  <a:pt x="8354891" y="142440"/>
                </a:lnTo>
                <a:lnTo>
                  <a:pt x="8488308" y="125632"/>
                </a:lnTo>
                <a:cubicBezTo>
                  <a:pt x="8561380" y="118240"/>
                  <a:pt x="8634572" y="112966"/>
                  <a:pt x="8707749" y="110788"/>
                </a:cubicBezTo>
                <a:close/>
                <a:moveTo>
                  <a:pt x="5849348" y="244"/>
                </a:moveTo>
                <a:cubicBezTo>
                  <a:pt x="6140462" y="4399"/>
                  <a:pt x="6348067" y="61008"/>
                  <a:pt x="6537645" y="122000"/>
                </a:cubicBezTo>
                <a:lnTo>
                  <a:pt x="6549098" y="125748"/>
                </a:lnTo>
                <a:lnTo>
                  <a:pt x="6697254" y="174230"/>
                </a:lnTo>
                <a:cubicBezTo>
                  <a:pt x="6855502" y="225291"/>
                  <a:pt x="7014252" y="269480"/>
                  <a:pt x="7214741" y="276524"/>
                </a:cubicBezTo>
                <a:cubicBezTo>
                  <a:pt x="7548889" y="288263"/>
                  <a:pt x="7906077" y="206452"/>
                  <a:pt x="8269581" y="153188"/>
                </a:cubicBezTo>
                <a:lnTo>
                  <a:pt x="8354891" y="142440"/>
                </a:lnTo>
                <a:lnTo>
                  <a:pt x="9182843" y="150094"/>
                </a:lnTo>
                <a:lnTo>
                  <a:pt x="9377040" y="192603"/>
                </a:lnTo>
                <a:cubicBezTo>
                  <a:pt x="9835721" y="308661"/>
                  <a:pt x="10311257" y="508090"/>
                  <a:pt x="10719370" y="516014"/>
                </a:cubicBezTo>
                <a:cubicBezTo>
                  <a:pt x="11127483" y="523939"/>
                  <a:pt x="11490645" y="427856"/>
                  <a:pt x="11842571" y="305772"/>
                </a:cubicBezTo>
                <a:lnTo>
                  <a:pt x="12191998" y="177910"/>
                </a:lnTo>
                <a:lnTo>
                  <a:pt x="12191998" y="5420532"/>
                </a:lnTo>
                <a:lnTo>
                  <a:pt x="0" y="5420532"/>
                </a:lnTo>
                <a:lnTo>
                  <a:pt x="0" y="65209"/>
                </a:lnTo>
                <a:lnTo>
                  <a:pt x="721197" y="206003"/>
                </a:lnTo>
                <a:cubicBezTo>
                  <a:pt x="1442127" y="340469"/>
                  <a:pt x="2161854" y="446457"/>
                  <a:pt x="2876764" y="438532"/>
                </a:cubicBezTo>
                <a:cubicBezTo>
                  <a:pt x="3472522" y="431928"/>
                  <a:pt x="4151521" y="273534"/>
                  <a:pt x="4753503" y="149075"/>
                </a:cubicBezTo>
                <a:lnTo>
                  <a:pt x="4946989" y="110938"/>
                </a:lnTo>
                <a:lnTo>
                  <a:pt x="5104169" y="79957"/>
                </a:lnTo>
                <a:cubicBezTo>
                  <a:pt x="5330075" y="38575"/>
                  <a:pt x="5538532" y="8565"/>
                  <a:pt x="5719280" y="1815"/>
                </a:cubicBezTo>
                <a:cubicBezTo>
                  <a:pt x="5764467" y="127"/>
                  <a:pt x="5807760" y="-350"/>
                  <a:pt x="5849348" y="2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CE26CADA-D245-464E-ABB9-48C37E895C7B}"/>
              </a:ext>
            </a:extLst>
          </p:cNvPr>
          <p:cNvSpPr/>
          <p:nvPr/>
        </p:nvSpPr>
        <p:spPr>
          <a:xfrm flipH="1" flipV="1">
            <a:off x="0" y="1437468"/>
            <a:ext cx="12192000" cy="516471"/>
          </a:xfrm>
          <a:custGeom>
            <a:avLst/>
            <a:gdLst>
              <a:gd name="connsiteX0" fmla="*/ 0 w 16276320"/>
              <a:gd name="connsiteY0" fmla="*/ 732509 h 1117435"/>
              <a:gd name="connsiteX1" fmla="*/ 1965960 w 16276320"/>
              <a:gd name="connsiteY1" fmla="*/ 989 h 1117435"/>
              <a:gd name="connsiteX2" fmla="*/ 4358640 w 16276320"/>
              <a:gd name="connsiteY2" fmla="*/ 869669 h 1117435"/>
              <a:gd name="connsiteX3" fmla="*/ 6644640 w 16276320"/>
              <a:gd name="connsiteY3" fmla="*/ 519149 h 1117435"/>
              <a:gd name="connsiteX4" fmla="*/ 8641080 w 16276320"/>
              <a:gd name="connsiteY4" fmla="*/ 1113509 h 1117435"/>
              <a:gd name="connsiteX5" fmla="*/ 12435840 w 16276320"/>
              <a:gd name="connsiteY5" fmla="*/ 168629 h 1117435"/>
              <a:gd name="connsiteX6" fmla="*/ 16276320 w 16276320"/>
              <a:gd name="connsiteY6" fmla="*/ 976349 h 111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76320" h="1117435">
                <a:moveTo>
                  <a:pt x="0" y="732509"/>
                </a:moveTo>
                <a:cubicBezTo>
                  <a:pt x="619760" y="355319"/>
                  <a:pt x="1239520" y="-21871"/>
                  <a:pt x="1965960" y="989"/>
                </a:cubicBezTo>
                <a:cubicBezTo>
                  <a:pt x="2692400" y="23849"/>
                  <a:pt x="3578860" y="783309"/>
                  <a:pt x="4358640" y="869669"/>
                </a:cubicBezTo>
                <a:cubicBezTo>
                  <a:pt x="5138420" y="956029"/>
                  <a:pt x="5930900" y="478509"/>
                  <a:pt x="6644640" y="519149"/>
                </a:cubicBezTo>
                <a:cubicBezTo>
                  <a:pt x="7358380" y="559789"/>
                  <a:pt x="7675880" y="1171929"/>
                  <a:pt x="8641080" y="1113509"/>
                </a:cubicBezTo>
                <a:cubicBezTo>
                  <a:pt x="9606280" y="1055089"/>
                  <a:pt x="11163300" y="191489"/>
                  <a:pt x="12435840" y="168629"/>
                </a:cubicBezTo>
                <a:cubicBezTo>
                  <a:pt x="13708380" y="145769"/>
                  <a:pt x="14992350" y="561059"/>
                  <a:pt x="16276320" y="976349"/>
                </a:cubicBezTo>
              </a:path>
            </a:pathLst>
          </a:custGeom>
          <a:noFill/>
          <a:ln w="38100">
            <a:solidFill>
              <a:srgbClr val="237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5005D8-9E25-41D1-B246-9F3811C13368}"/>
              </a:ext>
            </a:extLst>
          </p:cNvPr>
          <p:cNvSpPr txBox="1"/>
          <p:nvPr/>
        </p:nvSpPr>
        <p:spPr>
          <a:xfrm>
            <a:off x="948014" y="772374"/>
            <a:ext cx="480131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5400" spc="600" dirty="0">
                <a:ln w="19050">
                  <a:noFill/>
                </a:ln>
                <a:solidFill>
                  <a:srgbClr val="2372DB"/>
                </a:solidFill>
                <a:effectLst>
                  <a:outerShdw dist="50800" dir="5400000" sx="101000" sy="101000" algn="t" rotWithShape="0">
                    <a:schemeClr val="bg1"/>
                  </a:outerShdw>
                </a:effectLst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超方案是什麼</a:t>
            </a:r>
            <a:endParaRPr lang="zh-TW" altLang="en-US" sz="5400" dirty="0">
              <a:ln w="19050">
                <a:noFill/>
              </a:ln>
              <a:solidFill>
                <a:srgbClr val="2372DB"/>
              </a:solidFill>
              <a:effectLst>
                <a:outerShdw dist="50800" dir="5400000" sx="101000" sy="101000" algn="t" rotWithShape="0">
                  <a:schemeClr val="bg1"/>
                </a:outerShdw>
              </a:effectLst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4F5F33F8-D7BD-432F-A9B2-C2531377359D}"/>
              </a:ext>
            </a:extLst>
          </p:cNvPr>
          <p:cNvGrpSpPr/>
          <p:nvPr/>
        </p:nvGrpSpPr>
        <p:grpSpPr>
          <a:xfrm>
            <a:off x="1335966" y="3074776"/>
            <a:ext cx="9520069" cy="2630315"/>
            <a:chOff x="1402656" y="3074776"/>
            <a:chExt cx="9520069" cy="2630315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5BB7993F-FB62-4FD7-A76B-A4453705BC0A}"/>
                </a:ext>
              </a:extLst>
            </p:cNvPr>
            <p:cNvGrpSpPr/>
            <p:nvPr/>
          </p:nvGrpSpPr>
          <p:grpSpPr>
            <a:xfrm>
              <a:off x="1402656" y="3074776"/>
              <a:ext cx="2507449" cy="523220"/>
              <a:chOff x="1185173" y="2887909"/>
              <a:chExt cx="2507449" cy="523220"/>
            </a:xfrm>
          </p:grpSpPr>
          <p:sp>
            <p:nvSpPr>
              <p:cNvPr id="3" name="矩形: 圓角 2">
                <a:extLst>
                  <a:ext uri="{FF2B5EF4-FFF2-40B4-BE49-F238E27FC236}">
                    <a16:creationId xmlns:a16="http://schemas.microsoft.com/office/drawing/2014/main" id="{85DF6A89-CDE2-4FF6-950C-B6C58149D0BB}"/>
                  </a:ext>
                </a:extLst>
              </p:cNvPr>
              <p:cNvSpPr/>
              <p:nvPr/>
            </p:nvSpPr>
            <p:spPr>
              <a:xfrm>
                <a:off x="1185173" y="2887909"/>
                <a:ext cx="2507448" cy="51647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AF50123-CCA3-4881-A0B2-DAE1BE4C0D43}"/>
                  </a:ext>
                </a:extLst>
              </p:cNvPr>
              <p:cNvSpPr txBox="1"/>
              <p:nvPr/>
            </p:nvSpPr>
            <p:spPr>
              <a:xfrm>
                <a:off x="1185173" y="2887909"/>
                <a:ext cx="250744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800" b="1" dirty="0">
                    <a:solidFill>
                      <a:srgbClr val="2372DB"/>
                    </a:solidFill>
                    <a:latin typeface="jf open 粉圓 1.1" panose="020F0500000000000000" pitchFamily="34" charset="-120"/>
                    <a:ea typeface="jf open 粉圓 1.1" panose="020F0500000000000000" pitchFamily="34" charset="-120"/>
                  </a:rPr>
                  <a:t>Orca HCM</a:t>
                </a:r>
                <a:endParaRPr lang="zh-TW" altLang="zh-TW" sz="36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endParaRPr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4CF2709D-71E9-4775-831A-C1D30599E315}"/>
                </a:ext>
              </a:extLst>
            </p:cNvPr>
            <p:cNvGrpSpPr/>
            <p:nvPr/>
          </p:nvGrpSpPr>
          <p:grpSpPr>
            <a:xfrm>
              <a:off x="8415276" y="5181871"/>
              <a:ext cx="2507449" cy="523220"/>
              <a:chOff x="6341905" y="2887909"/>
              <a:chExt cx="2507449" cy="523220"/>
            </a:xfrm>
          </p:grpSpPr>
          <p:sp>
            <p:nvSpPr>
              <p:cNvPr id="22" name="矩形: 圓角 21">
                <a:extLst>
                  <a:ext uri="{FF2B5EF4-FFF2-40B4-BE49-F238E27FC236}">
                    <a16:creationId xmlns:a16="http://schemas.microsoft.com/office/drawing/2014/main" id="{FB886B26-70BD-477B-8657-35E1CEC619F5}"/>
                  </a:ext>
                </a:extLst>
              </p:cNvPr>
              <p:cNvSpPr/>
              <p:nvPr/>
            </p:nvSpPr>
            <p:spPr>
              <a:xfrm>
                <a:off x="6341905" y="2887909"/>
                <a:ext cx="2507448" cy="51647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A8C2E783-90BB-4EA5-8F4A-33A63FF6C72C}"/>
                  </a:ext>
                </a:extLst>
              </p:cNvPr>
              <p:cNvSpPr txBox="1"/>
              <p:nvPr/>
            </p:nvSpPr>
            <p:spPr>
              <a:xfrm>
                <a:off x="6341905" y="2887909"/>
                <a:ext cx="250744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2800" b="1" dirty="0">
                    <a:solidFill>
                      <a:srgbClr val="2372DB"/>
                    </a:solidFill>
                    <a:latin typeface="jf open 粉圓 1.1" panose="020F0500000000000000" pitchFamily="34" charset="-120"/>
                    <a:ea typeface="jf open 粉圓 1.1" panose="020F0500000000000000" pitchFamily="34" charset="-120"/>
                  </a:rPr>
                  <a:t>顧問服務</a:t>
                </a:r>
                <a:endParaRPr lang="en-US" altLang="zh-TW" sz="2800" b="1" dirty="0">
                  <a:solidFill>
                    <a:srgbClr val="2372DB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endParaRPr>
              </a:p>
            </p:txBody>
          </p: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6BAFF99E-6EC6-4C55-AF5F-3F6E62178751}"/>
                </a:ext>
              </a:extLst>
            </p:cNvPr>
            <p:cNvGrpSpPr/>
            <p:nvPr/>
          </p:nvGrpSpPr>
          <p:grpSpPr>
            <a:xfrm>
              <a:off x="1402656" y="5181871"/>
              <a:ext cx="2507448" cy="523220"/>
              <a:chOff x="8931108" y="2887909"/>
              <a:chExt cx="2507448" cy="523220"/>
            </a:xfrm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E3C26035-61C0-4D70-A9E1-5E07E951D637}"/>
                  </a:ext>
                </a:extLst>
              </p:cNvPr>
              <p:cNvSpPr/>
              <p:nvPr/>
            </p:nvSpPr>
            <p:spPr>
              <a:xfrm>
                <a:off x="8931108" y="2887909"/>
                <a:ext cx="2507448" cy="51647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93FBFF79-8422-4750-8F28-D7DE1CD96174}"/>
                  </a:ext>
                </a:extLst>
              </p:cNvPr>
              <p:cNvSpPr txBox="1"/>
              <p:nvPr/>
            </p:nvSpPr>
            <p:spPr>
              <a:xfrm>
                <a:off x="9032957" y="2887909"/>
                <a:ext cx="230375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2800" b="1" dirty="0">
                    <a:solidFill>
                      <a:srgbClr val="2372DB"/>
                    </a:solidFill>
                    <a:latin typeface="jf open 粉圓 1.1" panose="020F0500000000000000" pitchFamily="34" charset="-120"/>
                    <a:ea typeface="jf open 粉圓 1.1" panose="020F0500000000000000" pitchFamily="34" charset="-120"/>
                  </a:rPr>
                  <a:t>學習服務</a:t>
                </a:r>
                <a:endParaRPr lang="en-US" altLang="zh-TW" sz="2800" b="1" dirty="0">
                  <a:solidFill>
                    <a:srgbClr val="2372DB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endParaRPr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989F53AC-385A-4BEB-AC07-05BA5A981548}"/>
                </a:ext>
              </a:extLst>
            </p:cNvPr>
            <p:cNvGrpSpPr/>
            <p:nvPr/>
          </p:nvGrpSpPr>
          <p:grpSpPr>
            <a:xfrm>
              <a:off x="8415276" y="3074776"/>
              <a:ext cx="2507449" cy="523220"/>
              <a:chOff x="3779388" y="2887909"/>
              <a:chExt cx="2507449" cy="523220"/>
            </a:xfrm>
          </p:grpSpPr>
          <p:sp>
            <p:nvSpPr>
              <p:cNvPr id="21" name="矩形: 圓角 20">
                <a:extLst>
                  <a:ext uri="{FF2B5EF4-FFF2-40B4-BE49-F238E27FC236}">
                    <a16:creationId xmlns:a16="http://schemas.microsoft.com/office/drawing/2014/main" id="{3C599225-9523-41D4-99A5-5E276EC50738}"/>
                  </a:ext>
                </a:extLst>
              </p:cNvPr>
              <p:cNvSpPr/>
              <p:nvPr/>
            </p:nvSpPr>
            <p:spPr>
              <a:xfrm>
                <a:off x="3779388" y="2887909"/>
                <a:ext cx="2507448" cy="51647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61DA9812-B9F8-4DDF-8002-D2A07CAF65EE}"/>
                  </a:ext>
                </a:extLst>
              </p:cNvPr>
              <p:cNvSpPr txBox="1"/>
              <p:nvPr/>
            </p:nvSpPr>
            <p:spPr>
              <a:xfrm>
                <a:off x="3779388" y="2887909"/>
                <a:ext cx="250744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2800" b="1" dirty="0">
                    <a:solidFill>
                      <a:srgbClr val="2372DB"/>
                    </a:solidFill>
                    <a:latin typeface="jf open 粉圓 1.1" panose="020F0500000000000000" pitchFamily="34" charset="-120"/>
                    <a:ea typeface="jf open 粉圓 1.1" panose="020F0500000000000000" pitchFamily="34" charset="-120"/>
                  </a:rPr>
                  <a:t>課程服務</a:t>
                </a:r>
                <a:endParaRPr lang="en-US" altLang="zh-TW" sz="2800" b="1" dirty="0">
                  <a:solidFill>
                    <a:srgbClr val="2372DB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endParaRPr>
              </a:p>
            </p:txBody>
          </p:sp>
        </p:grpSp>
      </p:grp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03DA10D9-5723-4DCC-BD28-FC6A027186AE}"/>
              </a:ext>
            </a:extLst>
          </p:cNvPr>
          <p:cNvGrpSpPr/>
          <p:nvPr/>
        </p:nvGrpSpPr>
        <p:grpSpPr>
          <a:xfrm>
            <a:off x="4140896" y="2360798"/>
            <a:ext cx="3910208" cy="3755621"/>
            <a:chOff x="4140896" y="2269925"/>
            <a:chExt cx="3910208" cy="3755621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DA99CF6B-7A63-4BE2-ABA5-177370AAC71E}"/>
                </a:ext>
              </a:extLst>
            </p:cNvPr>
            <p:cNvGrpSpPr/>
            <p:nvPr/>
          </p:nvGrpSpPr>
          <p:grpSpPr>
            <a:xfrm>
              <a:off x="4205768" y="2269925"/>
              <a:ext cx="3755621" cy="3755621"/>
              <a:chOff x="4032382" y="2269925"/>
              <a:chExt cx="3755621" cy="3755621"/>
            </a:xfrm>
            <a:solidFill>
              <a:schemeClr val="bg1"/>
            </a:solidFill>
          </p:grpSpPr>
          <p:sp>
            <p:nvSpPr>
              <p:cNvPr id="37" name="手繪多邊形: 圖案 36">
                <a:extLst>
                  <a:ext uri="{FF2B5EF4-FFF2-40B4-BE49-F238E27FC236}">
                    <a16:creationId xmlns:a16="http://schemas.microsoft.com/office/drawing/2014/main" id="{7737963B-7832-449C-BB2E-CC6CCB127674}"/>
                  </a:ext>
                </a:extLst>
              </p:cNvPr>
              <p:cNvSpPr/>
              <p:nvPr/>
            </p:nvSpPr>
            <p:spPr>
              <a:xfrm>
                <a:off x="6028406" y="2269925"/>
                <a:ext cx="1759597" cy="1759595"/>
              </a:xfrm>
              <a:custGeom>
                <a:avLst/>
                <a:gdLst>
                  <a:gd name="connsiteX0" fmla="*/ 0 w 1759597"/>
                  <a:gd name="connsiteY0" fmla="*/ 0 h 1759595"/>
                  <a:gd name="connsiteX1" fmla="*/ 74392 w 1759597"/>
                  <a:gd name="connsiteY1" fmla="*/ 3756 h 1759595"/>
                  <a:gd name="connsiteX2" fmla="*/ 1755840 w 1759597"/>
                  <a:gd name="connsiteY2" fmla="*/ 1685204 h 1759595"/>
                  <a:gd name="connsiteX3" fmla="*/ 1759597 w 1759597"/>
                  <a:gd name="connsiteY3" fmla="*/ 1759595 h 1759595"/>
                  <a:gd name="connsiteX4" fmla="*/ 1117639 w 1759597"/>
                  <a:gd name="connsiteY4" fmla="*/ 1759595 h 1759595"/>
                  <a:gd name="connsiteX5" fmla="*/ 1117197 w 1759597"/>
                  <a:gd name="connsiteY5" fmla="*/ 1750840 h 1759595"/>
                  <a:gd name="connsiteX6" fmla="*/ 8754 w 1759597"/>
                  <a:gd name="connsiteY6" fmla="*/ 642398 h 1759595"/>
                  <a:gd name="connsiteX7" fmla="*/ 0 w 1759597"/>
                  <a:gd name="connsiteY7" fmla="*/ 641956 h 1759595"/>
                  <a:gd name="connsiteX8" fmla="*/ 0 w 1759597"/>
                  <a:gd name="connsiteY8" fmla="*/ 0 h 1759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9597" h="1759595">
                    <a:moveTo>
                      <a:pt x="0" y="0"/>
                    </a:moveTo>
                    <a:lnTo>
                      <a:pt x="74392" y="3756"/>
                    </a:lnTo>
                    <a:cubicBezTo>
                      <a:pt x="960972" y="93793"/>
                      <a:pt x="1665803" y="798624"/>
                      <a:pt x="1755840" y="1685204"/>
                    </a:cubicBezTo>
                    <a:lnTo>
                      <a:pt x="1759597" y="1759595"/>
                    </a:lnTo>
                    <a:lnTo>
                      <a:pt x="1117639" y="1759595"/>
                    </a:lnTo>
                    <a:lnTo>
                      <a:pt x="1117197" y="1750840"/>
                    </a:lnTo>
                    <a:cubicBezTo>
                      <a:pt x="1057843" y="1166390"/>
                      <a:pt x="593205" y="701752"/>
                      <a:pt x="8754" y="642398"/>
                    </a:cubicBezTo>
                    <a:lnTo>
                      <a:pt x="0" y="6419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手繪多邊形: 圖案 35">
                <a:extLst>
                  <a:ext uri="{FF2B5EF4-FFF2-40B4-BE49-F238E27FC236}">
                    <a16:creationId xmlns:a16="http://schemas.microsoft.com/office/drawing/2014/main" id="{1D338F43-5266-41D8-AE98-30F7CB24F0AE}"/>
                  </a:ext>
                </a:extLst>
              </p:cNvPr>
              <p:cNvSpPr/>
              <p:nvPr/>
            </p:nvSpPr>
            <p:spPr>
              <a:xfrm>
                <a:off x="4032382" y="2269925"/>
                <a:ext cx="1759595" cy="1759595"/>
              </a:xfrm>
              <a:custGeom>
                <a:avLst/>
                <a:gdLst>
                  <a:gd name="connsiteX0" fmla="*/ 1759595 w 1759595"/>
                  <a:gd name="connsiteY0" fmla="*/ 0 h 1759595"/>
                  <a:gd name="connsiteX1" fmla="*/ 1759595 w 1759595"/>
                  <a:gd name="connsiteY1" fmla="*/ 641955 h 1759595"/>
                  <a:gd name="connsiteX2" fmla="*/ 1750840 w 1759595"/>
                  <a:gd name="connsiteY2" fmla="*/ 642398 h 1759595"/>
                  <a:gd name="connsiteX3" fmla="*/ 642398 w 1759595"/>
                  <a:gd name="connsiteY3" fmla="*/ 1750840 h 1759595"/>
                  <a:gd name="connsiteX4" fmla="*/ 641956 w 1759595"/>
                  <a:gd name="connsiteY4" fmla="*/ 1759595 h 1759595"/>
                  <a:gd name="connsiteX5" fmla="*/ 0 w 1759595"/>
                  <a:gd name="connsiteY5" fmla="*/ 1759595 h 1759595"/>
                  <a:gd name="connsiteX6" fmla="*/ 3756 w 1759595"/>
                  <a:gd name="connsiteY6" fmla="*/ 1685204 h 1759595"/>
                  <a:gd name="connsiteX7" fmla="*/ 1685204 w 1759595"/>
                  <a:gd name="connsiteY7" fmla="*/ 3756 h 1759595"/>
                  <a:gd name="connsiteX8" fmla="*/ 1759595 w 1759595"/>
                  <a:gd name="connsiteY8" fmla="*/ 0 h 1759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9595" h="1759595">
                    <a:moveTo>
                      <a:pt x="1759595" y="0"/>
                    </a:moveTo>
                    <a:lnTo>
                      <a:pt x="1759595" y="641955"/>
                    </a:lnTo>
                    <a:lnTo>
                      <a:pt x="1750840" y="642398"/>
                    </a:lnTo>
                    <a:cubicBezTo>
                      <a:pt x="1166390" y="701752"/>
                      <a:pt x="701752" y="1166390"/>
                      <a:pt x="642398" y="1750840"/>
                    </a:cubicBezTo>
                    <a:lnTo>
                      <a:pt x="641956" y="1759595"/>
                    </a:lnTo>
                    <a:lnTo>
                      <a:pt x="0" y="1759595"/>
                    </a:lnTo>
                    <a:lnTo>
                      <a:pt x="3756" y="1685204"/>
                    </a:lnTo>
                    <a:cubicBezTo>
                      <a:pt x="93793" y="798624"/>
                      <a:pt x="798624" y="93793"/>
                      <a:pt x="1685204" y="3756"/>
                    </a:cubicBezTo>
                    <a:lnTo>
                      <a:pt x="175959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手繪多邊形: 圖案 32">
                <a:extLst>
                  <a:ext uri="{FF2B5EF4-FFF2-40B4-BE49-F238E27FC236}">
                    <a16:creationId xmlns:a16="http://schemas.microsoft.com/office/drawing/2014/main" id="{57C76FF6-2D28-473C-9577-86D5BA502183}"/>
                  </a:ext>
                </a:extLst>
              </p:cNvPr>
              <p:cNvSpPr/>
              <p:nvPr/>
            </p:nvSpPr>
            <p:spPr>
              <a:xfrm>
                <a:off x="4032382" y="4265949"/>
                <a:ext cx="1759595" cy="1759597"/>
              </a:xfrm>
              <a:custGeom>
                <a:avLst/>
                <a:gdLst>
                  <a:gd name="connsiteX0" fmla="*/ 0 w 1759595"/>
                  <a:gd name="connsiteY0" fmla="*/ 0 h 1759597"/>
                  <a:gd name="connsiteX1" fmla="*/ 641956 w 1759595"/>
                  <a:gd name="connsiteY1" fmla="*/ 0 h 1759597"/>
                  <a:gd name="connsiteX2" fmla="*/ 642398 w 1759595"/>
                  <a:gd name="connsiteY2" fmla="*/ 8754 h 1759597"/>
                  <a:gd name="connsiteX3" fmla="*/ 1750840 w 1759595"/>
                  <a:gd name="connsiteY3" fmla="*/ 1117197 h 1759597"/>
                  <a:gd name="connsiteX4" fmla="*/ 1759595 w 1759595"/>
                  <a:gd name="connsiteY4" fmla="*/ 1117639 h 1759597"/>
                  <a:gd name="connsiteX5" fmla="*/ 1759595 w 1759595"/>
                  <a:gd name="connsiteY5" fmla="*/ 1759597 h 1759597"/>
                  <a:gd name="connsiteX6" fmla="*/ 1685204 w 1759595"/>
                  <a:gd name="connsiteY6" fmla="*/ 1755840 h 1759597"/>
                  <a:gd name="connsiteX7" fmla="*/ 3756 w 1759595"/>
                  <a:gd name="connsiteY7" fmla="*/ 74392 h 1759597"/>
                  <a:gd name="connsiteX8" fmla="*/ 0 w 1759595"/>
                  <a:gd name="connsiteY8" fmla="*/ 0 h 17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9595" h="1759597">
                    <a:moveTo>
                      <a:pt x="0" y="0"/>
                    </a:moveTo>
                    <a:lnTo>
                      <a:pt x="641956" y="0"/>
                    </a:lnTo>
                    <a:lnTo>
                      <a:pt x="642398" y="8754"/>
                    </a:lnTo>
                    <a:cubicBezTo>
                      <a:pt x="701752" y="593205"/>
                      <a:pt x="1166390" y="1057843"/>
                      <a:pt x="1750840" y="1117197"/>
                    </a:cubicBezTo>
                    <a:lnTo>
                      <a:pt x="1759595" y="1117639"/>
                    </a:lnTo>
                    <a:lnTo>
                      <a:pt x="1759595" y="1759597"/>
                    </a:lnTo>
                    <a:lnTo>
                      <a:pt x="1685204" y="1755840"/>
                    </a:lnTo>
                    <a:cubicBezTo>
                      <a:pt x="798624" y="1665803"/>
                      <a:pt x="93793" y="960972"/>
                      <a:pt x="3756" y="7439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手繪多邊形: 圖案 31">
                <a:extLst>
                  <a:ext uri="{FF2B5EF4-FFF2-40B4-BE49-F238E27FC236}">
                    <a16:creationId xmlns:a16="http://schemas.microsoft.com/office/drawing/2014/main" id="{ABFA557C-804B-4E5B-98B7-63B1253A6A5B}"/>
                  </a:ext>
                </a:extLst>
              </p:cNvPr>
              <p:cNvSpPr/>
              <p:nvPr/>
            </p:nvSpPr>
            <p:spPr>
              <a:xfrm>
                <a:off x="6028406" y="4265949"/>
                <a:ext cx="1759597" cy="1759597"/>
              </a:xfrm>
              <a:custGeom>
                <a:avLst/>
                <a:gdLst>
                  <a:gd name="connsiteX0" fmla="*/ 1117639 w 1759597"/>
                  <a:gd name="connsiteY0" fmla="*/ 0 h 1759597"/>
                  <a:gd name="connsiteX1" fmla="*/ 1759597 w 1759597"/>
                  <a:gd name="connsiteY1" fmla="*/ 0 h 1759597"/>
                  <a:gd name="connsiteX2" fmla="*/ 1755840 w 1759597"/>
                  <a:gd name="connsiteY2" fmla="*/ 74392 h 1759597"/>
                  <a:gd name="connsiteX3" fmla="*/ 74392 w 1759597"/>
                  <a:gd name="connsiteY3" fmla="*/ 1755840 h 1759597"/>
                  <a:gd name="connsiteX4" fmla="*/ 0 w 1759597"/>
                  <a:gd name="connsiteY4" fmla="*/ 1759597 h 1759597"/>
                  <a:gd name="connsiteX5" fmla="*/ 0 w 1759597"/>
                  <a:gd name="connsiteY5" fmla="*/ 1117639 h 1759597"/>
                  <a:gd name="connsiteX6" fmla="*/ 8754 w 1759597"/>
                  <a:gd name="connsiteY6" fmla="*/ 1117197 h 1759597"/>
                  <a:gd name="connsiteX7" fmla="*/ 1117197 w 1759597"/>
                  <a:gd name="connsiteY7" fmla="*/ 8754 h 1759597"/>
                  <a:gd name="connsiteX8" fmla="*/ 1117639 w 1759597"/>
                  <a:gd name="connsiteY8" fmla="*/ 0 h 17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9597" h="1759597">
                    <a:moveTo>
                      <a:pt x="1117639" y="0"/>
                    </a:moveTo>
                    <a:lnTo>
                      <a:pt x="1759597" y="0"/>
                    </a:lnTo>
                    <a:lnTo>
                      <a:pt x="1755840" y="74392"/>
                    </a:lnTo>
                    <a:cubicBezTo>
                      <a:pt x="1665803" y="960972"/>
                      <a:pt x="960972" y="1665803"/>
                      <a:pt x="74392" y="1755840"/>
                    </a:cubicBezTo>
                    <a:lnTo>
                      <a:pt x="0" y="1759597"/>
                    </a:lnTo>
                    <a:lnTo>
                      <a:pt x="0" y="1117639"/>
                    </a:lnTo>
                    <a:lnTo>
                      <a:pt x="8754" y="1117197"/>
                    </a:lnTo>
                    <a:cubicBezTo>
                      <a:pt x="593205" y="1057843"/>
                      <a:pt x="1057843" y="593205"/>
                      <a:pt x="1117197" y="8754"/>
                    </a:cubicBezTo>
                    <a:lnTo>
                      <a:pt x="111763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C53C84F4-18DB-406D-B97F-267F5128E411}"/>
                </a:ext>
              </a:extLst>
            </p:cNvPr>
            <p:cNvGrpSpPr/>
            <p:nvPr/>
          </p:nvGrpSpPr>
          <p:grpSpPr>
            <a:xfrm>
              <a:off x="4140896" y="2309349"/>
              <a:ext cx="3910208" cy="3582169"/>
              <a:chOff x="4140896" y="2309349"/>
              <a:chExt cx="3910208" cy="3582169"/>
            </a:xfrm>
            <a:solidFill>
              <a:schemeClr val="bg1"/>
            </a:solidFill>
          </p:grpSpPr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664F8ECD-2100-4581-B66D-A22CA9206DC3}"/>
                  </a:ext>
                </a:extLst>
              </p:cNvPr>
              <p:cNvGrpSpPr/>
              <p:nvPr/>
            </p:nvGrpSpPr>
            <p:grpSpPr>
              <a:xfrm rot="20902285">
                <a:off x="4140896" y="2309349"/>
                <a:ext cx="1330714" cy="1330714"/>
                <a:chOff x="252157" y="5208327"/>
                <a:chExt cx="914400" cy="914400"/>
              </a:xfrm>
              <a:grpFill/>
            </p:grpSpPr>
            <p:pic>
              <p:nvPicPr>
                <p:cNvPr id="50" name="圖形 49" descr="瀏覽器視窗">
                  <a:extLst>
                    <a:ext uri="{FF2B5EF4-FFF2-40B4-BE49-F238E27FC236}">
                      <a16:creationId xmlns:a16="http://schemas.microsoft.com/office/drawing/2014/main" id="{82700CBB-4292-483A-A16C-8F226B3B0A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52157" y="520832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1" name="圖形 50" descr="圓形圖">
                  <a:extLst>
                    <a:ext uri="{FF2B5EF4-FFF2-40B4-BE49-F238E27FC236}">
                      <a16:creationId xmlns:a16="http://schemas.microsoft.com/office/drawing/2014/main" id="{582EAB43-7239-40F7-8647-FD82058D81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6689" y="5539204"/>
                  <a:ext cx="363047" cy="363047"/>
                </a:xfrm>
                <a:prstGeom prst="rect">
                  <a:avLst/>
                </a:prstGeom>
              </p:spPr>
            </p:pic>
            <p:pic>
              <p:nvPicPr>
                <p:cNvPr id="52" name="圖形 51" descr="統計資料">
                  <a:extLst>
                    <a:ext uri="{FF2B5EF4-FFF2-40B4-BE49-F238E27FC236}">
                      <a16:creationId xmlns:a16="http://schemas.microsoft.com/office/drawing/2014/main" id="{625ACA09-288D-4EAC-9456-E017CDF404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7242" y="5603932"/>
                  <a:ext cx="284953" cy="284953"/>
                </a:xfrm>
                <a:prstGeom prst="rect">
                  <a:avLst/>
                </a:prstGeom>
              </p:spPr>
            </p:pic>
          </p:grpSp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C17A0621-210F-4D08-B9E8-BF49E01B67C3}"/>
                  </a:ext>
                </a:extLst>
              </p:cNvPr>
              <p:cNvGrpSpPr/>
              <p:nvPr/>
            </p:nvGrpSpPr>
            <p:grpSpPr>
              <a:xfrm>
                <a:off x="6467334" y="2402357"/>
                <a:ext cx="1583770" cy="1385178"/>
                <a:chOff x="5881793" y="3352517"/>
                <a:chExt cx="1163979" cy="1018026"/>
              </a:xfrm>
              <a:grpFill/>
            </p:grpSpPr>
            <p:pic>
              <p:nvPicPr>
                <p:cNvPr id="54" name="圖形 53" descr="字幕">
                  <a:extLst>
                    <a:ext uri="{FF2B5EF4-FFF2-40B4-BE49-F238E27FC236}">
                      <a16:creationId xmlns:a16="http://schemas.microsoft.com/office/drawing/2014/main" id="{F517EC9A-3C51-409C-A65E-DA68A83FA9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81793" y="3352517"/>
                  <a:ext cx="424509" cy="424509"/>
                </a:xfrm>
                <a:prstGeom prst="rect">
                  <a:avLst/>
                </a:prstGeom>
              </p:spPr>
            </p:pic>
            <p:pic>
              <p:nvPicPr>
                <p:cNvPr id="55" name="圖形 54" descr="教室">
                  <a:extLst>
                    <a:ext uri="{FF2B5EF4-FFF2-40B4-BE49-F238E27FC236}">
                      <a16:creationId xmlns:a16="http://schemas.microsoft.com/office/drawing/2014/main" id="{BF1ED230-D54E-4E4D-A67C-75679FC847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31372" y="3456143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6" name="群組 55">
                <a:extLst>
                  <a:ext uri="{FF2B5EF4-FFF2-40B4-BE49-F238E27FC236}">
                    <a16:creationId xmlns:a16="http://schemas.microsoft.com/office/drawing/2014/main" id="{86BF51DF-F8A5-423A-9BF9-3D4E79D16AD4}"/>
                  </a:ext>
                </a:extLst>
              </p:cNvPr>
              <p:cNvGrpSpPr/>
              <p:nvPr/>
            </p:nvGrpSpPr>
            <p:grpSpPr>
              <a:xfrm>
                <a:off x="4199258" y="4465480"/>
                <a:ext cx="1569396" cy="1426038"/>
                <a:chOff x="-1877323" y="5349896"/>
                <a:chExt cx="1078411" cy="979903"/>
              </a:xfrm>
              <a:grpFill/>
            </p:grpSpPr>
            <p:pic>
              <p:nvPicPr>
                <p:cNvPr id="57" name="圖形 56" descr="闔上的書本">
                  <a:extLst>
                    <a:ext uri="{FF2B5EF4-FFF2-40B4-BE49-F238E27FC236}">
                      <a16:creationId xmlns:a16="http://schemas.microsoft.com/office/drawing/2014/main" id="{5088DDE4-2AD7-4C42-AFC0-9387F1D099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877323" y="534989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8" name="圖形 57" descr="鉛筆">
                  <a:extLst>
                    <a:ext uri="{FF2B5EF4-FFF2-40B4-BE49-F238E27FC236}">
                      <a16:creationId xmlns:a16="http://schemas.microsoft.com/office/drawing/2014/main" id="{7643CDDC-2A0C-4305-A5CB-F9748B2F56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rot="20493342">
                  <a:off x="-1394317" y="5734394"/>
                  <a:ext cx="595405" cy="595405"/>
                </a:xfrm>
                <a:prstGeom prst="rect">
                  <a:avLst/>
                </a:prstGeom>
              </p:spPr>
            </p:pic>
          </p:grpSp>
          <p:grpSp>
            <p:nvGrpSpPr>
              <p:cNvPr id="59" name="群組 58">
                <a:extLst>
                  <a:ext uri="{FF2B5EF4-FFF2-40B4-BE49-F238E27FC236}">
                    <a16:creationId xmlns:a16="http://schemas.microsoft.com/office/drawing/2014/main" id="{24BE03B6-7885-4255-8702-0BAD6D68CDA3}"/>
                  </a:ext>
                </a:extLst>
              </p:cNvPr>
              <p:cNvGrpSpPr/>
              <p:nvPr/>
            </p:nvGrpSpPr>
            <p:grpSpPr>
              <a:xfrm>
                <a:off x="6503066" y="4480390"/>
                <a:ext cx="1330714" cy="1330714"/>
                <a:chOff x="5873231" y="69448"/>
                <a:chExt cx="914400" cy="914400"/>
              </a:xfrm>
              <a:grpFill/>
            </p:grpSpPr>
            <p:pic>
              <p:nvPicPr>
                <p:cNvPr id="60" name="圖形 59" descr="一群男人">
                  <a:extLst>
                    <a:ext uri="{FF2B5EF4-FFF2-40B4-BE49-F238E27FC236}">
                      <a16:creationId xmlns:a16="http://schemas.microsoft.com/office/drawing/2014/main" id="{D14B3838-ADB0-412E-B6EE-F14F2F99F7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73231" y="6944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1" name="圖形 60" descr="領帶">
                  <a:extLst>
                    <a:ext uri="{FF2B5EF4-FFF2-40B4-BE49-F238E27FC236}">
                      <a16:creationId xmlns:a16="http://schemas.microsoft.com/office/drawing/2014/main" id="{740BD919-A682-46E2-91D2-1562325BBF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5129" y="321742"/>
                  <a:ext cx="176098" cy="176098"/>
                </a:xfrm>
                <a:prstGeom prst="rect">
                  <a:avLst/>
                </a:prstGeom>
              </p:spPr>
            </p:pic>
          </p:grpSp>
        </p:grp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6F8DD940-762D-4DBF-BA98-69D6001BBC51}"/>
                </a:ext>
              </a:extLst>
            </p:cNvPr>
            <p:cNvSpPr txBox="1"/>
            <p:nvPr/>
          </p:nvSpPr>
          <p:spPr>
            <a:xfrm>
              <a:off x="5311170" y="3775882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>
                  <a:solidFill>
                    <a:srgbClr val="FED400"/>
                  </a:solidFill>
                  <a:latin typeface="Noto Sans CJK TC Black" panose="020B0A00000000000000" pitchFamily="34" charset="-120"/>
                  <a:ea typeface="Noto Sans CJK TC Black" panose="020B0A00000000000000" pitchFamily="34" charset="-120"/>
                </a:rPr>
                <a:t>超方案</a:t>
              </a: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EBF2715-B3FE-4747-B5AD-8D30DB7500E3}"/>
                </a:ext>
              </a:extLst>
            </p:cNvPr>
            <p:cNvSpPr/>
            <p:nvPr/>
          </p:nvSpPr>
          <p:spPr>
            <a:xfrm>
              <a:off x="4710330" y="4753629"/>
              <a:ext cx="440790" cy="446798"/>
            </a:xfrm>
            <a:prstGeom prst="rect">
              <a:avLst/>
            </a:prstGeom>
            <a:solidFill>
              <a:srgbClr val="FED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8C63428-0895-4785-94C6-3BB5F370C963}"/>
                </a:ext>
              </a:extLst>
            </p:cNvPr>
            <p:cNvSpPr/>
            <p:nvPr/>
          </p:nvSpPr>
          <p:spPr>
            <a:xfrm>
              <a:off x="4328019" y="2679043"/>
              <a:ext cx="830372" cy="4827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2D1B8000-14F7-4AF0-B4C7-1E66920C5815}"/>
                </a:ext>
              </a:extLst>
            </p:cNvPr>
            <p:cNvSpPr/>
            <p:nvPr/>
          </p:nvSpPr>
          <p:spPr>
            <a:xfrm>
              <a:off x="6570495" y="2590799"/>
              <a:ext cx="368785" cy="181871"/>
            </a:xfrm>
            <a:prstGeom prst="rect">
              <a:avLst/>
            </a:prstGeom>
            <a:solidFill>
              <a:srgbClr val="FED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B3C1C30C-8110-46FE-909A-B5BF31A97AF8}"/>
                </a:ext>
              </a:extLst>
            </p:cNvPr>
            <p:cNvGrpSpPr/>
            <p:nvPr/>
          </p:nvGrpSpPr>
          <p:grpSpPr>
            <a:xfrm>
              <a:off x="4140896" y="2307962"/>
              <a:ext cx="3910208" cy="3582169"/>
              <a:chOff x="4140896" y="2309349"/>
              <a:chExt cx="3910208" cy="3582169"/>
            </a:xfrm>
            <a:solidFill>
              <a:srgbClr val="1761E3"/>
            </a:solidFill>
          </p:grpSpPr>
          <p:grpSp>
            <p:nvGrpSpPr>
              <p:cNvPr id="87" name="群組 86">
                <a:extLst>
                  <a:ext uri="{FF2B5EF4-FFF2-40B4-BE49-F238E27FC236}">
                    <a16:creationId xmlns:a16="http://schemas.microsoft.com/office/drawing/2014/main" id="{057B323A-930C-43FC-907C-A659D114522C}"/>
                  </a:ext>
                </a:extLst>
              </p:cNvPr>
              <p:cNvGrpSpPr/>
              <p:nvPr/>
            </p:nvGrpSpPr>
            <p:grpSpPr>
              <a:xfrm rot="20902285">
                <a:off x="4140896" y="2309349"/>
                <a:ext cx="1330714" cy="1330714"/>
                <a:chOff x="252157" y="5208327"/>
                <a:chExt cx="914400" cy="914400"/>
              </a:xfrm>
              <a:grpFill/>
            </p:grpSpPr>
            <p:pic>
              <p:nvPicPr>
                <p:cNvPr id="97" name="圖形 96" descr="瀏覽器視窗">
                  <a:extLst>
                    <a:ext uri="{FF2B5EF4-FFF2-40B4-BE49-F238E27FC236}">
                      <a16:creationId xmlns:a16="http://schemas.microsoft.com/office/drawing/2014/main" id="{412BDA57-0437-4E9E-AD37-2230EAA3B4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52157" y="520832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8" name="圖形 97" descr="圓形圖">
                  <a:extLst>
                    <a:ext uri="{FF2B5EF4-FFF2-40B4-BE49-F238E27FC236}">
                      <a16:creationId xmlns:a16="http://schemas.microsoft.com/office/drawing/2014/main" id="{477FFE5D-261B-4FD9-A1B9-0696F73E6C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6689" y="5539204"/>
                  <a:ext cx="363047" cy="363047"/>
                </a:xfrm>
                <a:prstGeom prst="rect">
                  <a:avLst/>
                </a:prstGeom>
              </p:spPr>
            </p:pic>
            <p:pic>
              <p:nvPicPr>
                <p:cNvPr id="99" name="圖形 98" descr="統計資料">
                  <a:extLst>
                    <a:ext uri="{FF2B5EF4-FFF2-40B4-BE49-F238E27FC236}">
                      <a16:creationId xmlns:a16="http://schemas.microsoft.com/office/drawing/2014/main" id="{CF615652-73B6-4FC2-AF02-5BFA4B9975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7242" y="5603932"/>
                  <a:ext cx="284953" cy="284953"/>
                </a:xfrm>
                <a:prstGeom prst="rect">
                  <a:avLst/>
                </a:prstGeom>
              </p:spPr>
            </p:pic>
          </p:grpSp>
          <p:grpSp>
            <p:nvGrpSpPr>
              <p:cNvPr id="88" name="群組 87">
                <a:extLst>
                  <a:ext uri="{FF2B5EF4-FFF2-40B4-BE49-F238E27FC236}">
                    <a16:creationId xmlns:a16="http://schemas.microsoft.com/office/drawing/2014/main" id="{E799F740-269A-4BFA-8666-88FD92BD09CA}"/>
                  </a:ext>
                </a:extLst>
              </p:cNvPr>
              <p:cNvGrpSpPr/>
              <p:nvPr/>
            </p:nvGrpSpPr>
            <p:grpSpPr>
              <a:xfrm>
                <a:off x="6467334" y="2402357"/>
                <a:ext cx="1583770" cy="1385178"/>
                <a:chOff x="5881793" y="3352517"/>
                <a:chExt cx="1163979" cy="1018026"/>
              </a:xfrm>
              <a:grpFill/>
            </p:grpSpPr>
            <p:pic>
              <p:nvPicPr>
                <p:cNvPr id="95" name="圖形 94" descr="字幕">
                  <a:extLst>
                    <a:ext uri="{FF2B5EF4-FFF2-40B4-BE49-F238E27FC236}">
                      <a16:creationId xmlns:a16="http://schemas.microsoft.com/office/drawing/2014/main" id="{42D75AE0-6C85-4A26-B729-7DCDE128EF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81793" y="3352517"/>
                  <a:ext cx="424509" cy="424509"/>
                </a:xfrm>
                <a:prstGeom prst="rect">
                  <a:avLst/>
                </a:prstGeom>
              </p:spPr>
            </p:pic>
            <p:pic>
              <p:nvPicPr>
                <p:cNvPr id="96" name="圖形 95" descr="教室">
                  <a:extLst>
                    <a:ext uri="{FF2B5EF4-FFF2-40B4-BE49-F238E27FC236}">
                      <a16:creationId xmlns:a16="http://schemas.microsoft.com/office/drawing/2014/main" id="{6D4A3035-89C4-47F7-BC41-D8DF27EE94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31372" y="3456143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89" name="群組 88">
                <a:extLst>
                  <a:ext uri="{FF2B5EF4-FFF2-40B4-BE49-F238E27FC236}">
                    <a16:creationId xmlns:a16="http://schemas.microsoft.com/office/drawing/2014/main" id="{DF21620A-AC5A-4AD1-BFC1-FABD55BE8470}"/>
                  </a:ext>
                </a:extLst>
              </p:cNvPr>
              <p:cNvGrpSpPr/>
              <p:nvPr/>
            </p:nvGrpSpPr>
            <p:grpSpPr>
              <a:xfrm>
                <a:off x="4199258" y="4465480"/>
                <a:ext cx="1569396" cy="1426038"/>
                <a:chOff x="-1877323" y="5349896"/>
                <a:chExt cx="1078411" cy="979903"/>
              </a:xfrm>
              <a:grpFill/>
            </p:grpSpPr>
            <p:pic>
              <p:nvPicPr>
                <p:cNvPr id="93" name="圖形 92" descr="闔上的書本">
                  <a:extLst>
                    <a:ext uri="{FF2B5EF4-FFF2-40B4-BE49-F238E27FC236}">
                      <a16:creationId xmlns:a16="http://schemas.microsoft.com/office/drawing/2014/main" id="{457CF35E-E213-4D1A-993D-76E1BA55BF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877323" y="534989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4" name="圖形 93" descr="鉛筆">
                  <a:extLst>
                    <a:ext uri="{FF2B5EF4-FFF2-40B4-BE49-F238E27FC236}">
                      <a16:creationId xmlns:a16="http://schemas.microsoft.com/office/drawing/2014/main" id="{2BA30D8E-086D-4880-A89D-2E604E95D7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3"/>
                    </a:ext>
                  </a:extLst>
                </a:blip>
                <a:stretch>
                  <a:fillRect/>
                </a:stretch>
              </p:blipFill>
              <p:spPr>
                <a:xfrm rot="20493342">
                  <a:off x="-1394317" y="5734394"/>
                  <a:ext cx="595405" cy="595405"/>
                </a:xfrm>
                <a:prstGeom prst="rect">
                  <a:avLst/>
                </a:prstGeom>
              </p:spPr>
            </p:pic>
          </p:grpSp>
          <p:grpSp>
            <p:nvGrpSpPr>
              <p:cNvPr id="90" name="群組 89">
                <a:extLst>
                  <a:ext uri="{FF2B5EF4-FFF2-40B4-BE49-F238E27FC236}">
                    <a16:creationId xmlns:a16="http://schemas.microsoft.com/office/drawing/2014/main" id="{D0E301E3-0DC5-4341-838A-20E348365FAB}"/>
                  </a:ext>
                </a:extLst>
              </p:cNvPr>
              <p:cNvGrpSpPr/>
              <p:nvPr/>
            </p:nvGrpSpPr>
            <p:grpSpPr>
              <a:xfrm>
                <a:off x="6503066" y="4480390"/>
                <a:ext cx="1330714" cy="1330714"/>
                <a:chOff x="5873231" y="69448"/>
                <a:chExt cx="914400" cy="914400"/>
              </a:xfrm>
              <a:grpFill/>
            </p:grpSpPr>
            <p:pic>
              <p:nvPicPr>
                <p:cNvPr id="91" name="圖形 90" descr="一群男人">
                  <a:extLst>
                    <a:ext uri="{FF2B5EF4-FFF2-40B4-BE49-F238E27FC236}">
                      <a16:creationId xmlns:a16="http://schemas.microsoft.com/office/drawing/2014/main" id="{71792667-2F76-4423-BC0F-79C4FA73F5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73231" y="6944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2" name="圖形 91" descr="領帶">
                  <a:extLst>
                    <a:ext uri="{FF2B5EF4-FFF2-40B4-BE49-F238E27FC236}">
                      <a16:creationId xmlns:a16="http://schemas.microsoft.com/office/drawing/2014/main" id="{42EBA4D0-C26B-47B3-8955-8334FA329D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5129" y="321742"/>
                  <a:ext cx="176098" cy="176098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409494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手繪多邊形: 圖案 132">
            <a:extLst>
              <a:ext uri="{FF2B5EF4-FFF2-40B4-BE49-F238E27FC236}">
                <a16:creationId xmlns:a16="http://schemas.microsoft.com/office/drawing/2014/main" id="{799656F4-4C15-431B-B1CA-C002AAC110D5}"/>
              </a:ext>
            </a:extLst>
          </p:cNvPr>
          <p:cNvSpPr/>
          <p:nvPr/>
        </p:nvSpPr>
        <p:spPr>
          <a:xfrm>
            <a:off x="2" y="3"/>
            <a:ext cx="12191999" cy="2262104"/>
          </a:xfrm>
          <a:custGeom>
            <a:avLst/>
            <a:gdLst>
              <a:gd name="connsiteX0" fmla="*/ 0 w 12191999"/>
              <a:gd name="connsiteY0" fmla="*/ 0 h 2262104"/>
              <a:gd name="connsiteX1" fmla="*/ 12191999 w 12191999"/>
              <a:gd name="connsiteY1" fmla="*/ 0 h 2262104"/>
              <a:gd name="connsiteX2" fmla="*/ 12191999 w 12191999"/>
              <a:gd name="connsiteY2" fmla="*/ 1315936 h 2262104"/>
              <a:gd name="connsiteX3" fmla="*/ 12117577 w 12191999"/>
              <a:gd name="connsiteY3" fmla="*/ 1338065 h 2262104"/>
              <a:gd name="connsiteX4" fmla="*/ 8235504 w 12191999"/>
              <a:gd name="connsiteY4" fmla="*/ 2039480 h 2262104"/>
              <a:gd name="connsiteX5" fmla="*/ 2799624 w 12191999"/>
              <a:gd name="connsiteY5" fmla="*/ 1449942 h 2262104"/>
              <a:gd name="connsiteX6" fmla="*/ 494190 w 12191999"/>
              <a:gd name="connsiteY6" fmla="*/ 2073030 h 2262104"/>
              <a:gd name="connsiteX7" fmla="*/ 0 w 12191999"/>
              <a:gd name="connsiteY7" fmla="*/ 2262104 h 226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2262104">
                <a:moveTo>
                  <a:pt x="0" y="0"/>
                </a:moveTo>
                <a:lnTo>
                  <a:pt x="12191999" y="0"/>
                </a:lnTo>
                <a:lnTo>
                  <a:pt x="12191999" y="1315936"/>
                </a:lnTo>
                <a:lnTo>
                  <a:pt x="12117577" y="1338065"/>
                </a:lnTo>
                <a:cubicBezTo>
                  <a:pt x="11006267" y="1656595"/>
                  <a:pt x="9435234" y="1980144"/>
                  <a:pt x="8235504" y="2039480"/>
                </a:cubicBezTo>
                <a:cubicBezTo>
                  <a:pt x="6490442" y="2125786"/>
                  <a:pt x="4523662" y="1325130"/>
                  <a:pt x="2799624" y="1449942"/>
                </a:cubicBezTo>
                <a:cubicBezTo>
                  <a:pt x="2099233" y="1500647"/>
                  <a:pt x="1274241" y="1779473"/>
                  <a:pt x="494190" y="2073030"/>
                </a:cubicBezTo>
                <a:lnTo>
                  <a:pt x="0" y="2262104"/>
                </a:lnTo>
                <a:close/>
              </a:path>
            </a:pathLst>
          </a:custGeom>
          <a:solidFill>
            <a:srgbClr val="237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FB82EC76-47AB-4CE4-81D4-1E633B13884E}"/>
              </a:ext>
            </a:extLst>
          </p:cNvPr>
          <p:cNvGrpSpPr/>
          <p:nvPr/>
        </p:nvGrpSpPr>
        <p:grpSpPr>
          <a:xfrm>
            <a:off x="7879023" y="111368"/>
            <a:ext cx="2956139" cy="3310917"/>
            <a:chOff x="8929182" y="322320"/>
            <a:chExt cx="2956139" cy="3310917"/>
          </a:xfrm>
        </p:grpSpPr>
        <p:sp>
          <p:nvSpPr>
            <p:cNvPr id="117" name="矩形: 圓角 116">
              <a:extLst>
                <a:ext uri="{FF2B5EF4-FFF2-40B4-BE49-F238E27FC236}">
                  <a16:creationId xmlns:a16="http://schemas.microsoft.com/office/drawing/2014/main" id="{4CCEA2A4-7460-4A10-8184-F000AF8808CB}"/>
                </a:ext>
              </a:extLst>
            </p:cNvPr>
            <p:cNvSpPr/>
            <p:nvPr/>
          </p:nvSpPr>
          <p:spPr>
            <a:xfrm rot="277475">
              <a:off x="11344819" y="322320"/>
              <a:ext cx="540502" cy="3256846"/>
            </a:xfrm>
            <a:prstGeom prst="roundRect">
              <a:avLst>
                <a:gd name="adj" fmla="val 50000"/>
              </a:avLst>
            </a:prstGeom>
            <a:solidFill>
              <a:srgbClr val="FED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0" dirty="0">
                  <a:solidFill>
                    <a:schemeClr val="bg1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防疫不停學</a:t>
              </a:r>
              <a:r>
                <a:rPr lang="zh-TW" altLang="en-US" sz="2800" dirty="0">
                  <a:solidFill>
                    <a:schemeClr val="bg1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！</a:t>
              </a:r>
            </a:p>
          </p:txBody>
        </p:sp>
        <p:pic>
          <p:nvPicPr>
            <p:cNvPr id="118" name="圖片 117">
              <a:extLst>
                <a:ext uri="{FF2B5EF4-FFF2-40B4-BE49-F238E27FC236}">
                  <a16:creationId xmlns:a16="http://schemas.microsoft.com/office/drawing/2014/main" id="{8082E50B-E354-466E-B9A5-5A5CD42D3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929182" y="608811"/>
              <a:ext cx="2554465" cy="3024426"/>
            </a:xfrm>
            <a:prstGeom prst="rect">
              <a:avLst/>
            </a:prstGeom>
          </p:spPr>
        </p:pic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82191FCC-BA0E-4106-A994-5026D494F93D}"/>
              </a:ext>
            </a:extLst>
          </p:cNvPr>
          <p:cNvGrpSpPr/>
          <p:nvPr/>
        </p:nvGrpSpPr>
        <p:grpSpPr>
          <a:xfrm>
            <a:off x="4222457" y="4136655"/>
            <a:ext cx="7017344" cy="2056755"/>
            <a:chOff x="1881833" y="4116919"/>
            <a:chExt cx="7017344" cy="2056755"/>
          </a:xfrm>
        </p:grpSpPr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E8B59276-DD38-4467-B2CF-13D6032F95DA}"/>
                </a:ext>
              </a:extLst>
            </p:cNvPr>
            <p:cNvSpPr/>
            <p:nvPr/>
          </p:nvSpPr>
          <p:spPr>
            <a:xfrm>
              <a:off x="1881833" y="4116919"/>
              <a:ext cx="2056755" cy="205675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68FCF39-9AA0-46E3-8DAF-1DDBB3686B33}"/>
                </a:ext>
              </a:extLst>
            </p:cNvPr>
            <p:cNvSpPr txBox="1"/>
            <p:nvPr/>
          </p:nvSpPr>
          <p:spPr>
            <a:xfrm>
              <a:off x="2051547" y="5366923"/>
              <a:ext cx="1727522" cy="509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zh-TW" altLang="en-US" sz="20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企業傳播中心</a:t>
              </a:r>
              <a:endParaRPr lang="zh-TW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BF92D74B-60FD-4A78-AEDB-058E225B038B}"/>
                </a:ext>
              </a:extLst>
            </p:cNvPr>
            <p:cNvSpPr txBox="1"/>
            <p:nvPr/>
          </p:nvSpPr>
          <p:spPr>
            <a:xfrm>
              <a:off x="4108302" y="4500600"/>
              <a:ext cx="4790875" cy="1289392"/>
            </a:xfrm>
            <a:prstGeom prst="rect">
              <a:avLst/>
            </a:prstGeom>
            <a:noFill/>
          </p:spPr>
          <p:txBody>
            <a:bodyPr wrap="square" numCol="2">
              <a:spAutoFit/>
            </a:bodyPr>
            <a:lstStyle/>
            <a:p>
              <a:pPr algn="l" fontAlgn="base">
                <a:lnSpc>
                  <a:spcPct val="150000"/>
                </a:lnSpc>
              </a:pPr>
              <a:r>
                <a:rPr lang="zh-TW" altLang="en-US" b="1" i="0" spc="300" dirty="0">
                  <a:solidFill>
                    <a:srgbClr val="2372DB"/>
                  </a:solidFill>
                  <a:effectLst/>
                </a:rPr>
                <a:t>✓ </a:t>
              </a:r>
              <a:r>
                <a:rPr lang="zh-TW" altLang="en-US" b="0" i="0" spc="300" dirty="0">
                  <a:effectLst/>
                </a:rPr>
                <a:t>行動學習</a:t>
              </a:r>
              <a:r>
                <a:rPr lang="en-US" altLang="zh-TW" b="0" i="0" spc="300" dirty="0">
                  <a:effectLst/>
                </a:rPr>
                <a:t>APP</a:t>
              </a:r>
            </a:p>
            <a:p>
              <a:pPr algn="l" fontAlgn="base">
                <a:lnSpc>
                  <a:spcPct val="150000"/>
                </a:lnSpc>
              </a:pPr>
              <a:r>
                <a:rPr lang="zh-TW" altLang="en-US" b="1" i="0" spc="300" dirty="0">
                  <a:solidFill>
                    <a:srgbClr val="2372DB"/>
                  </a:solidFill>
                  <a:effectLst/>
                </a:rPr>
                <a:t>✓ </a:t>
              </a:r>
              <a:r>
                <a:rPr lang="zh-TW" altLang="en-US" b="0" i="0" spc="300" dirty="0">
                  <a:effectLst/>
                </a:rPr>
                <a:t>即時視訊</a:t>
              </a:r>
            </a:p>
            <a:p>
              <a:pPr algn="l" fontAlgn="base">
                <a:lnSpc>
                  <a:spcPct val="150000"/>
                </a:lnSpc>
              </a:pPr>
              <a:r>
                <a:rPr lang="zh-TW" altLang="en-US" b="1" i="0" spc="300" dirty="0">
                  <a:solidFill>
                    <a:srgbClr val="2372DB"/>
                  </a:solidFill>
                  <a:effectLst/>
                </a:rPr>
                <a:t>✓</a:t>
              </a:r>
              <a:r>
                <a:rPr lang="zh-TW" altLang="en-US" b="1" i="0" spc="300" dirty="0">
                  <a:effectLst/>
                </a:rPr>
                <a:t> </a:t>
              </a:r>
              <a:r>
                <a:rPr lang="zh-TW" altLang="en-US" b="0" i="0" spc="300" dirty="0">
                  <a:effectLst/>
                </a:rPr>
                <a:t>社群與分享</a:t>
              </a:r>
            </a:p>
            <a:p>
              <a:pPr algn="l" fontAlgn="base">
                <a:lnSpc>
                  <a:spcPct val="150000"/>
                </a:lnSpc>
              </a:pPr>
              <a:r>
                <a:rPr lang="zh-TW" altLang="en-US" b="1" i="0" spc="300" dirty="0">
                  <a:solidFill>
                    <a:srgbClr val="2372DB"/>
                  </a:solidFill>
                  <a:effectLst/>
                </a:rPr>
                <a:t>✓</a:t>
              </a:r>
              <a:r>
                <a:rPr lang="zh-TW" altLang="en-US" b="1" i="0" spc="300" dirty="0">
                  <a:effectLst/>
                </a:rPr>
                <a:t> </a:t>
              </a:r>
              <a:r>
                <a:rPr lang="zh-TW" altLang="en-US" b="0" i="0" spc="300" dirty="0">
                  <a:effectLst/>
                </a:rPr>
                <a:t>考試中心</a:t>
              </a:r>
            </a:p>
            <a:p>
              <a:pPr algn="l" fontAlgn="base">
                <a:lnSpc>
                  <a:spcPct val="150000"/>
                </a:lnSpc>
              </a:pPr>
              <a:r>
                <a:rPr lang="zh-TW" altLang="en-US" b="1" i="0" spc="300" dirty="0">
                  <a:solidFill>
                    <a:srgbClr val="2372DB"/>
                  </a:solidFill>
                  <a:effectLst/>
                </a:rPr>
                <a:t>✓</a:t>
              </a:r>
              <a:r>
                <a:rPr lang="zh-TW" altLang="en-US" b="1" i="0" spc="300" dirty="0">
                  <a:effectLst/>
                </a:rPr>
                <a:t> </a:t>
              </a:r>
              <a:r>
                <a:rPr lang="zh-TW" altLang="en-US" b="0" i="0" spc="300" dirty="0">
                  <a:effectLst/>
                </a:rPr>
                <a:t>數位學習管理</a:t>
              </a:r>
            </a:p>
            <a:p>
              <a:pPr algn="l" fontAlgn="base">
                <a:lnSpc>
                  <a:spcPct val="150000"/>
                </a:lnSpc>
              </a:pPr>
              <a:r>
                <a:rPr lang="zh-TW" altLang="en-US" b="1" i="0" spc="300" dirty="0">
                  <a:solidFill>
                    <a:srgbClr val="2372DB"/>
                  </a:solidFill>
                  <a:effectLst/>
                </a:rPr>
                <a:t>✓</a:t>
              </a:r>
              <a:r>
                <a:rPr lang="zh-TW" altLang="en-US" b="1" i="0" spc="300" dirty="0">
                  <a:effectLst/>
                </a:rPr>
                <a:t> </a:t>
              </a:r>
              <a:r>
                <a:rPr lang="zh-TW" altLang="en-US" b="0" i="0" spc="300" dirty="0">
                  <a:effectLst/>
                </a:rPr>
                <a:t>訓練管理</a:t>
              </a: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3F807EFA-404B-4E75-AFDC-3E524BBAFE1E}"/>
                </a:ext>
              </a:extLst>
            </p:cNvPr>
            <p:cNvGrpSpPr/>
            <p:nvPr/>
          </p:nvGrpSpPr>
          <p:grpSpPr>
            <a:xfrm>
              <a:off x="2051547" y="4131468"/>
              <a:ext cx="1736996" cy="1353508"/>
              <a:chOff x="2060566" y="4194071"/>
              <a:chExt cx="1464656" cy="1141294"/>
            </a:xfrm>
            <a:solidFill>
              <a:schemeClr val="bg1"/>
            </a:solidFill>
          </p:grpSpPr>
          <p:pic>
            <p:nvPicPr>
              <p:cNvPr id="27" name="圖形 26" descr="智慧型手機">
                <a:extLst>
                  <a:ext uri="{FF2B5EF4-FFF2-40B4-BE49-F238E27FC236}">
                    <a16:creationId xmlns:a16="http://schemas.microsoft.com/office/drawing/2014/main" id="{B76303B7-D70D-4D78-BDD7-D769F3EF6C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20702130">
                <a:off x="2060566" y="4194071"/>
                <a:ext cx="1141294" cy="1141294"/>
              </a:xfrm>
              <a:prstGeom prst="rect">
                <a:avLst/>
              </a:prstGeom>
            </p:spPr>
          </p:pic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C41488F-BFDB-46EA-9F95-AB9FFDA90596}"/>
                  </a:ext>
                </a:extLst>
              </p:cNvPr>
              <p:cNvSpPr/>
              <p:nvPr/>
            </p:nvSpPr>
            <p:spPr>
              <a:xfrm>
                <a:off x="2712721" y="4663440"/>
                <a:ext cx="599440" cy="203200"/>
              </a:xfrm>
              <a:prstGeom prst="rect">
                <a:avLst/>
              </a:prstGeom>
              <a:grpFill/>
              <a:ln w="136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8" name="圖形 27" descr="字幕 (從右至左)">
                <a:extLst>
                  <a:ext uri="{FF2B5EF4-FFF2-40B4-BE49-F238E27FC236}">
                    <a16:creationId xmlns:a16="http://schemas.microsoft.com/office/drawing/2014/main" id="{07114034-F6A3-4083-9593-15CE1D2B28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530204" y="4263839"/>
                <a:ext cx="995018" cy="995018"/>
              </a:xfrm>
              <a:prstGeom prst="rect">
                <a:avLst/>
              </a:prstGeom>
            </p:spPr>
          </p:pic>
        </p:grp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D03D6F9D-2228-42AE-B04F-8B46DDD968CF}"/>
                </a:ext>
              </a:extLst>
            </p:cNvPr>
            <p:cNvGrpSpPr/>
            <p:nvPr/>
          </p:nvGrpSpPr>
          <p:grpSpPr>
            <a:xfrm>
              <a:off x="2072100" y="4116919"/>
              <a:ext cx="1736996" cy="1353508"/>
              <a:chOff x="2060566" y="4194071"/>
              <a:chExt cx="1464656" cy="1141294"/>
            </a:xfrm>
          </p:grpSpPr>
          <p:pic>
            <p:nvPicPr>
              <p:cNvPr id="34" name="圖形 33" descr="智慧型手機">
                <a:extLst>
                  <a:ext uri="{FF2B5EF4-FFF2-40B4-BE49-F238E27FC236}">
                    <a16:creationId xmlns:a16="http://schemas.microsoft.com/office/drawing/2014/main" id="{03E86F48-FDE2-4FFC-9631-55925D99FE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20702130">
                <a:off x="2060566" y="4194071"/>
                <a:ext cx="1141294" cy="1141294"/>
              </a:xfrm>
              <a:prstGeom prst="rect">
                <a:avLst/>
              </a:prstGeom>
            </p:spPr>
          </p:pic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3AEB2C68-A6DD-49B1-9E8A-56393DAE370E}"/>
                  </a:ext>
                </a:extLst>
              </p:cNvPr>
              <p:cNvSpPr/>
              <p:nvPr/>
            </p:nvSpPr>
            <p:spPr>
              <a:xfrm>
                <a:off x="2712721" y="4663440"/>
                <a:ext cx="599440" cy="203200"/>
              </a:xfrm>
              <a:prstGeom prst="rect">
                <a:avLst/>
              </a:prstGeom>
              <a:solidFill>
                <a:srgbClr val="FED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6" name="圖形 35" descr="字幕 (從右至左)">
                <a:extLst>
                  <a:ext uri="{FF2B5EF4-FFF2-40B4-BE49-F238E27FC236}">
                    <a16:creationId xmlns:a16="http://schemas.microsoft.com/office/drawing/2014/main" id="{312D03E5-2742-4DF2-B020-BC4A1A278C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530204" y="4263839"/>
                <a:ext cx="995018" cy="995018"/>
              </a:xfrm>
              <a:prstGeom prst="rect">
                <a:avLst/>
              </a:prstGeom>
            </p:spPr>
          </p:pic>
        </p:grp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60E5817-265E-4EAE-B9EB-0E4B51AD27F9}"/>
              </a:ext>
            </a:extLst>
          </p:cNvPr>
          <p:cNvGrpSpPr/>
          <p:nvPr/>
        </p:nvGrpSpPr>
        <p:grpSpPr>
          <a:xfrm>
            <a:off x="1549234" y="1979913"/>
            <a:ext cx="4546766" cy="2156742"/>
            <a:chOff x="1881833" y="1735400"/>
            <a:chExt cx="4546766" cy="2156742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9EEAC331-14FB-4DD7-80BE-B7E162AAF210}"/>
                </a:ext>
              </a:extLst>
            </p:cNvPr>
            <p:cNvSpPr/>
            <p:nvPr/>
          </p:nvSpPr>
          <p:spPr>
            <a:xfrm>
              <a:off x="1881833" y="1835387"/>
              <a:ext cx="2056755" cy="205675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EB12B71-B0BF-44DF-95EE-AEB57E1F7110}"/>
                </a:ext>
              </a:extLst>
            </p:cNvPr>
            <p:cNvSpPr txBox="1"/>
            <p:nvPr/>
          </p:nvSpPr>
          <p:spPr>
            <a:xfrm>
              <a:off x="2051547" y="3085392"/>
              <a:ext cx="1727522" cy="509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zh-TW" altLang="en-US" sz="20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數位學習中心</a:t>
              </a:r>
              <a:endPara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357CA82-8D6D-43FA-9177-277776B9C5EB}"/>
                </a:ext>
              </a:extLst>
            </p:cNvPr>
            <p:cNvSpPr txBox="1"/>
            <p:nvPr/>
          </p:nvSpPr>
          <p:spPr>
            <a:xfrm>
              <a:off x="4108302" y="2219068"/>
              <a:ext cx="2320297" cy="12893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lnSpc>
                  <a:spcPct val="150000"/>
                </a:lnSpc>
              </a:pPr>
              <a:r>
                <a:rPr lang="zh-TW" altLang="en-US" b="1" i="0" spc="300" dirty="0">
                  <a:solidFill>
                    <a:srgbClr val="2372DB"/>
                  </a:solidFill>
                  <a:effectLst/>
                </a:rPr>
                <a:t>✓ </a:t>
              </a:r>
              <a:r>
                <a:rPr lang="zh-TW" altLang="en-US" b="0" i="0" spc="300" dirty="0">
                  <a:effectLst/>
                </a:rPr>
                <a:t>教材工具整合</a:t>
              </a:r>
            </a:p>
            <a:p>
              <a:pPr algn="l" fontAlgn="base">
                <a:lnSpc>
                  <a:spcPct val="150000"/>
                </a:lnSpc>
              </a:pPr>
              <a:r>
                <a:rPr lang="zh-TW" altLang="en-US" b="1" i="0" spc="300" dirty="0">
                  <a:solidFill>
                    <a:srgbClr val="2372DB"/>
                  </a:solidFill>
                  <a:effectLst/>
                </a:rPr>
                <a:t>✓ </a:t>
              </a:r>
              <a:r>
                <a:rPr lang="zh-TW" altLang="en-US" b="0" i="0" spc="300" dirty="0">
                  <a:effectLst/>
                </a:rPr>
                <a:t>教材分流系統</a:t>
              </a:r>
            </a:p>
            <a:p>
              <a:pPr algn="l" fontAlgn="base">
                <a:lnSpc>
                  <a:spcPct val="150000"/>
                </a:lnSpc>
              </a:pPr>
              <a:r>
                <a:rPr lang="zh-TW" altLang="en-US" b="1" i="0" spc="300" dirty="0">
                  <a:solidFill>
                    <a:srgbClr val="2372DB"/>
                  </a:solidFill>
                  <a:effectLst/>
                </a:rPr>
                <a:t>✓ </a:t>
              </a:r>
              <a:r>
                <a:rPr lang="zh-TW" altLang="en-US" b="0" i="0" spc="300" dirty="0">
                  <a:effectLst/>
                </a:rPr>
                <a:t>影音自動轉檔</a:t>
              </a:r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DB0934AD-7C14-42FB-97C4-0EC900431B44}"/>
                </a:ext>
              </a:extLst>
            </p:cNvPr>
            <p:cNvGrpSpPr/>
            <p:nvPr/>
          </p:nvGrpSpPr>
          <p:grpSpPr>
            <a:xfrm>
              <a:off x="2144803" y="1749949"/>
              <a:ext cx="1569396" cy="1426038"/>
              <a:chOff x="1993489" y="1833510"/>
              <a:chExt cx="1569396" cy="1426038"/>
            </a:xfrm>
            <a:solidFill>
              <a:schemeClr val="bg1"/>
            </a:solidFill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5F262BB-E041-4EB5-BB00-9D6EE1D57CCD}"/>
                  </a:ext>
                </a:extLst>
              </p:cNvPr>
              <p:cNvSpPr/>
              <p:nvPr/>
            </p:nvSpPr>
            <p:spPr>
              <a:xfrm rot="20302380">
                <a:off x="2424742" y="2235111"/>
                <a:ext cx="483690" cy="349395"/>
              </a:xfrm>
              <a:prstGeom prst="rect">
                <a:avLst/>
              </a:prstGeom>
              <a:grpFill/>
              <a:ln w="136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817CCAA8-4269-434A-A034-5CFC9AFFC5A9}"/>
                  </a:ext>
                </a:extLst>
              </p:cNvPr>
              <p:cNvGrpSpPr/>
              <p:nvPr/>
            </p:nvGrpSpPr>
            <p:grpSpPr>
              <a:xfrm rot="20199425">
                <a:off x="1993489" y="1833510"/>
                <a:ext cx="1569396" cy="1426038"/>
                <a:chOff x="1927786" y="1754680"/>
                <a:chExt cx="1569396" cy="1426038"/>
              </a:xfrm>
              <a:grpFill/>
            </p:grpSpPr>
            <p:pic>
              <p:nvPicPr>
                <p:cNvPr id="23" name="圖形 22" descr="闔上的書本">
                  <a:extLst>
                    <a:ext uri="{FF2B5EF4-FFF2-40B4-BE49-F238E27FC236}">
                      <a16:creationId xmlns:a16="http://schemas.microsoft.com/office/drawing/2014/main" id="{1937B3F0-1301-4D7B-8B99-0AD3DA4606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27786" y="1754680"/>
                  <a:ext cx="1330713" cy="1330712"/>
                </a:xfrm>
                <a:prstGeom prst="rect">
                  <a:avLst/>
                </a:prstGeom>
              </p:spPr>
            </p:pic>
            <p:pic>
              <p:nvPicPr>
                <p:cNvPr id="24" name="圖形 23" descr="鉛筆">
                  <a:extLst>
                    <a:ext uri="{FF2B5EF4-FFF2-40B4-BE49-F238E27FC236}">
                      <a16:creationId xmlns:a16="http://schemas.microsoft.com/office/drawing/2014/main" id="{F2DF3527-1E6A-429D-A207-2A98D9885D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20493342">
                  <a:off x="2630698" y="2314234"/>
                  <a:ext cx="866484" cy="86648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1173B1D3-5078-4B18-A83F-9016CB70A884}"/>
                </a:ext>
              </a:extLst>
            </p:cNvPr>
            <p:cNvGrpSpPr/>
            <p:nvPr/>
          </p:nvGrpSpPr>
          <p:grpSpPr>
            <a:xfrm>
              <a:off x="2165356" y="1735400"/>
              <a:ext cx="1569396" cy="1426038"/>
              <a:chOff x="1993489" y="1833510"/>
              <a:chExt cx="1569396" cy="142603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169827A-C246-46B4-80FD-8A59C92B017B}"/>
                  </a:ext>
                </a:extLst>
              </p:cNvPr>
              <p:cNvSpPr/>
              <p:nvPr/>
            </p:nvSpPr>
            <p:spPr>
              <a:xfrm rot="20302380">
                <a:off x="2424742" y="2235111"/>
                <a:ext cx="483690" cy="349395"/>
              </a:xfrm>
              <a:prstGeom prst="rect">
                <a:avLst/>
              </a:prstGeom>
              <a:solidFill>
                <a:srgbClr val="FED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2" name="群組 41">
                <a:extLst>
                  <a:ext uri="{FF2B5EF4-FFF2-40B4-BE49-F238E27FC236}">
                    <a16:creationId xmlns:a16="http://schemas.microsoft.com/office/drawing/2014/main" id="{CDF14B13-F015-4626-953E-A2FCBC8891BD}"/>
                  </a:ext>
                </a:extLst>
              </p:cNvPr>
              <p:cNvGrpSpPr/>
              <p:nvPr/>
            </p:nvGrpSpPr>
            <p:grpSpPr>
              <a:xfrm rot="20199425">
                <a:off x="1993489" y="1833510"/>
                <a:ext cx="1569396" cy="1426038"/>
                <a:chOff x="1927786" y="1754680"/>
                <a:chExt cx="1569396" cy="1426038"/>
              </a:xfrm>
            </p:grpSpPr>
            <p:pic>
              <p:nvPicPr>
                <p:cNvPr id="43" name="圖形 42" descr="闔上的書本">
                  <a:extLst>
                    <a:ext uri="{FF2B5EF4-FFF2-40B4-BE49-F238E27FC236}">
                      <a16:creationId xmlns:a16="http://schemas.microsoft.com/office/drawing/2014/main" id="{E9ABC6EC-7D3D-4DAE-BFD9-9D39DFC5A4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27786" y="1754680"/>
                  <a:ext cx="1330713" cy="1330712"/>
                </a:xfrm>
                <a:prstGeom prst="rect">
                  <a:avLst/>
                </a:prstGeom>
              </p:spPr>
            </p:pic>
            <p:pic>
              <p:nvPicPr>
                <p:cNvPr id="44" name="圖形 43" descr="鉛筆">
                  <a:extLst>
                    <a:ext uri="{FF2B5EF4-FFF2-40B4-BE49-F238E27FC236}">
                      <a16:creationId xmlns:a16="http://schemas.microsoft.com/office/drawing/2014/main" id="{CAE54366-10B7-4450-AB92-26DA743735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 rot="20493342">
                  <a:off x="2630698" y="2314234"/>
                  <a:ext cx="866484" cy="866484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F11A62C2-CB24-48E8-853B-729BEA9D1EDB}"/>
              </a:ext>
            </a:extLst>
          </p:cNvPr>
          <p:cNvSpPr txBox="1"/>
          <p:nvPr/>
        </p:nvSpPr>
        <p:spPr>
          <a:xfrm>
            <a:off x="948014" y="749418"/>
            <a:ext cx="4204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spc="600" dirty="0">
                <a:ln w="19050">
                  <a:solidFill>
                    <a:srgbClr val="2372DB"/>
                  </a:solidFill>
                </a:ln>
                <a:solidFill>
                  <a:schemeClr val="bg1"/>
                </a:solidFill>
                <a:effectLst>
                  <a:outerShdw dist="25400" dir="5400000" algn="t" rotWithShape="0">
                    <a:srgbClr val="2372DB"/>
                  </a:outerShdw>
                </a:effectLst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Orca HCM</a:t>
            </a:r>
            <a:endParaRPr lang="zh-TW" altLang="en-US" sz="5400" dirty="0">
              <a:ln w="19050">
                <a:solidFill>
                  <a:srgbClr val="2372DB"/>
                </a:solidFill>
              </a:ln>
              <a:solidFill>
                <a:schemeClr val="bg1"/>
              </a:solidFill>
              <a:effectLst>
                <a:outerShdw dist="25400" dir="5400000" algn="t" rotWithShape="0">
                  <a:srgbClr val="2372DB"/>
                </a:outerShdw>
              </a:effectLst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049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BE282C63-913B-41C8-9A9E-567E76888155}"/>
              </a:ext>
            </a:extLst>
          </p:cNvPr>
          <p:cNvSpPr/>
          <p:nvPr/>
        </p:nvSpPr>
        <p:spPr>
          <a:xfrm>
            <a:off x="1" y="1524001"/>
            <a:ext cx="12191998" cy="5334000"/>
          </a:xfrm>
          <a:custGeom>
            <a:avLst/>
            <a:gdLst>
              <a:gd name="connsiteX0" fmla="*/ 8707749 w 12191998"/>
              <a:gd name="connsiteY0" fmla="*/ 110788 h 5420532"/>
              <a:gd name="connsiteX1" fmla="*/ 8927100 w 12191998"/>
              <a:gd name="connsiteY1" fmla="*/ 114516 h 5420532"/>
              <a:gd name="connsiteX2" fmla="*/ 9149495 w 12191998"/>
              <a:gd name="connsiteY2" fmla="*/ 142794 h 5420532"/>
              <a:gd name="connsiteX3" fmla="*/ 9182843 w 12191998"/>
              <a:gd name="connsiteY3" fmla="*/ 150094 h 5420532"/>
              <a:gd name="connsiteX4" fmla="*/ 8354891 w 12191998"/>
              <a:gd name="connsiteY4" fmla="*/ 142440 h 5420532"/>
              <a:gd name="connsiteX5" fmla="*/ 8488308 w 12191998"/>
              <a:gd name="connsiteY5" fmla="*/ 125632 h 5420532"/>
              <a:gd name="connsiteX6" fmla="*/ 8707749 w 12191998"/>
              <a:gd name="connsiteY6" fmla="*/ 110788 h 5420532"/>
              <a:gd name="connsiteX7" fmla="*/ 5849348 w 12191998"/>
              <a:gd name="connsiteY7" fmla="*/ 244 h 5420532"/>
              <a:gd name="connsiteX8" fmla="*/ 6537645 w 12191998"/>
              <a:gd name="connsiteY8" fmla="*/ 122000 h 5420532"/>
              <a:gd name="connsiteX9" fmla="*/ 6549098 w 12191998"/>
              <a:gd name="connsiteY9" fmla="*/ 125748 h 5420532"/>
              <a:gd name="connsiteX10" fmla="*/ 6697254 w 12191998"/>
              <a:gd name="connsiteY10" fmla="*/ 174230 h 5420532"/>
              <a:gd name="connsiteX11" fmla="*/ 7214741 w 12191998"/>
              <a:gd name="connsiteY11" fmla="*/ 276524 h 5420532"/>
              <a:gd name="connsiteX12" fmla="*/ 8269581 w 12191998"/>
              <a:gd name="connsiteY12" fmla="*/ 153188 h 5420532"/>
              <a:gd name="connsiteX13" fmla="*/ 8354891 w 12191998"/>
              <a:gd name="connsiteY13" fmla="*/ 142440 h 5420532"/>
              <a:gd name="connsiteX14" fmla="*/ 9182843 w 12191998"/>
              <a:gd name="connsiteY14" fmla="*/ 150094 h 5420532"/>
              <a:gd name="connsiteX15" fmla="*/ 9377040 w 12191998"/>
              <a:gd name="connsiteY15" fmla="*/ 192603 h 5420532"/>
              <a:gd name="connsiteX16" fmla="*/ 10719370 w 12191998"/>
              <a:gd name="connsiteY16" fmla="*/ 516014 h 5420532"/>
              <a:gd name="connsiteX17" fmla="*/ 11842571 w 12191998"/>
              <a:gd name="connsiteY17" fmla="*/ 305772 h 5420532"/>
              <a:gd name="connsiteX18" fmla="*/ 12191998 w 12191998"/>
              <a:gd name="connsiteY18" fmla="*/ 177910 h 5420532"/>
              <a:gd name="connsiteX19" fmla="*/ 12191998 w 12191998"/>
              <a:gd name="connsiteY19" fmla="*/ 5420532 h 5420532"/>
              <a:gd name="connsiteX20" fmla="*/ 0 w 12191998"/>
              <a:gd name="connsiteY20" fmla="*/ 5420532 h 5420532"/>
              <a:gd name="connsiteX21" fmla="*/ 0 w 12191998"/>
              <a:gd name="connsiteY21" fmla="*/ 65209 h 5420532"/>
              <a:gd name="connsiteX22" fmla="*/ 721197 w 12191998"/>
              <a:gd name="connsiteY22" fmla="*/ 206003 h 5420532"/>
              <a:gd name="connsiteX23" fmla="*/ 2876764 w 12191998"/>
              <a:gd name="connsiteY23" fmla="*/ 438532 h 5420532"/>
              <a:gd name="connsiteX24" fmla="*/ 4753503 w 12191998"/>
              <a:gd name="connsiteY24" fmla="*/ 149075 h 5420532"/>
              <a:gd name="connsiteX25" fmla="*/ 4946989 w 12191998"/>
              <a:gd name="connsiteY25" fmla="*/ 110938 h 5420532"/>
              <a:gd name="connsiteX26" fmla="*/ 5104169 w 12191998"/>
              <a:gd name="connsiteY26" fmla="*/ 79957 h 5420532"/>
              <a:gd name="connsiteX27" fmla="*/ 5719280 w 12191998"/>
              <a:gd name="connsiteY27" fmla="*/ 1815 h 5420532"/>
              <a:gd name="connsiteX28" fmla="*/ 5849348 w 12191998"/>
              <a:gd name="connsiteY28" fmla="*/ 244 h 542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1998" h="5420532">
                <a:moveTo>
                  <a:pt x="8707749" y="110788"/>
                </a:moveTo>
                <a:cubicBezTo>
                  <a:pt x="8780925" y="108610"/>
                  <a:pt x="8854087" y="109527"/>
                  <a:pt x="8927100" y="114516"/>
                </a:cubicBezTo>
                <a:cubicBezTo>
                  <a:pt x="9000113" y="119505"/>
                  <a:pt x="9074375" y="129356"/>
                  <a:pt x="9149495" y="142794"/>
                </a:cubicBezTo>
                <a:lnTo>
                  <a:pt x="9182843" y="150094"/>
                </a:lnTo>
                <a:lnTo>
                  <a:pt x="8354891" y="142440"/>
                </a:lnTo>
                <a:lnTo>
                  <a:pt x="8488308" y="125632"/>
                </a:lnTo>
                <a:cubicBezTo>
                  <a:pt x="8561380" y="118240"/>
                  <a:pt x="8634572" y="112966"/>
                  <a:pt x="8707749" y="110788"/>
                </a:cubicBezTo>
                <a:close/>
                <a:moveTo>
                  <a:pt x="5849348" y="244"/>
                </a:moveTo>
                <a:cubicBezTo>
                  <a:pt x="6140462" y="4399"/>
                  <a:pt x="6348067" y="61008"/>
                  <a:pt x="6537645" y="122000"/>
                </a:cubicBezTo>
                <a:lnTo>
                  <a:pt x="6549098" y="125748"/>
                </a:lnTo>
                <a:lnTo>
                  <a:pt x="6697254" y="174230"/>
                </a:lnTo>
                <a:cubicBezTo>
                  <a:pt x="6855502" y="225291"/>
                  <a:pt x="7014252" y="269480"/>
                  <a:pt x="7214741" y="276524"/>
                </a:cubicBezTo>
                <a:cubicBezTo>
                  <a:pt x="7548889" y="288263"/>
                  <a:pt x="7906077" y="206452"/>
                  <a:pt x="8269581" y="153188"/>
                </a:cubicBezTo>
                <a:lnTo>
                  <a:pt x="8354891" y="142440"/>
                </a:lnTo>
                <a:lnTo>
                  <a:pt x="9182843" y="150094"/>
                </a:lnTo>
                <a:lnTo>
                  <a:pt x="9377040" y="192603"/>
                </a:lnTo>
                <a:cubicBezTo>
                  <a:pt x="9835721" y="308661"/>
                  <a:pt x="10311257" y="508090"/>
                  <a:pt x="10719370" y="516014"/>
                </a:cubicBezTo>
                <a:cubicBezTo>
                  <a:pt x="11127483" y="523939"/>
                  <a:pt x="11490645" y="427856"/>
                  <a:pt x="11842571" y="305772"/>
                </a:cubicBezTo>
                <a:lnTo>
                  <a:pt x="12191998" y="177910"/>
                </a:lnTo>
                <a:lnTo>
                  <a:pt x="12191998" y="5420532"/>
                </a:lnTo>
                <a:lnTo>
                  <a:pt x="0" y="5420532"/>
                </a:lnTo>
                <a:lnTo>
                  <a:pt x="0" y="65209"/>
                </a:lnTo>
                <a:lnTo>
                  <a:pt x="721197" y="206003"/>
                </a:lnTo>
                <a:cubicBezTo>
                  <a:pt x="1442127" y="340469"/>
                  <a:pt x="2161854" y="446457"/>
                  <a:pt x="2876764" y="438532"/>
                </a:cubicBezTo>
                <a:cubicBezTo>
                  <a:pt x="3472522" y="431928"/>
                  <a:pt x="4151521" y="273534"/>
                  <a:pt x="4753503" y="149075"/>
                </a:cubicBezTo>
                <a:lnTo>
                  <a:pt x="4946989" y="110938"/>
                </a:lnTo>
                <a:lnTo>
                  <a:pt x="5104169" y="79957"/>
                </a:lnTo>
                <a:cubicBezTo>
                  <a:pt x="5330075" y="38575"/>
                  <a:pt x="5538532" y="8565"/>
                  <a:pt x="5719280" y="1815"/>
                </a:cubicBezTo>
                <a:cubicBezTo>
                  <a:pt x="5764467" y="127"/>
                  <a:pt x="5807760" y="-350"/>
                  <a:pt x="5849348" y="2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1A1A91ED-3C24-4CD7-8DE8-D19286422CD1}"/>
              </a:ext>
            </a:extLst>
          </p:cNvPr>
          <p:cNvSpPr/>
          <p:nvPr/>
        </p:nvSpPr>
        <p:spPr>
          <a:xfrm flipH="1" flipV="1">
            <a:off x="0" y="1437468"/>
            <a:ext cx="12192000" cy="516471"/>
          </a:xfrm>
          <a:custGeom>
            <a:avLst/>
            <a:gdLst>
              <a:gd name="connsiteX0" fmla="*/ 0 w 16276320"/>
              <a:gd name="connsiteY0" fmla="*/ 732509 h 1117435"/>
              <a:gd name="connsiteX1" fmla="*/ 1965960 w 16276320"/>
              <a:gd name="connsiteY1" fmla="*/ 989 h 1117435"/>
              <a:gd name="connsiteX2" fmla="*/ 4358640 w 16276320"/>
              <a:gd name="connsiteY2" fmla="*/ 869669 h 1117435"/>
              <a:gd name="connsiteX3" fmla="*/ 6644640 w 16276320"/>
              <a:gd name="connsiteY3" fmla="*/ 519149 h 1117435"/>
              <a:gd name="connsiteX4" fmla="*/ 8641080 w 16276320"/>
              <a:gd name="connsiteY4" fmla="*/ 1113509 h 1117435"/>
              <a:gd name="connsiteX5" fmla="*/ 12435840 w 16276320"/>
              <a:gd name="connsiteY5" fmla="*/ 168629 h 1117435"/>
              <a:gd name="connsiteX6" fmla="*/ 16276320 w 16276320"/>
              <a:gd name="connsiteY6" fmla="*/ 976349 h 111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76320" h="1117435">
                <a:moveTo>
                  <a:pt x="0" y="732509"/>
                </a:moveTo>
                <a:cubicBezTo>
                  <a:pt x="619760" y="355319"/>
                  <a:pt x="1239520" y="-21871"/>
                  <a:pt x="1965960" y="989"/>
                </a:cubicBezTo>
                <a:cubicBezTo>
                  <a:pt x="2692400" y="23849"/>
                  <a:pt x="3578860" y="783309"/>
                  <a:pt x="4358640" y="869669"/>
                </a:cubicBezTo>
                <a:cubicBezTo>
                  <a:pt x="5138420" y="956029"/>
                  <a:pt x="5930900" y="478509"/>
                  <a:pt x="6644640" y="519149"/>
                </a:cubicBezTo>
                <a:cubicBezTo>
                  <a:pt x="7358380" y="559789"/>
                  <a:pt x="7675880" y="1171929"/>
                  <a:pt x="8641080" y="1113509"/>
                </a:cubicBezTo>
                <a:cubicBezTo>
                  <a:pt x="9606280" y="1055089"/>
                  <a:pt x="11163300" y="191489"/>
                  <a:pt x="12435840" y="168629"/>
                </a:cubicBezTo>
                <a:cubicBezTo>
                  <a:pt x="13708380" y="145769"/>
                  <a:pt x="14992350" y="561059"/>
                  <a:pt x="16276320" y="976349"/>
                </a:cubicBezTo>
              </a:path>
            </a:pathLst>
          </a:custGeom>
          <a:noFill/>
          <a:ln w="38100">
            <a:solidFill>
              <a:srgbClr val="237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93045F4-E801-44F3-88AF-AD296268C36E}"/>
              </a:ext>
            </a:extLst>
          </p:cNvPr>
          <p:cNvGrpSpPr/>
          <p:nvPr/>
        </p:nvGrpSpPr>
        <p:grpSpPr>
          <a:xfrm>
            <a:off x="738297" y="2170006"/>
            <a:ext cx="10715407" cy="4471928"/>
            <a:chOff x="1009747" y="2176041"/>
            <a:chExt cx="10715407" cy="4471928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2C8E8A75-93C3-4B55-B978-EDF939BBD4EC}"/>
                </a:ext>
              </a:extLst>
            </p:cNvPr>
            <p:cNvGrpSpPr/>
            <p:nvPr/>
          </p:nvGrpSpPr>
          <p:grpSpPr>
            <a:xfrm>
              <a:off x="1009747" y="2176041"/>
              <a:ext cx="10715407" cy="4471928"/>
              <a:chOff x="140867" y="1241260"/>
              <a:chExt cx="11881031" cy="5170037"/>
            </a:xfrm>
          </p:grpSpPr>
          <p:sp>
            <p:nvSpPr>
              <p:cNvPr id="8" name="矩形: 圓角 7">
                <a:extLst>
                  <a:ext uri="{FF2B5EF4-FFF2-40B4-BE49-F238E27FC236}">
                    <a16:creationId xmlns:a16="http://schemas.microsoft.com/office/drawing/2014/main" id="{40AF7F81-23FA-4426-A210-FF883BFC1460}"/>
                  </a:ext>
                </a:extLst>
              </p:cNvPr>
              <p:cNvSpPr/>
              <p:nvPr/>
            </p:nvSpPr>
            <p:spPr>
              <a:xfrm>
                <a:off x="6261632" y="4627818"/>
                <a:ext cx="5760266" cy="1783479"/>
              </a:xfrm>
              <a:prstGeom prst="roundRect">
                <a:avLst/>
              </a:prstGeom>
              <a:solidFill>
                <a:srgbClr val="00B0F0">
                  <a:alpha val="8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377">
                  <a:defRPr/>
                </a:pPr>
                <a:endParaRPr lang="zh-CN" altLang="en-US" sz="1200" kern="0">
                  <a:solidFill>
                    <a:prstClr val="white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0D80B479-2F91-474C-AD32-39778E970D7E}"/>
                  </a:ext>
                </a:extLst>
              </p:cNvPr>
              <p:cNvSpPr/>
              <p:nvPr/>
            </p:nvSpPr>
            <p:spPr>
              <a:xfrm>
                <a:off x="6113506" y="3025151"/>
                <a:ext cx="5908392" cy="1513460"/>
              </a:xfrm>
              <a:prstGeom prst="roundRect">
                <a:avLst/>
              </a:prstGeom>
              <a:solidFill>
                <a:srgbClr val="00B0F0">
                  <a:alpha val="8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377">
                  <a:defRPr/>
                </a:pPr>
                <a:endParaRPr lang="zh-CN" altLang="en-US" sz="1200" kern="0">
                  <a:solidFill>
                    <a:prstClr val="white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C10740D3-DE5D-4C93-A6CD-967843DCA99B}"/>
                  </a:ext>
                </a:extLst>
              </p:cNvPr>
              <p:cNvSpPr/>
              <p:nvPr/>
            </p:nvSpPr>
            <p:spPr>
              <a:xfrm>
                <a:off x="6261632" y="1241260"/>
                <a:ext cx="5760266" cy="1655109"/>
              </a:xfrm>
              <a:prstGeom prst="roundRect">
                <a:avLst/>
              </a:prstGeom>
              <a:solidFill>
                <a:srgbClr val="00B0F0">
                  <a:alpha val="8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377">
                  <a:defRPr/>
                </a:pPr>
                <a:endParaRPr lang="zh-CN" altLang="en-US" sz="1200" kern="0">
                  <a:solidFill>
                    <a:prstClr val="white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22CE0538-C2CD-4808-A14F-3FE5435C7448}"/>
                  </a:ext>
                </a:extLst>
              </p:cNvPr>
              <p:cNvSpPr/>
              <p:nvPr/>
            </p:nvSpPr>
            <p:spPr>
              <a:xfrm>
                <a:off x="140867" y="4635032"/>
                <a:ext cx="6012616" cy="1776265"/>
              </a:xfrm>
              <a:prstGeom prst="roundRect">
                <a:avLst/>
              </a:prstGeom>
              <a:solidFill>
                <a:srgbClr val="00B0F0">
                  <a:alpha val="8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377">
                  <a:defRPr/>
                </a:pPr>
                <a:endParaRPr lang="zh-CN" altLang="en-US" sz="1200" kern="0">
                  <a:solidFill>
                    <a:prstClr val="white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39BFB283-4664-4DE4-9B6F-E322911A1BAF}"/>
                  </a:ext>
                </a:extLst>
              </p:cNvPr>
              <p:cNvSpPr/>
              <p:nvPr/>
            </p:nvSpPr>
            <p:spPr>
              <a:xfrm>
                <a:off x="140869" y="3008176"/>
                <a:ext cx="5874808" cy="1530435"/>
              </a:xfrm>
              <a:prstGeom prst="roundRect">
                <a:avLst/>
              </a:prstGeom>
              <a:solidFill>
                <a:srgbClr val="00B0F0">
                  <a:alpha val="8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377">
                  <a:defRPr/>
                </a:pPr>
                <a:endParaRPr lang="zh-CN" altLang="en-US" sz="1200" kern="0">
                  <a:solidFill>
                    <a:prstClr val="white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7F786681-2E0D-46B6-BD6E-FB4379D21209}"/>
                  </a:ext>
                </a:extLst>
              </p:cNvPr>
              <p:cNvSpPr/>
              <p:nvPr/>
            </p:nvSpPr>
            <p:spPr>
              <a:xfrm>
                <a:off x="140867" y="1241260"/>
                <a:ext cx="6012616" cy="1655109"/>
              </a:xfrm>
              <a:prstGeom prst="roundRect">
                <a:avLst/>
              </a:prstGeom>
              <a:solidFill>
                <a:srgbClr val="00B0F0">
                  <a:alpha val="8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377">
                  <a:defRPr/>
                </a:pPr>
                <a:endParaRPr lang="zh-CN" altLang="en-US" sz="1200" kern="0" dirty="0">
                  <a:solidFill>
                    <a:prstClr val="white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55BD703-328C-4FF6-ADEF-76EE6F700E91}"/>
                  </a:ext>
                </a:extLst>
              </p:cNvPr>
              <p:cNvSpPr/>
              <p:nvPr/>
            </p:nvSpPr>
            <p:spPr>
              <a:xfrm>
                <a:off x="6503020" y="4538611"/>
                <a:ext cx="215758" cy="298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829693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zh-CN" altLang="en-US" sz="1200" b="1" kern="0" dirty="0">
                  <a:solidFill>
                    <a:prstClr val="white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5E93D283-38E4-4CEB-9591-F4418D28A0BF}"/>
                  </a:ext>
                </a:extLst>
              </p:cNvPr>
              <p:cNvSpPr/>
              <p:nvPr/>
            </p:nvSpPr>
            <p:spPr>
              <a:xfrm>
                <a:off x="4627506" y="2410160"/>
                <a:ext cx="2930187" cy="2930187"/>
              </a:xfrm>
              <a:prstGeom prst="ellipse">
                <a:avLst/>
              </a:prstGeom>
              <a:solidFill>
                <a:srgbClr val="D4F2FF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68C761D-D949-4A61-99C7-731C3665A72B}"/>
                  </a:ext>
                </a:extLst>
              </p:cNvPr>
              <p:cNvSpPr/>
              <p:nvPr/>
            </p:nvSpPr>
            <p:spPr>
              <a:xfrm>
                <a:off x="6631168" y="4619018"/>
                <a:ext cx="215758" cy="298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829693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zh-CN" altLang="en-US" sz="1200" b="1" kern="0" dirty="0">
                  <a:solidFill>
                    <a:prstClr val="white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6401D07A-A235-4085-9697-721B8CCBEAC4}"/>
                  </a:ext>
                </a:extLst>
              </p:cNvPr>
              <p:cNvGrpSpPr/>
              <p:nvPr/>
            </p:nvGrpSpPr>
            <p:grpSpPr>
              <a:xfrm>
                <a:off x="3155795" y="1633592"/>
                <a:ext cx="6185365" cy="4107603"/>
                <a:chOff x="-2812185" y="1122268"/>
                <a:chExt cx="6485440" cy="4323626"/>
              </a:xfrm>
            </p:grpSpPr>
            <p:graphicFrame>
              <p:nvGraphicFramePr>
                <p:cNvPr id="62" name="資料庫圖表 61">
                  <a:extLst>
                    <a:ext uri="{FF2B5EF4-FFF2-40B4-BE49-F238E27FC236}">
                      <a16:creationId xmlns:a16="http://schemas.microsoft.com/office/drawing/2014/main" id="{C08ABD5B-0386-402C-A78E-A7EF9A7CB271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514934079"/>
                    </p:ext>
                  </p:extLst>
                </p:nvPr>
              </p:nvGraphicFramePr>
              <p:xfrm>
                <a:off x="-2812185" y="1122268"/>
                <a:ext cx="6485440" cy="4323626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63" name="橢圓 62">
                  <a:extLst>
                    <a:ext uri="{FF2B5EF4-FFF2-40B4-BE49-F238E27FC236}">
                      <a16:creationId xmlns:a16="http://schemas.microsoft.com/office/drawing/2014/main" id="{6DB9C048-28E0-406D-9DE1-9A13B8E1C26E}"/>
                    </a:ext>
                  </a:extLst>
                </p:cNvPr>
                <p:cNvSpPr/>
                <p:nvPr/>
              </p:nvSpPr>
              <p:spPr>
                <a:xfrm>
                  <a:off x="-211480" y="2814704"/>
                  <a:ext cx="1263118" cy="1263118"/>
                </a:xfrm>
                <a:prstGeom prst="ellipse">
                  <a:avLst/>
                </a:prstGeom>
                <a:ln w="12700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TW" sz="2600" dirty="0">
                      <a:solidFill>
                        <a:srgbClr val="1761E3"/>
                      </a:solidFill>
                      <a:latin typeface="Noto Sans CJK TC Black" panose="020B0A00000000000000" pitchFamily="34" charset="-120"/>
                      <a:ea typeface="Noto Sans CJK TC Black" panose="020B0A00000000000000" pitchFamily="34" charset="-120"/>
                      <a:cs typeface="Mongolian Baiti" panose="03000500000000000000" pitchFamily="66" charset="0"/>
                    </a:rPr>
                    <a:t>HCM</a:t>
                  </a:r>
                </a:p>
              </p:txBody>
            </p:sp>
          </p:grpSp>
          <p:sp>
            <p:nvSpPr>
              <p:cNvPr id="18" name="圓角矩形 73">
                <a:extLst>
                  <a:ext uri="{FF2B5EF4-FFF2-40B4-BE49-F238E27FC236}">
                    <a16:creationId xmlns:a16="http://schemas.microsoft.com/office/drawing/2014/main" id="{36B4998D-9023-4B8D-A57C-56E2A2BA4808}"/>
                  </a:ext>
                </a:extLst>
              </p:cNvPr>
              <p:cNvSpPr/>
              <p:nvPr/>
            </p:nvSpPr>
            <p:spPr>
              <a:xfrm>
                <a:off x="1555294" y="2110756"/>
                <a:ext cx="1516966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系統排程</a:t>
                </a:r>
                <a:endParaRPr lang="en-US" altLang="zh-TW" sz="1200" dirty="0">
                  <a:solidFill>
                    <a:schemeClr val="bg2">
                      <a:lumMod val="50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自動預警</a:t>
                </a:r>
              </a:p>
            </p:txBody>
          </p:sp>
          <p:sp>
            <p:nvSpPr>
              <p:cNvPr id="19" name="圓角矩形 74">
                <a:extLst>
                  <a:ext uri="{FF2B5EF4-FFF2-40B4-BE49-F238E27FC236}">
                    <a16:creationId xmlns:a16="http://schemas.microsoft.com/office/drawing/2014/main" id="{7F758C65-B972-4B04-9F78-F7AECB97EF27}"/>
                  </a:ext>
                </a:extLst>
              </p:cNvPr>
              <p:cNvSpPr/>
              <p:nvPr/>
            </p:nvSpPr>
            <p:spPr>
              <a:xfrm>
                <a:off x="3127645" y="1371921"/>
                <a:ext cx="145694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Ins="0" bIns="0"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儀錶板管理</a:t>
                </a:r>
              </a:p>
            </p:txBody>
          </p:sp>
          <p:sp>
            <p:nvSpPr>
              <p:cNvPr id="20" name="圓角矩形 75">
                <a:extLst>
                  <a:ext uri="{FF2B5EF4-FFF2-40B4-BE49-F238E27FC236}">
                    <a16:creationId xmlns:a16="http://schemas.microsoft.com/office/drawing/2014/main" id="{E8280F56-0BCA-4462-9354-9A191A7A2D4B}"/>
                  </a:ext>
                </a:extLst>
              </p:cNvPr>
              <p:cNvSpPr/>
              <p:nvPr/>
            </p:nvSpPr>
            <p:spPr>
              <a:xfrm>
                <a:off x="1555340" y="1371921"/>
                <a:ext cx="151692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網站目錄管理</a:t>
                </a:r>
                <a:endParaRPr lang="en-US" altLang="zh-TW" sz="1200" dirty="0">
                  <a:solidFill>
                    <a:schemeClr val="bg2">
                      <a:lumMod val="50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21" name="圓角矩形 81">
                <a:extLst>
                  <a:ext uri="{FF2B5EF4-FFF2-40B4-BE49-F238E27FC236}">
                    <a16:creationId xmlns:a16="http://schemas.microsoft.com/office/drawing/2014/main" id="{89CE1318-B9EF-4304-8B0E-7FA1BA26334D}"/>
                  </a:ext>
                </a:extLst>
              </p:cNvPr>
              <p:cNvSpPr/>
              <p:nvPr/>
            </p:nvSpPr>
            <p:spPr>
              <a:xfrm>
                <a:off x="284031" y="1371921"/>
                <a:ext cx="1215924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系統參數</a:t>
                </a:r>
                <a:endParaRPr lang="en-US" altLang="zh-TW" sz="1200" dirty="0">
                  <a:solidFill>
                    <a:schemeClr val="bg2">
                      <a:lumMod val="50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管理</a:t>
                </a:r>
                <a:endParaRPr lang="en-US" altLang="zh-TW" sz="1200" dirty="0">
                  <a:solidFill>
                    <a:schemeClr val="bg2">
                      <a:lumMod val="50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22" name="圓角矩形 82">
                <a:extLst>
                  <a:ext uri="{FF2B5EF4-FFF2-40B4-BE49-F238E27FC236}">
                    <a16:creationId xmlns:a16="http://schemas.microsoft.com/office/drawing/2014/main" id="{36AE1783-F5A4-4CDB-938C-6303374C3E79}"/>
                  </a:ext>
                </a:extLst>
              </p:cNvPr>
              <p:cNvSpPr/>
              <p:nvPr/>
            </p:nvSpPr>
            <p:spPr>
              <a:xfrm>
                <a:off x="284031" y="2110756"/>
                <a:ext cx="1215924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圖形化</a:t>
                </a:r>
                <a:endParaRPr lang="en-US" altLang="zh-TW" sz="1200" dirty="0">
                  <a:solidFill>
                    <a:schemeClr val="bg2">
                      <a:lumMod val="50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簽核管理</a:t>
                </a:r>
              </a:p>
            </p:txBody>
          </p:sp>
          <p:sp>
            <p:nvSpPr>
              <p:cNvPr id="23" name="圓角矩形 72">
                <a:extLst>
                  <a:ext uri="{FF2B5EF4-FFF2-40B4-BE49-F238E27FC236}">
                    <a16:creationId xmlns:a16="http://schemas.microsoft.com/office/drawing/2014/main" id="{653390E1-A50D-4AE9-8A92-CB04B8CFD20B}"/>
                  </a:ext>
                </a:extLst>
              </p:cNvPr>
              <p:cNvSpPr/>
              <p:nvPr/>
            </p:nvSpPr>
            <p:spPr>
              <a:xfrm>
                <a:off x="10872676" y="2110691"/>
                <a:ext cx="104400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代幣報名課程</a:t>
                </a:r>
              </a:p>
            </p:txBody>
          </p:sp>
          <p:sp>
            <p:nvSpPr>
              <p:cNvPr id="24" name="圓角矩形 73">
                <a:extLst>
                  <a:ext uri="{FF2B5EF4-FFF2-40B4-BE49-F238E27FC236}">
                    <a16:creationId xmlns:a16="http://schemas.microsoft.com/office/drawing/2014/main" id="{AE54ABD6-7C8F-4868-834B-2847E4BA6EDB}"/>
                  </a:ext>
                </a:extLst>
              </p:cNvPr>
              <p:cNvSpPr/>
              <p:nvPr/>
            </p:nvSpPr>
            <p:spPr>
              <a:xfrm>
                <a:off x="9759636" y="1369859"/>
                <a:ext cx="104400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線上課程自動調訓</a:t>
                </a:r>
              </a:p>
            </p:txBody>
          </p:sp>
          <p:sp>
            <p:nvSpPr>
              <p:cNvPr id="25" name="圓角矩形 74">
                <a:extLst>
                  <a:ext uri="{FF2B5EF4-FFF2-40B4-BE49-F238E27FC236}">
                    <a16:creationId xmlns:a16="http://schemas.microsoft.com/office/drawing/2014/main" id="{36353D5C-8C5C-43B1-979C-342E6D502560}"/>
                  </a:ext>
                </a:extLst>
              </p:cNvPr>
              <p:cNvSpPr/>
              <p:nvPr/>
            </p:nvSpPr>
            <p:spPr>
              <a:xfrm>
                <a:off x="7637724" y="2109102"/>
                <a:ext cx="104400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報表</a:t>
                </a:r>
                <a:endParaRPr lang="en-US" altLang="zh-TW" sz="1200" dirty="0">
                  <a:solidFill>
                    <a:schemeClr val="bg2">
                      <a:lumMod val="50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自動寄送</a:t>
                </a:r>
              </a:p>
            </p:txBody>
          </p:sp>
          <p:sp>
            <p:nvSpPr>
              <p:cNvPr id="26" name="圓角矩形 75">
                <a:extLst>
                  <a:ext uri="{FF2B5EF4-FFF2-40B4-BE49-F238E27FC236}">
                    <a16:creationId xmlns:a16="http://schemas.microsoft.com/office/drawing/2014/main" id="{D8A4A7FE-6605-4A22-96D7-0D481CCC1BBA}"/>
                  </a:ext>
                </a:extLst>
              </p:cNvPr>
              <p:cNvSpPr/>
              <p:nvPr/>
            </p:nvSpPr>
            <p:spPr>
              <a:xfrm>
                <a:off x="10875270" y="1365422"/>
                <a:ext cx="104400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可回饋式</a:t>
                </a:r>
                <a:endParaRPr lang="en-US" altLang="zh-TW" sz="1200" dirty="0">
                  <a:solidFill>
                    <a:schemeClr val="bg2">
                      <a:lumMod val="50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公告</a:t>
                </a:r>
              </a:p>
            </p:txBody>
          </p:sp>
          <p:sp>
            <p:nvSpPr>
              <p:cNvPr id="27" name="圓角矩形 81">
                <a:extLst>
                  <a:ext uri="{FF2B5EF4-FFF2-40B4-BE49-F238E27FC236}">
                    <a16:creationId xmlns:a16="http://schemas.microsoft.com/office/drawing/2014/main" id="{8EB1C82F-7B97-4F1B-A502-83CF2003B27E}"/>
                  </a:ext>
                </a:extLst>
              </p:cNvPr>
              <p:cNvSpPr/>
              <p:nvPr/>
            </p:nvSpPr>
            <p:spPr>
              <a:xfrm>
                <a:off x="8644000" y="1368749"/>
                <a:ext cx="104400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面授簽到</a:t>
                </a:r>
                <a:endParaRPr lang="en-US" altLang="zh-TW" sz="1200" dirty="0">
                  <a:solidFill>
                    <a:schemeClr val="bg2">
                      <a:lumMod val="50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28" name="圓角矩形 82">
                <a:extLst>
                  <a:ext uri="{FF2B5EF4-FFF2-40B4-BE49-F238E27FC236}">
                    <a16:creationId xmlns:a16="http://schemas.microsoft.com/office/drawing/2014/main" id="{B4BAC35B-1765-4C28-B8AE-FA8E1FA0CB6A}"/>
                  </a:ext>
                </a:extLst>
              </p:cNvPr>
              <p:cNvSpPr/>
              <p:nvPr/>
            </p:nvSpPr>
            <p:spPr>
              <a:xfrm>
                <a:off x="6412728" y="1366531"/>
                <a:ext cx="104400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講師管理</a:t>
                </a:r>
                <a:endParaRPr lang="en-US" altLang="zh-TW" sz="1200" dirty="0">
                  <a:solidFill>
                    <a:schemeClr val="bg2">
                      <a:lumMod val="50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29" name="圓角矩形 72">
                <a:extLst>
                  <a:ext uri="{FF2B5EF4-FFF2-40B4-BE49-F238E27FC236}">
                    <a16:creationId xmlns:a16="http://schemas.microsoft.com/office/drawing/2014/main" id="{EE87AB5F-5EE4-43FD-97BE-9D65E8DFFEB7}"/>
                  </a:ext>
                </a:extLst>
              </p:cNvPr>
              <p:cNvSpPr/>
              <p:nvPr/>
            </p:nvSpPr>
            <p:spPr>
              <a:xfrm>
                <a:off x="4600041" y="5551774"/>
                <a:ext cx="1452911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App SCORM</a:t>
                </a:r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課程學習</a:t>
                </a:r>
                <a:endParaRPr lang="en-US" altLang="zh-TW" sz="1200" dirty="0">
                  <a:solidFill>
                    <a:schemeClr val="bg2">
                      <a:lumMod val="50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30" name="圓角矩形 73">
                <a:extLst>
                  <a:ext uri="{FF2B5EF4-FFF2-40B4-BE49-F238E27FC236}">
                    <a16:creationId xmlns:a16="http://schemas.microsoft.com/office/drawing/2014/main" id="{D589EA18-6D4E-4AB5-82F6-DA6D9B3F85AB}"/>
                  </a:ext>
                </a:extLst>
              </p:cNvPr>
              <p:cNvSpPr/>
              <p:nvPr/>
            </p:nvSpPr>
            <p:spPr>
              <a:xfrm>
                <a:off x="3023620" y="5546425"/>
                <a:ext cx="1516966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APP BYOD</a:t>
                </a:r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登入管理機制</a:t>
                </a:r>
                <a:endParaRPr lang="en-US" altLang="zh-TW" sz="1200" dirty="0">
                  <a:solidFill>
                    <a:schemeClr val="bg2">
                      <a:lumMod val="50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31" name="圓角矩形 74">
                <a:extLst>
                  <a:ext uri="{FF2B5EF4-FFF2-40B4-BE49-F238E27FC236}">
                    <a16:creationId xmlns:a16="http://schemas.microsoft.com/office/drawing/2014/main" id="{D952A292-7EE7-46EB-987D-AE0BE98E4965}"/>
                  </a:ext>
                </a:extLst>
              </p:cNvPr>
              <p:cNvSpPr/>
              <p:nvPr/>
            </p:nvSpPr>
            <p:spPr>
              <a:xfrm>
                <a:off x="231844" y="5557122"/>
                <a:ext cx="145694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APP</a:t>
                </a:r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支援</a:t>
                </a:r>
                <a:r>
                  <a:rPr lang="en-US" altLang="zh-TW" sz="1200" dirty="0" err="1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iPAD</a:t>
                </a:r>
                <a:endParaRPr lang="zh-TW" altLang="en-US" sz="1200" dirty="0">
                  <a:solidFill>
                    <a:schemeClr val="bg2">
                      <a:lumMod val="50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32" name="圓角矩形 75">
                <a:extLst>
                  <a:ext uri="{FF2B5EF4-FFF2-40B4-BE49-F238E27FC236}">
                    <a16:creationId xmlns:a16="http://schemas.microsoft.com/office/drawing/2014/main" id="{BD7304EA-4ABE-4005-9A3D-AC9825863B81}"/>
                  </a:ext>
                </a:extLst>
              </p:cNvPr>
              <p:cNvSpPr/>
              <p:nvPr/>
            </p:nvSpPr>
            <p:spPr>
              <a:xfrm>
                <a:off x="3715333" y="4802241"/>
                <a:ext cx="108000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APP</a:t>
                </a:r>
              </a:p>
              <a:p>
                <a:pPr algn="ctr"/>
                <a:r>
                  <a:rPr lang="zh-CN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首頁設定</a:t>
                </a:r>
              </a:p>
            </p:txBody>
          </p:sp>
          <p:sp>
            <p:nvSpPr>
              <p:cNvPr id="33" name="圓角矩形 81">
                <a:extLst>
                  <a:ext uri="{FF2B5EF4-FFF2-40B4-BE49-F238E27FC236}">
                    <a16:creationId xmlns:a16="http://schemas.microsoft.com/office/drawing/2014/main" id="{5EF42F80-9398-4ADA-8124-4ECD85366F1B}"/>
                  </a:ext>
                </a:extLst>
              </p:cNvPr>
              <p:cNvSpPr/>
              <p:nvPr/>
            </p:nvSpPr>
            <p:spPr>
              <a:xfrm>
                <a:off x="2595050" y="4802241"/>
                <a:ext cx="108000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APP</a:t>
                </a:r>
              </a:p>
              <a:p>
                <a:pPr algn="ctr"/>
                <a:r>
                  <a:rPr lang="zh-CN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色系設定</a:t>
                </a:r>
              </a:p>
            </p:txBody>
          </p:sp>
          <p:sp>
            <p:nvSpPr>
              <p:cNvPr id="34" name="圓角矩形 82">
                <a:extLst>
                  <a:ext uri="{FF2B5EF4-FFF2-40B4-BE49-F238E27FC236}">
                    <a16:creationId xmlns:a16="http://schemas.microsoft.com/office/drawing/2014/main" id="{81775A80-F31D-497D-BB16-7CD3869739CD}"/>
                  </a:ext>
                </a:extLst>
              </p:cNvPr>
              <p:cNvSpPr/>
              <p:nvPr/>
            </p:nvSpPr>
            <p:spPr>
              <a:xfrm>
                <a:off x="1748240" y="5541076"/>
                <a:ext cx="1215924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APP</a:t>
                </a:r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微課</a:t>
                </a:r>
                <a:endParaRPr lang="en-US" altLang="zh-TW" sz="1200" dirty="0">
                  <a:solidFill>
                    <a:schemeClr val="bg2">
                      <a:lumMod val="50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上傳功能</a:t>
                </a:r>
                <a:endParaRPr lang="en-US" altLang="zh-TW" sz="1200" dirty="0">
                  <a:solidFill>
                    <a:schemeClr val="bg2">
                      <a:lumMod val="50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35" name="圓角矩形 72">
                <a:extLst>
                  <a:ext uri="{FF2B5EF4-FFF2-40B4-BE49-F238E27FC236}">
                    <a16:creationId xmlns:a16="http://schemas.microsoft.com/office/drawing/2014/main" id="{3FD87BCD-10B5-4241-A63D-150D4313443C}"/>
                  </a:ext>
                </a:extLst>
              </p:cNvPr>
              <p:cNvSpPr/>
              <p:nvPr/>
            </p:nvSpPr>
            <p:spPr>
              <a:xfrm>
                <a:off x="7953512" y="3815984"/>
                <a:ext cx="97200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社群管理</a:t>
                </a:r>
              </a:p>
            </p:txBody>
          </p:sp>
          <p:sp>
            <p:nvSpPr>
              <p:cNvPr id="36" name="圓角矩形 73">
                <a:extLst>
                  <a:ext uri="{FF2B5EF4-FFF2-40B4-BE49-F238E27FC236}">
                    <a16:creationId xmlns:a16="http://schemas.microsoft.com/office/drawing/2014/main" id="{9648FCE1-8928-4C8D-A222-F080CD775823}"/>
                  </a:ext>
                </a:extLst>
              </p:cNvPr>
              <p:cNvSpPr/>
              <p:nvPr/>
            </p:nvSpPr>
            <p:spPr>
              <a:xfrm>
                <a:off x="8953692" y="3119269"/>
                <a:ext cx="97200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考試</a:t>
                </a:r>
                <a:r>
                  <a:rPr lang="en-US" altLang="zh-TW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/</a:t>
                </a:r>
              </a:p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題庫管理</a:t>
                </a:r>
              </a:p>
            </p:txBody>
          </p:sp>
          <p:sp>
            <p:nvSpPr>
              <p:cNvPr id="37" name="圓角矩形 74">
                <a:extLst>
                  <a:ext uri="{FF2B5EF4-FFF2-40B4-BE49-F238E27FC236}">
                    <a16:creationId xmlns:a16="http://schemas.microsoft.com/office/drawing/2014/main" id="{E421A700-6EB1-4A1B-84C4-F4E96E8187E7}"/>
                  </a:ext>
                </a:extLst>
              </p:cNvPr>
              <p:cNvSpPr/>
              <p:nvPr/>
            </p:nvSpPr>
            <p:spPr>
              <a:xfrm>
                <a:off x="9954832" y="3826721"/>
                <a:ext cx="97200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外部影片</a:t>
                </a:r>
                <a:endParaRPr lang="en-US" altLang="zh-TW" sz="1200" dirty="0">
                  <a:solidFill>
                    <a:schemeClr val="bg2">
                      <a:lumMod val="50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嵌入</a:t>
                </a:r>
                <a:endParaRPr lang="en-US" altLang="zh-TW" sz="1200" dirty="0">
                  <a:solidFill>
                    <a:schemeClr val="bg2">
                      <a:lumMod val="50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38" name="圓角矩形 75">
                <a:extLst>
                  <a:ext uri="{FF2B5EF4-FFF2-40B4-BE49-F238E27FC236}">
                    <a16:creationId xmlns:a16="http://schemas.microsoft.com/office/drawing/2014/main" id="{856516C4-64C9-4B1C-9AE6-526B065033A9}"/>
                  </a:ext>
                </a:extLst>
              </p:cNvPr>
              <p:cNvSpPr/>
              <p:nvPr/>
            </p:nvSpPr>
            <p:spPr>
              <a:xfrm>
                <a:off x="3434394" y="3794838"/>
                <a:ext cx="97200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教材</a:t>
                </a:r>
                <a:endParaRPr lang="en-US" altLang="zh-TW" sz="1200" dirty="0">
                  <a:solidFill>
                    <a:schemeClr val="bg2">
                      <a:lumMod val="50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浮水印</a:t>
                </a:r>
              </a:p>
            </p:txBody>
          </p:sp>
          <p:sp>
            <p:nvSpPr>
              <p:cNvPr id="39" name="圓角矩形 81">
                <a:extLst>
                  <a:ext uri="{FF2B5EF4-FFF2-40B4-BE49-F238E27FC236}">
                    <a16:creationId xmlns:a16="http://schemas.microsoft.com/office/drawing/2014/main" id="{5DAD63CA-D762-485C-9A22-A581D38CD740}"/>
                  </a:ext>
                </a:extLst>
              </p:cNvPr>
              <p:cNvSpPr/>
              <p:nvPr/>
            </p:nvSpPr>
            <p:spPr>
              <a:xfrm>
                <a:off x="3436312" y="3115277"/>
                <a:ext cx="97200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影片</a:t>
                </a:r>
                <a:endParaRPr lang="en-US" altLang="zh-TW" sz="1200" dirty="0">
                  <a:solidFill>
                    <a:schemeClr val="bg2">
                      <a:lumMod val="50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切片加密</a:t>
                </a:r>
              </a:p>
            </p:txBody>
          </p:sp>
          <p:sp>
            <p:nvSpPr>
              <p:cNvPr id="40" name="圓角矩形 82">
                <a:extLst>
                  <a:ext uri="{FF2B5EF4-FFF2-40B4-BE49-F238E27FC236}">
                    <a16:creationId xmlns:a16="http://schemas.microsoft.com/office/drawing/2014/main" id="{17503B8D-2B46-4A45-85B3-6424BE579ED4}"/>
                  </a:ext>
                </a:extLst>
              </p:cNvPr>
              <p:cNvSpPr/>
              <p:nvPr/>
            </p:nvSpPr>
            <p:spPr>
              <a:xfrm>
                <a:off x="10952898" y="3831158"/>
                <a:ext cx="97200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大量上傳教材工具</a:t>
                </a:r>
              </a:p>
            </p:txBody>
          </p:sp>
          <p:sp>
            <p:nvSpPr>
              <p:cNvPr id="41" name="圓角矩形 81">
                <a:extLst>
                  <a:ext uri="{FF2B5EF4-FFF2-40B4-BE49-F238E27FC236}">
                    <a16:creationId xmlns:a16="http://schemas.microsoft.com/office/drawing/2014/main" id="{905EFECF-BA0F-4E99-A2C8-9A5249353130}"/>
                  </a:ext>
                </a:extLst>
              </p:cNvPr>
              <p:cNvSpPr/>
              <p:nvPr/>
            </p:nvSpPr>
            <p:spPr>
              <a:xfrm>
                <a:off x="284031" y="3115277"/>
                <a:ext cx="151200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支援</a:t>
                </a:r>
                <a:r>
                  <a:rPr lang="en-US" altLang="zh-TW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OAuth 2.0 </a:t>
                </a:r>
              </a:p>
            </p:txBody>
          </p:sp>
          <p:sp>
            <p:nvSpPr>
              <p:cNvPr id="42" name="圓角矩形 82">
                <a:extLst>
                  <a:ext uri="{FF2B5EF4-FFF2-40B4-BE49-F238E27FC236}">
                    <a16:creationId xmlns:a16="http://schemas.microsoft.com/office/drawing/2014/main" id="{B36A90CE-0329-47CA-B506-A5E725388C5A}"/>
                  </a:ext>
                </a:extLst>
              </p:cNvPr>
              <p:cNvSpPr/>
              <p:nvPr/>
            </p:nvSpPr>
            <p:spPr>
              <a:xfrm>
                <a:off x="1860171" y="3115277"/>
                <a:ext cx="151200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人事資料差異</a:t>
                </a:r>
                <a:endParaRPr lang="en-US" altLang="zh-TW" sz="1200" dirty="0">
                  <a:solidFill>
                    <a:schemeClr val="bg2">
                      <a:lumMod val="50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轉檔做法</a:t>
                </a:r>
              </a:p>
            </p:txBody>
          </p:sp>
          <p:sp>
            <p:nvSpPr>
              <p:cNvPr id="43" name="圓角矩形 72">
                <a:extLst>
                  <a:ext uri="{FF2B5EF4-FFF2-40B4-BE49-F238E27FC236}">
                    <a16:creationId xmlns:a16="http://schemas.microsoft.com/office/drawing/2014/main" id="{AD02BE03-BC10-49EC-8BD1-933FF1AB1836}"/>
                  </a:ext>
                </a:extLst>
              </p:cNvPr>
              <p:cNvSpPr/>
              <p:nvPr/>
            </p:nvSpPr>
            <p:spPr>
              <a:xfrm>
                <a:off x="9007113" y="4857510"/>
                <a:ext cx="133200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QR</a:t>
                </a:r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 </a:t>
                </a:r>
                <a:r>
                  <a:rPr lang="en-US" altLang="zh-TW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Code</a:t>
                </a:r>
              </a:p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即掃註冊</a:t>
                </a:r>
              </a:p>
            </p:txBody>
          </p:sp>
          <p:sp>
            <p:nvSpPr>
              <p:cNvPr id="44" name="圓角矩形 82">
                <a:extLst>
                  <a:ext uri="{FF2B5EF4-FFF2-40B4-BE49-F238E27FC236}">
                    <a16:creationId xmlns:a16="http://schemas.microsoft.com/office/drawing/2014/main" id="{421B0206-B786-4862-A7D1-9E43A8E896D9}"/>
                  </a:ext>
                </a:extLst>
              </p:cNvPr>
              <p:cNvSpPr/>
              <p:nvPr/>
            </p:nvSpPr>
            <p:spPr>
              <a:xfrm>
                <a:off x="7637724" y="4857510"/>
                <a:ext cx="133200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Smart Handbook</a:t>
                </a:r>
                <a:endParaRPr lang="zh-TW" altLang="en-US" sz="1200" dirty="0">
                  <a:solidFill>
                    <a:schemeClr val="bg2">
                      <a:lumMod val="50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45" name="圓角矩形 81">
                <a:extLst>
                  <a:ext uri="{FF2B5EF4-FFF2-40B4-BE49-F238E27FC236}">
                    <a16:creationId xmlns:a16="http://schemas.microsoft.com/office/drawing/2014/main" id="{8FE59C40-106A-498A-BE7E-3FA18751B396}"/>
                  </a:ext>
                </a:extLst>
              </p:cNvPr>
              <p:cNvSpPr/>
              <p:nvPr/>
            </p:nvSpPr>
            <p:spPr>
              <a:xfrm>
                <a:off x="7528364" y="1367640"/>
                <a:ext cx="104400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場地管理</a:t>
                </a:r>
                <a:endParaRPr lang="en-US" altLang="zh-TW" sz="1200" dirty="0">
                  <a:solidFill>
                    <a:schemeClr val="bg2">
                      <a:lumMod val="50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46" name="圓角矩形 74">
                <a:extLst>
                  <a:ext uri="{FF2B5EF4-FFF2-40B4-BE49-F238E27FC236}">
                    <a16:creationId xmlns:a16="http://schemas.microsoft.com/office/drawing/2014/main" id="{E3113DB8-A277-4568-BDAD-9670F1FEDF4F}"/>
                  </a:ext>
                </a:extLst>
              </p:cNvPr>
              <p:cNvSpPr/>
              <p:nvPr/>
            </p:nvSpPr>
            <p:spPr>
              <a:xfrm>
                <a:off x="8716041" y="2109102"/>
                <a:ext cx="104400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自定義</a:t>
                </a:r>
                <a:endParaRPr lang="en-US" altLang="zh-TW" sz="1200" dirty="0">
                  <a:solidFill>
                    <a:schemeClr val="bg2">
                      <a:lumMod val="50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專屬報表</a:t>
                </a:r>
              </a:p>
            </p:txBody>
          </p:sp>
          <p:sp>
            <p:nvSpPr>
              <p:cNvPr id="47" name="圓角矩形 74">
                <a:extLst>
                  <a:ext uri="{FF2B5EF4-FFF2-40B4-BE49-F238E27FC236}">
                    <a16:creationId xmlns:a16="http://schemas.microsoft.com/office/drawing/2014/main" id="{F83C15E4-60A8-4987-9060-C7E63C4D82B3}"/>
                  </a:ext>
                </a:extLst>
              </p:cNvPr>
              <p:cNvSpPr/>
              <p:nvPr/>
            </p:nvSpPr>
            <p:spPr>
              <a:xfrm>
                <a:off x="9794358" y="2109102"/>
                <a:ext cx="104400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學習記錄</a:t>
                </a:r>
              </a:p>
            </p:txBody>
          </p:sp>
          <p:sp>
            <p:nvSpPr>
              <p:cNvPr id="48" name="圓角矩形 73">
                <a:extLst>
                  <a:ext uri="{FF2B5EF4-FFF2-40B4-BE49-F238E27FC236}">
                    <a16:creationId xmlns:a16="http://schemas.microsoft.com/office/drawing/2014/main" id="{54B25AA5-A399-4A4E-9B2E-F91AA956CD31}"/>
                  </a:ext>
                </a:extLst>
              </p:cNvPr>
              <p:cNvSpPr/>
              <p:nvPr/>
            </p:nvSpPr>
            <p:spPr>
              <a:xfrm>
                <a:off x="7953512" y="3119269"/>
                <a:ext cx="97200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課班管理</a:t>
                </a:r>
              </a:p>
            </p:txBody>
          </p:sp>
          <p:sp>
            <p:nvSpPr>
              <p:cNvPr id="49" name="圓角矩形 73">
                <a:extLst>
                  <a:ext uri="{FF2B5EF4-FFF2-40B4-BE49-F238E27FC236}">
                    <a16:creationId xmlns:a16="http://schemas.microsoft.com/office/drawing/2014/main" id="{ABC15781-2D19-4E24-AB89-8B2240B8D1E1}"/>
                  </a:ext>
                </a:extLst>
              </p:cNvPr>
              <p:cNvSpPr/>
              <p:nvPr/>
            </p:nvSpPr>
            <p:spPr>
              <a:xfrm>
                <a:off x="10954051" y="3119269"/>
                <a:ext cx="97200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微課管理</a:t>
                </a:r>
              </a:p>
            </p:txBody>
          </p:sp>
          <p:sp>
            <p:nvSpPr>
              <p:cNvPr id="50" name="圓角矩形 72">
                <a:extLst>
                  <a:ext uri="{FF2B5EF4-FFF2-40B4-BE49-F238E27FC236}">
                    <a16:creationId xmlns:a16="http://schemas.microsoft.com/office/drawing/2014/main" id="{346419C6-1D1D-4408-85D9-3D6BFA581418}"/>
                  </a:ext>
                </a:extLst>
              </p:cNvPr>
              <p:cNvSpPr/>
              <p:nvPr/>
            </p:nvSpPr>
            <p:spPr>
              <a:xfrm>
                <a:off x="6412728" y="5629391"/>
                <a:ext cx="126000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QR</a:t>
                </a:r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 </a:t>
                </a:r>
                <a:r>
                  <a:rPr lang="en-US" altLang="zh-TW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Code</a:t>
                </a:r>
              </a:p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即掃討論區</a:t>
                </a:r>
              </a:p>
            </p:txBody>
          </p:sp>
          <p:sp>
            <p:nvSpPr>
              <p:cNvPr id="51" name="圓角矩形 72">
                <a:extLst>
                  <a:ext uri="{FF2B5EF4-FFF2-40B4-BE49-F238E27FC236}">
                    <a16:creationId xmlns:a16="http://schemas.microsoft.com/office/drawing/2014/main" id="{2C64E952-C4C4-410D-9925-454C4FDDA4E3}"/>
                  </a:ext>
                </a:extLst>
              </p:cNvPr>
              <p:cNvSpPr/>
              <p:nvPr/>
            </p:nvSpPr>
            <p:spPr>
              <a:xfrm>
                <a:off x="10376503" y="4857510"/>
                <a:ext cx="133200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QR</a:t>
                </a:r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 </a:t>
                </a:r>
                <a:r>
                  <a:rPr lang="en-US" altLang="zh-TW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Code</a:t>
                </a:r>
              </a:p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即掃上課</a:t>
                </a:r>
              </a:p>
            </p:txBody>
          </p:sp>
          <p:sp>
            <p:nvSpPr>
              <p:cNvPr id="52" name="圓角矩形 72">
                <a:extLst>
                  <a:ext uri="{FF2B5EF4-FFF2-40B4-BE49-F238E27FC236}">
                    <a16:creationId xmlns:a16="http://schemas.microsoft.com/office/drawing/2014/main" id="{6F082A67-3E08-4433-B399-16F8AEE2DAE3}"/>
                  </a:ext>
                </a:extLst>
              </p:cNvPr>
              <p:cNvSpPr/>
              <p:nvPr/>
            </p:nvSpPr>
            <p:spPr>
              <a:xfrm>
                <a:off x="7705986" y="5629391"/>
                <a:ext cx="126000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QR</a:t>
                </a:r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 </a:t>
                </a:r>
                <a:r>
                  <a:rPr lang="en-US" altLang="zh-TW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Code</a:t>
                </a:r>
              </a:p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綜合選單</a:t>
                </a:r>
              </a:p>
            </p:txBody>
          </p:sp>
          <p:sp>
            <p:nvSpPr>
              <p:cNvPr id="53" name="圓角矩形 72">
                <a:extLst>
                  <a:ext uri="{FF2B5EF4-FFF2-40B4-BE49-F238E27FC236}">
                    <a16:creationId xmlns:a16="http://schemas.microsoft.com/office/drawing/2014/main" id="{4966FF99-4333-456D-B9D9-1D2AF959F33A}"/>
                  </a:ext>
                </a:extLst>
              </p:cNvPr>
              <p:cNvSpPr/>
              <p:nvPr/>
            </p:nvSpPr>
            <p:spPr>
              <a:xfrm>
                <a:off x="10590025" y="5629391"/>
                <a:ext cx="1334873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QR</a:t>
                </a:r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 </a:t>
                </a:r>
                <a:r>
                  <a:rPr lang="en-US" altLang="zh-TW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Code</a:t>
                </a:r>
              </a:p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掃描分析報告</a:t>
                </a:r>
              </a:p>
            </p:txBody>
          </p:sp>
          <p:sp>
            <p:nvSpPr>
              <p:cNvPr id="54" name="圓角矩形 72">
                <a:extLst>
                  <a:ext uri="{FF2B5EF4-FFF2-40B4-BE49-F238E27FC236}">
                    <a16:creationId xmlns:a16="http://schemas.microsoft.com/office/drawing/2014/main" id="{958A696D-CC34-494A-93FB-44E4C272C2B3}"/>
                  </a:ext>
                </a:extLst>
              </p:cNvPr>
              <p:cNvSpPr/>
              <p:nvPr/>
            </p:nvSpPr>
            <p:spPr>
              <a:xfrm>
                <a:off x="8999244" y="5629391"/>
                <a:ext cx="1557522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QR</a:t>
                </a:r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 </a:t>
                </a:r>
                <a:r>
                  <a:rPr lang="en-US" altLang="zh-TW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Code</a:t>
                </a:r>
              </a:p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內容可置換技術</a:t>
                </a:r>
              </a:p>
            </p:txBody>
          </p:sp>
          <p:sp>
            <p:nvSpPr>
              <p:cNvPr id="55" name="圓角矩形 81">
                <a:extLst>
                  <a:ext uri="{FF2B5EF4-FFF2-40B4-BE49-F238E27FC236}">
                    <a16:creationId xmlns:a16="http://schemas.microsoft.com/office/drawing/2014/main" id="{EF61557D-0441-471F-BAB0-508229C8A917}"/>
                  </a:ext>
                </a:extLst>
              </p:cNvPr>
              <p:cNvSpPr/>
              <p:nvPr/>
            </p:nvSpPr>
            <p:spPr>
              <a:xfrm>
                <a:off x="284031" y="3794838"/>
                <a:ext cx="151200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金融證券等級</a:t>
                </a:r>
                <a:endParaRPr lang="en-US" altLang="zh-TW" sz="1200" dirty="0">
                  <a:solidFill>
                    <a:schemeClr val="bg2">
                      <a:lumMod val="50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密碼安全防護</a:t>
                </a:r>
                <a:endParaRPr lang="en-US" altLang="zh-TW" sz="1200" dirty="0">
                  <a:solidFill>
                    <a:schemeClr val="bg2">
                      <a:lumMod val="50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56" name="圓角矩形 81">
                <a:extLst>
                  <a:ext uri="{FF2B5EF4-FFF2-40B4-BE49-F238E27FC236}">
                    <a16:creationId xmlns:a16="http://schemas.microsoft.com/office/drawing/2014/main" id="{7DEDF1FA-DB17-41D0-A329-333D12A7E145}"/>
                  </a:ext>
                </a:extLst>
              </p:cNvPr>
              <p:cNvSpPr/>
              <p:nvPr/>
            </p:nvSpPr>
            <p:spPr>
              <a:xfrm>
                <a:off x="1859212" y="3794838"/>
                <a:ext cx="151200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金融證券等級</a:t>
                </a:r>
                <a:endParaRPr lang="en-US" altLang="zh-TW" sz="1200" dirty="0">
                  <a:solidFill>
                    <a:schemeClr val="bg2">
                      <a:lumMod val="50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密碼安全防護</a:t>
                </a:r>
                <a:endParaRPr lang="en-US" altLang="zh-TW" sz="1200" dirty="0">
                  <a:solidFill>
                    <a:schemeClr val="bg2">
                      <a:lumMod val="50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57" name="圓角矩形 73">
                <a:extLst>
                  <a:ext uri="{FF2B5EF4-FFF2-40B4-BE49-F238E27FC236}">
                    <a16:creationId xmlns:a16="http://schemas.microsoft.com/office/drawing/2014/main" id="{FA8B85E5-741A-46A7-9949-3A7549EA4430}"/>
                  </a:ext>
                </a:extLst>
              </p:cNvPr>
              <p:cNvSpPr/>
              <p:nvPr/>
            </p:nvSpPr>
            <p:spPr>
              <a:xfrm>
                <a:off x="9953872" y="3119269"/>
                <a:ext cx="97200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問卷管理</a:t>
                </a:r>
              </a:p>
            </p:txBody>
          </p:sp>
          <p:sp>
            <p:nvSpPr>
              <p:cNvPr id="58" name="圓角矩形 74">
                <a:extLst>
                  <a:ext uri="{FF2B5EF4-FFF2-40B4-BE49-F238E27FC236}">
                    <a16:creationId xmlns:a16="http://schemas.microsoft.com/office/drawing/2014/main" id="{1097BF4A-1DF0-48A6-A69F-E854E10C166C}"/>
                  </a:ext>
                </a:extLst>
              </p:cNvPr>
              <p:cNvSpPr/>
              <p:nvPr/>
            </p:nvSpPr>
            <p:spPr>
              <a:xfrm>
                <a:off x="8955337" y="3826721"/>
                <a:ext cx="97200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雲端</a:t>
                </a:r>
                <a:endParaRPr lang="en-US" altLang="zh-TW" sz="1200" dirty="0">
                  <a:solidFill>
                    <a:schemeClr val="bg2">
                      <a:lumMod val="50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課程市集</a:t>
                </a:r>
              </a:p>
            </p:txBody>
          </p:sp>
          <p:sp>
            <p:nvSpPr>
              <p:cNvPr id="59" name="圓角矩形 74">
                <a:extLst>
                  <a:ext uri="{FF2B5EF4-FFF2-40B4-BE49-F238E27FC236}">
                    <a16:creationId xmlns:a16="http://schemas.microsoft.com/office/drawing/2014/main" id="{AB3A3357-D9BE-47D7-887A-3E0E93DEA49F}"/>
                  </a:ext>
                </a:extLst>
              </p:cNvPr>
              <p:cNvSpPr/>
              <p:nvPr/>
            </p:nvSpPr>
            <p:spPr>
              <a:xfrm>
                <a:off x="3127644" y="2109102"/>
                <a:ext cx="1516965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Ins="0" bIns="0"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色系外觀及</a:t>
                </a:r>
                <a:endParaRPr lang="en-US" altLang="zh-TW" sz="1200" dirty="0">
                  <a:solidFill>
                    <a:schemeClr val="bg2">
                      <a:lumMod val="50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首頁</a:t>
                </a:r>
                <a:r>
                  <a:rPr lang="en-US" altLang="zh-TW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/</a:t>
                </a:r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登入頁管理</a:t>
                </a:r>
              </a:p>
            </p:txBody>
          </p:sp>
          <p:sp>
            <p:nvSpPr>
              <p:cNvPr id="60" name="圓角矩形 81">
                <a:extLst>
                  <a:ext uri="{FF2B5EF4-FFF2-40B4-BE49-F238E27FC236}">
                    <a16:creationId xmlns:a16="http://schemas.microsoft.com/office/drawing/2014/main" id="{8CFA66BF-7453-44DA-B920-302AB5A3636C}"/>
                  </a:ext>
                </a:extLst>
              </p:cNvPr>
              <p:cNvSpPr/>
              <p:nvPr/>
            </p:nvSpPr>
            <p:spPr>
              <a:xfrm>
                <a:off x="1474768" y="4802241"/>
                <a:ext cx="1080000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主管指定</a:t>
                </a:r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61" name="圓角矩形 81">
                <a:extLst>
                  <a:ext uri="{FF2B5EF4-FFF2-40B4-BE49-F238E27FC236}">
                    <a16:creationId xmlns:a16="http://schemas.microsoft.com/office/drawing/2014/main" id="{4D29F714-9133-4150-BD7C-1CEAEB3FADF4}"/>
                  </a:ext>
                </a:extLst>
              </p:cNvPr>
              <p:cNvSpPr/>
              <p:nvPr/>
            </p:nvSpPr>
            <p:spPr>
              <a:xfrm>
                <a:off x="282486" y="4802241"/>
                <a:ext cx="1152001" cy="648000"/>
              </a:xfrm>
              <a:prstGeom prst="roundRect">
                <a:avLst>
                  <a:gd name="adj" fmla="val 13219"/>
                </a:avLst>
              </a:prstGeom>
              <a:solidFill>
                <a:schemeClr val="bg1"/>
              </a:solidFill>
              <a:ln>
                <a:solidFill>
                  <a:srgbClr val="31AF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知識全站快搜</a:t>
                </a:r>
                <a:endParaRPr lang="en-US" altLang="zh-TW" sz="1200" dirty="0">
                  <a:solidFill>
                    <a:schemeClr val="bg2">
                      <a:lumMod val="50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  <a:p>
                <a:pPr algn="ctr"/>
                <a:r>
                  <a:rPr lang="zh-TW" altLang="en-US" sz="1200" dirty="0">
                    <a:solidFill>
                      <a:schemeClr val="bg2">
                        <a:lumMod val="50000"/>
                      </a:schemeClr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工作支援</a:t>
                </a:r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</p:grp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AD14F05-ED3A-45E0-A8EB-500A19DC33DF}"/>
                </a:ext>
              </a:extLst>
            </p:cNvPr>
            <p:cNvSpPr/>
            <p:nvPr/>
          </p:nvSpPr>
          <p:spPr>
            <a:xfrm>
              <a:off x="4969624" y="2851242"/>
              <a:ext cx="3016908" cy="301690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EDE8213-C3F6-44F2-AD64-104E5F827613}"/>
              </a:ext>
            </a:extLst>
          </p:cNvPr>
          <p:cNvSpPr txBox="1"/>
          <p:nvPr/>
        </p:nvSpPr>
        <p:spPr>
          <a:xfrm>
            <a:off x="948014" y="749418"/>
            <a:ext cx="4204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spc="600" dirty="0">
                <a:ln w="19050">
                  <a:noFill/>
                </a:ln>
                <a:solidFill>
                  <a:srgbClr val="2372DB"/>
                </a:solidFill>
                <a:effectLst>
                  <a:outerShdw dist="50800" dir="5400000" sx="101000" sy="101000" algn="t" rotWithShape="0">
                    <a:schemeClr val="bg1"/>
                  </a:outerShdw>
                </a:effectLst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Orca HCM</a:t>
            </a:r>
            <a:endParaRPr lang="zh-TW" altLang="en-US" sz="5400" spc="600" dirty="0">
              <a:ln w="19050">
                <a:noFill/>
              </a:ln>
              <a:solidFill>
                <a:srgbClr val="2372DB"/>
              </a:solidFill>
              <a:effectLst>
                <a:outerShdw dist="50800" dir="5400000" sx="101000" sy="101000" algn="t" rotWithShape="0">
                  <a:schemeClr val="bg1"/>
                </a:outerShdw>
              </a:effectLst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652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手繪多邊形: 圖案 111">
            <a:extLst>
              <a:ext uri="{FF2B5EF4-FFF2-40B4-BE49-F238E27FC236}">
                <a16:creationId xmlns:a16="http://schemas.microsoft.com/office/drawing/2014/main" id="{76AFFCD0-5A8D-4D15-9B4B-C23F937231FC}"/>
              </a:ext>
            </a:extLst>
          </p:cNvPr>
          <p:cNvSpPr/>
          <p:nvPr/>
        </p:nvSpPr>
        <p:spPr>
          <a:xfrm>
            <a:off x="2" y="3"/>
            <a:ext cx="12191999" cy="2262104"/>
          </a:xfrm>
          <a:custGeom>
            <a:avLst/>
            <a:gdLst>
              <a:gd name="connsiteX0" fmla="*/ 0 w 12191999"/>
              <a:gd name="connsiteY0" fmla="*/ 0 h 2262104"/>
              <a:gd name="connsiteX1" fmla="*/ 12191999 w 12191999"/>
              <a:gd name="connsiteY1" fmla="*/ 0 h 2262104"/>
              <a:gd name="connsiteX2" fmla="*/ 12191999 w 12191999"/>
              <a:gd name="connsiteY2" fmla="*/ 1315936 h 2262104"/>
              <a:gd name="connsiteX3" fmla="*/ 12117577 w 12191999"/>
              <a:gd name="connsiteY3" fmla="*/ 1338065 h 2262104"/>
              <a:gd name="connsiteX4" fmla="*/ 8235504 w 12191999"/>
              <a:gd name="connsiteY4" fmla="*/ 2039480 h 2262104"/>
              <a:gd name="connsiteX5" fmla="*/ 2799624 w 12191999"/>
              <a:gd name="connsiteY5" fmla="*/ 1449942 h 2262104"/>
              <a:gd name="connsiteX6" fmla="*/ 494190 w 12191999"/>
              <a:gd name="connsiteY6" fmla="*/ 2073030 h 2262104"/>
              <a:gd name="connsiteX7" fmla="*/ 0 w 12191999"/>
              <a:gd name="connsiteY7" fmla="*/ 2262104 h 226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2262104">
                <a:moveTo>
                  <a:pt x="0" y="0"/>
                </a:moveTo>
                <a:lnTo>
                  <a:pt x="12191999" y="0"/>
                </a:lnTo>
                <a:lnTo>
                  <a:pt x="12191999" y="1315936"/>
                </a:lnTo>
                <a:lnTo>
                  <a:pt x="12117577" y="1338065"/>
                </a:lnTo>
                <a:cubicBezTo>
                  <a:pt x="11006267" y="1656595"/>
                  <a:pt x="9435234" y="1980144"/>
                  <a:pt x="8235504" y="2039480"/>
                </a:cubicBezTo>
                <a:cubicBezTo>
                  <a:pt x="6490442" y="2125786"/>
                  <a:pt x="4523662" y="1325130"/>
                  <a:pt x="2799624" y="1449942"/>
                </a:cubicBezTo>
                <a:cubicBezTo>
                  <a:pt x="2099233" y="1500647"/>
                  <a:pt x="1274241" y="1779473"/>
                  <a:pt x="494190" y="2073030"/>
                </a:cubicBezTo>
                <a:lnTo>
                  <a:pt x="0" y="2262104"/>
                </a:lnTo>
                <a:close/>
              </a:path>
            </a:pathLst>
          </a:custGeom>
          <a:solidFill>
            <a:srgbClr val="237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322F785E-7997-4607-BE63-144E955914F2}"/>
              </a:ext>
            </a:extLst>
          </p:cNvPr>
          <p:cNvSpPr txBox="1"/>
          <p:nvPr/>
        </p:nvSpPr>
        <p:spPr>
          <a:xfrm>
            <a:off x="948014" y="749418"/>
            <a:ext cx="9010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spc="300" dirty="0">
                <a:ln w="19050">
                  <a:solidFill>
                    <a:srgbClr val="2372DB"/>
                  </a:solidFill>
                </a:ln>
                <a:solidFill>
                  <a:schemeClr val="bg1"/>
                </a:solidFill>
                <a:effectLst>
                  <a:outerShdw dist="25400" dir="5400000" algn="t" rotWithShape="0">
                    <a:srgbClr val="2372DB"/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Orca HCM</a:t>
            </a:r>
            <a:r>
              <a:rPr lang="zh-TW" altLang="en-US" sz="5400" spc="600" dirty="0">
                <a:ln w="19050">
                  <a:solidFill>
                    <a:srgbClr val="2372DB"/>
                  </a:solidFill>
                </a:ln>
                <a:solidFill>
                  <a:schemeClr val="bg1"/>
                </a:solidFill>
                <a:effectLst>
                  <a:outerShdw dist="25400" dir="5400000" algn="t" rotWithShape="0">
                    <a:srgbClr val="2372DB"/>
                  </a:outerShdw>
                </a:effectLst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功能應用與服務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5DC780B-D18E-485D-8EC4-D1644C5D1AF7}"/>
              </a:ext>
            </a:extLst>
          </p:cNvPr>
          <p:cNvGrpSpPr/>
          <p:nvPr/>
        </p:nvGrpSpPr>
        <p:grpSpPr>
          <a:xfrm>
            <a:off x="945144" y="1810540"/>
            <a:ext cx="10301713" cy="4903615"/>
            <a:chOff x="945144" y="1810540"/>
            <a:chExt cx="10301713" cy="4903615"/>
          </a:xfrm>
        </p:grpSpPr>
        <p:grpSp>
          <p:nvGrpSpPr>
            <p:cNvPr id="118" name="群組 117">
              <a:extLst>
                <a:ext uri="{FF2B5EF4-FFF2-40B4-BE49-F238E27FC236}">
                  <a16:creationId xmlns:a16="http://schemas.microsoft.com/office/drawing/2014/main" id="{DDF20611-E815-4008-926E-A584C72A35D0}"/>
                </a:ext>
              </a:extLst>
            </p:cNvPr>
            <p:cNvGrpSpPr/>
            <p:nvPr/>
          </p:nvGrpSpPr>
          <p:grpSpPr>
            <a:xfrm>
              <a:off x="945144" y="2302495"/>
              <a:ext cx="10301713" cy="4411660"/>
              <a:chOff x="961937" y="2241535"/>
              <a:chExt cx="10301713" cy="4411660"/>
            </a:xfrm>
          </p:grpSpPr>
          <p:cxnSp>
            <p:nvCxnSpPr>
              <p:cNvPr id="116" name="接點: 肘形 115">
                <a:extLst>
                  <a:ext uri="{FF2B5EF4-FFF2-40B4-BE49-F238E27FC236}">
                    <a16:creationId xmlns:a16="http://schemas.microsoft.com/office/drawing/2014/main" id="{93001341-921D-41A7-ABB3-83B7D5074346}"/>
                  </a:ext>
                </a:extLst>
              </p:cNvPr>
              <p:cNvCxnSpPr>
                <a:cxnSpLocks/>
                <a:stCxn id="105" idx="2"/>
                <a:endCxn id="100" idx="2"/>
              </p:cNvCxnSpPr>
              <p:nvPr/>
            </p:nvCxnSpPr>
            <p:spPr>
              <a:xfrm rot="5400000" flipH="1">
                <a:off x="9494990" y="5023395"/>
                <a:ext cx="251461" cy="1728322"/>
              </a:xfrm>
              <a:prstGeom prst="bentConnector3">
                <a:avLst>
                  <a:gd name="adj1" fmla="val -151516"/>
                </a:avLst>
              </a:prstGeom>
              <a:ln w="38100" cap="rnd">
                <a:solidFill>
                  <a:schemeClr val="accent3">
                    <a:lumMod val="75000"/>
                  </a:schemeClr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接點: 肘形 114">
                <a:extLst>
                  <a:ext uri="{FF2B5EF4-FFF2-40B4-BE49-F238E27FC236}">
                    <a16:creationId xmlns:a16="http://schemas.microsoft.com/office/drawing/2014/main" id="{227836A6-8BEF-452C-A1A3-926867C697FD}"/>
                  </a:ext>
                </a:extLst>
              </p:cNvPr>
              <p:cNvCxnSpPr>
                <a:cxnSpLocks/>
                <a:stCxn id="97" idx="0"/>
              </p:cNvCxnSpPr>
              <p:nvPr/>
            </p:nvCxnSpPr>
            <p:spPr>
              <a:xfrm rot="16200000" flipV="1">
                <a:off x="2520956" y="2153941"/>
                <a:ext cx="197712" cy="1713755"/>
              </a:xfrm>
              <a:prstGeom prst="bentConnector3">
                <a:avLst>
                  <a:gd name="adj1" fmla="val 421174"/>
                </a:avLst>
              </a:prstGeom>
              <a:ln w="38100" cap="rnd">
                <a:solidFill>
                  <a:schemeClr val="accent3">
                    <a:lumMod val="75000"/>
                  </a:schemeClr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接點: 肘形 3">
                <a:extLst>
                  <a:ext uri="{FF2B5EF4-FFF2-40B4-BE49-F238E27FC236}">
                    <a16:creationId xmlns:a16="http://schemas.microsoft.com/office/drawing/2014/main" id="{9DC0A281-439F-4C1A-A3D0-733C825E12BF}"/>
                  </a:ext>
                </a:extLst>
              </p:cNvPr>
              <p:cNvCxnSpPr>
                <a:cxnSpLocks/>
                <a:stCxn id="99" idx="0"/>
              </p:cNvCxnSpPr>
              <p:nvPr/>
            </p:nvCxnSpPr>
            <p:spPr>
              <a:xfrm rot="5400000" flipH="1" flipV="1">
                <a:off x="8060695" y="1177444"/>
                <a:ext cx="868140" cy="2996322"/>
              </a:xfrm>
              <a:prstGeom prst="bentConnector2">
                <a:avLst/>
              </a:prstGeom>
              <a:ln w="38100" cap="rnd">
                <a:solidFill>
                  <a:schemeClr val="accent3">
                    <a:lumMod val="75000"/>
                  </a:schemeClr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接點: 肘形 113">
                <a:extLst>
                  <a:ext uri="{FF2B5EF4-FFF2-40B4-BE49-F238E27FC236}">
                    <a16:creationId xmlns:a16="http://schemas.microsoft.com/office/drawing/2014/main" id="{FD3D1290-6DF1-46DE-996D-7E6744BEB817}"/>
                  </a:ext>
                </a:extLst>
              </p:cNvPr>
              <p:cNvCxnSpPr>
                <a:cxnSpLocks/>
                <a:stCxn id="102" idx="2"/>
                <a:endCxn id="107" idx="3"/>
              </p:cNvCxnSpPr>
              <p:nvPr/>
            </p:nvCxnSpPr>
            <p:spPr>
              <a:xfrm rot="5400000">
                <a:off x="3543516" y="4760009"/>
                <a:ext cx="691315" cy="2694946"/>
              </a:xfrm>
              <a:prstGeom prst="bentConnector2">
                <a:avLst/>
              </a:prstGeom>
              <a:ln w="38100" cap="rnd">
                <a:solidFill>
                  <a:schemeClr val="accent3">
                    <a:lumMod val="75000"/>
                  </a:schemeClr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群組 81">
                <a:extLst>
                  <a:ext uri="{FF2B5EF4-FFF2-40B4-BE49-F238E27FC236}">
                    <a16:creationId xmlns:a16="http://schemas.microsoft.com/office/drawing/2014/main" id="{7B8375C0-24BE-49BB-B812-DE7BAF18E8A4}"/>
                  </a:ext>
                </a:extLst>
              </p:cNvPr>
              <p:cNvGrpSpPr/>
              <p:nvPr/>
            </p:nvGrpSpPr>
            <p:grpSpPr>
              <a:xfrm>
                <a:off x="961937" y="2707613"/>
                <a:ext cx="10301713" cy="3945582"/>
                <a:chOff x="6134740" y="1245200"/>
                <a:chExt cx="11830575" cy="4531141"/>
              </a:xfrm>
            </p:grpSpPr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B617B907-F545-4615-926B-6CF928094FB0}"/>
                    </a:ext>
                  </a:extLst>
                </p:cNvPr>
                <p:cNvSpPr txBox="1"/>
                <p:nvPr/>
              </p:nvSpPr>
              <p:spPr>
                <a:xfrm>
                  <a:off x="6134740" y="2605705"/>
                  <a:ext cx="1839744" cy="4594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2000" dirty="0">
                      <a:solidFill>
                        <a:srgbClr val="2372DB"/>
                      </a:solidFill>
                      <a:latin typeface="jf open 粉圓 1.1" panose="020F0500000000000000" pitchFamily="34" charset="-120"/>
                      <a:ea typeface="jf open 粉圓 1.1" panose="020F0500000000000000" pitchFamily="34" charset="-120"/>
                    </a:rPr>
                    <a:t>人資的夥伴 </a:t>
                  </a:r>
                </a:p>
              </p:txBody>
            </p:sp>
            <p:sp>
              <p:nvSpPr>
                <p:cNvPr id="109" name="文字方塊 108">
                  <a:extLst>
                    <a:ext uri="{FF2B5EF4-FFF2-40B4-BE49-F238E27FC236}">
                      <a16:creationId xmlns:a16="http://schemas.microsoft.com/office/drawing/2014/main" id="{07741D21-CE60-4395-9DD9-D60F68E47037}"/>
                    </a:ext>
                  </a:extLst>
                </p:cNvPr>
                <p:cNvSpPr txBox="1"/>
                <p:nvPr/>
              </p:nvSpPr>
              <p:spPr>
                <a:xfrm>
                  <a:off x="16176626" y="1245200"/>
                  <a:ext cx="1788688" cy="4594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2000" dirty="0">
                      <a:solidFill>
                        <a:srgbClr val="2372DB"/>
                      </a:solidFill>
                      <a:latin typeface="jf open 粉圓 1.1" panose="020F0500000000000000" pitchFamily="34" charset="-120"/>
                      <a:ea typeface="jf open 粉圓 1.1" panose="020F0500000000000000" pitchFamily="34" charset="-120"/>
                    </a:rPr>
                    <a:t>學員的助理 </a:t>
                  </a:r>
                </a:p>
              </p:txBody>
            </p:sp>
            <p:sp>
              <p:nvSpPr>
                <p:cNvPr id="107" name="文字方塊 106">
                  <a:extLst>
                    <a:ext uri="{FF2B5EF4-FFF2-40B4-BE49-F238E27FC236}">
                      <a16:creationId xmlns:a16="http://schemas.microsoft.com/office/drawing/2014/main" id="{9DD9D5F6-B6A1-4A95-A028-5FA5FE6072C1}"/>
                    </a:ext>
                  </a:extLst>
                </p:cNvPr>
                <p:cNvSpPr txBox="1"/>
                <p:nvPr/>
              </p:nvSpPr>
              <p:spPr>
                <a:xfrm>
                  <a:off x="6160267" y="5316851"/>
                  <a:ext cx="1788686" cy="4594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2000" dirty="0">
                      <a:solidFill>
                        <a:srgbClr val="2372DB"/>
                      </a:solidFill>
                      <a:latin typeface="jf open 粉圓 1.1" panose="020F0500000000000000" pitchFamily="34" charset="-120"/>
                      <a:ea typeface="jf open 粉圓 1.1" panose="020F0500000000000000" pitchFamily="34" charset="-120"/>
                    </a:rPr>
                    <a:t>資管的外包</a:t>
                  </a:r>
                </a:p>
              </p:txBody>
            </p:sp>
            <p:sp>
              <p:nvSpPr>
                <p:cNvPr id="105" name="文字方塊 104">
                  <a:extLst>
                    <a:ext uri="{FF2B5EF4-FFF2-40B4-BE49-F238E27FC236}">
                      <a16:creationId xmlns:a16="http://schemas.microsoft.com/office/drawing/2014/main" id="{135725AC-0EDC-4471-A586-5ED14124EA93}"/>
                    </a:ext>
                  </a:extLst>
                </p:cNvPr>
                <p:cNvSpPr txBox="1"/>
                <p:nvPr/>
              </p:nvSpPr>
              <p:spPr>
                <a:xfrm>
                  <a:off x="16176627" y="4581974"/>
                  <a:ext cx="1788688" cy="4594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2000" dirty="0">
                      <a:solidFill>
                        <a:srgbClr val="2372DB"/>
                      </a:solidFill>
                      <a:latin typeface="jf open 粉圓 1.1" panose="020F0500000000000000" pitchFamily="34" charset="-120"/>
                      <a:ea typeface="jf open 粉圓 1.1" panose="020F0500000000000000" pitchFamily="34" charset="-120"/>
                    </a:rPr>
                    <a:t>高層的參謀</a:t>
                  </a:r>
                </a:p>
              </p:txBody>
            </p:sp>
            <p:grpSp>
              <p:nvGrpSpPr>
                <p:cNvPr id="87" name="群組 86">
                  <a:extLst>
                    <a:ext uri="{FF2B5EF4-FFF2-40B4-BE49-F238E27FC236}">
                      <a16:creationId xmlns:a16="http://schemas.microsoft.com/office/drawing/2014/main" id="{4D67D63E-6031-4A1B-A207-58BA84F3ACFD}"/>
                    </a:ext>
                  </a:extLst>
                </p:cNvPr>
                <p:cNvGrpSpPr/>
                <p:nvPr/>
              </p:nvGrpSpPr>
              <p:grpSpPr>
                <a:xfrm>
                  <a:off x="8033671" y="1256125"/>
                  <a:ext cx="8041512" cy="4008536"/>
                  <a:chOff x="2140035" y="2476317"/>
                  <a:chExt cx="8041512" cy="4008536"/>
                </a:xfrm>
              </p:grpSpPr>
              <p:sp>
                <p:nvSpPr>
                  <p:cNvPr id="88" name="手繪多邊形: 圖案 87">
                    <a:extLst>
                      <a:ext uri="{FF2B5EF4-FFF2-40B4-BE49-F238E27FC236}">
                        <a16:creationId xmlns:a16="http://schemas.microsoft.com/office/drawing/2014/main" id="{40FB2110-A105-4469-AA79-691E344BEF38}"/>
                      </a:ext>
                    </a:extLst>
                  </p:cNvPr>
                  <p:cNvSpPr/>
                  <p:nvPr/>
                </p:nvSpPr>
                <p:spPr>
                  <a:xfrm>
                    <a:off x="2140035" y="2476317"/>
                    <a:ext cx="2313631" cy="1978064"/>
                  </a:xfrm>
                  <a:custGeom>
                    <a:avLst/>
                    <a:gdLst>
                      <a:gd name="connsiteX0" fmla="*/ 329684 w 2313631"/>
                      <a:gd name="connsiteY0" fmla="*/ 0 h 1978064"/>
                      <a:gd name="connsiteX1" fmla="*/ 1648380 w 2313631"/>
                      <a:gd name="connsiteY1" fmla="*/ 0 h 1978064"/>
                      <a:gd name="connsiteX2" fmla="*/ 1978064 w 2313631"/>
                      <a:gd name="connsiteY2" fmla="*/ 329684 h 1978064"/>
                      <a:gd name="connsiteX3" fmla="*/ 1978064 w 2313631"/>
                      <a:gd name="connsiteY3" fmla="*/ 841934 h 1978064"/>
                      <a:gd name="connsiteX4" fmla="*/ 2034489 w 2313631"/>
                      <a:gd name="connsiteY4" fmla="*/ 803891 h 1978064"/>
                      <a:gd name="connsiteX5" fmla="*/ 2112700 w 2313631"/>
                      <a:gd name="connsiteY5" fmla="*/ 788101 h 1978064"/>
                      <a:gd name="connsiteX6" fmla="*/ 2313631 w 2313631"/>
                      <a:gd name="connsiteY6" fmla="*/ 989032 h 1978064"/>
                      <a:gd name="connsiteX7" fmla="*/ 2112700 w 2313631"/>
                      <a:gd name="connsiteY7" fmla="*/ 1189963 h 1978064"/>
                      <a:gd name="connsiteX8" fmla="*/ 2034489 w 2313631"/>
                      <a:gd name="connsiteY8" fmla="*/ 1174173 h 1978064"/>
                      <a:gd name="connsiteX9" fmla="*/ 1978064 w 2313631"/>
                      <a:gd name="connsiteY9" fmla="*/ 1136130 h 1978064"/>
                      <a:gd name="connsiteX10" fmla="*/ 1978064 w 2313631"/>
                      <a:gd name="connsiteY10" fmla="*/ 1648380 h 1978064"/>
                      <a:gd name="connsiteX11" fmla="*/ 1648380 w 2313631"/>
                      <a:gd name="connsiteY11" fmla="*/ 1978064 h 1978064"/>
                      <a:gd name="connsiteX12" fmla="*/ 1220713 w 2313631"/>
                      <a:gd name="connsiteY12" fmla="*/ 1978064 h 1978064"/>
                      <a:gd name="connsiteX13" fmla="*/ 1224971 w 2313631"/>
                      <a:gd name="connsiteY13" fmla="*/ 1970219 h 1978064"/>
                      <a:gd name="connsiteX14" fmla="*/ 1245094 w 2313631"/>
                      <a:gd name="connsiteY14" fmla="*/ 1870548 h 1978064"/>
                      <a:gd name="connsiteX15" fmla="*/ 989032 w 2313631"/>
                      <a:gd name="connsiteY15" fmla="*/ 1614486 h 1978064"/>
                      <a:gd name="connsiteX16" fmla="*/ 732970 w 2313631"/>
                      <a:gd name="connsiteY16" fmla="*/ 1870548 h 1978064"/>
                      <a:gd name="connsiteX17" fmla="*/ 753093 w 2313631"/>
                      <a:gd name="connsiteY17" fmla="*/ 1970219 h 1978064"/>
                      <a:gd name="connsiteX18" fmla="*/ 757351 w 2313631"/>
                      <a:gd name="connsiteY18" fmla="*/ 1978064 h 1978064"/>
                      <a:gd name="connsiteX19" fmla="*/ 329684 w 2313631"/>
                      <a:gd name="connsiteY19" fmla="*/ 1978064 h 1978064"/>
                      <a:gd name="connsiteX20" fmla="*/ 0 w 2313631"/>
                      <a:gd name="connsiteY20" fmla="*/ 1648380 h 1978064"/>
                      <a:gd name="connsiteX21" fmla="*/ 0 w 2313631"/>
                      <a:gd name="connsiteY21" fmla="*/ 329684 h 1978064"/>
                      <a:gd name="connsiteX22" fmla="*/ 329684 w 2313631"/>
                      <a:gd name="connsiteY22" fmla="*/ 0 h 1978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2313631" h="1978064">
                        <a:moveTo>
                          <a:pt x="329684" y="0"/>
                        </a:moveTo>
                        <a:lnTo>
                          <a:pt x="1648380" y="0"/>
                        </a:lnTo>
                        <a:cubicBezTo>
                          <a:pt x="1830459" y="0"/>
                          <a:pt x="1978064" y="147605"/>
                          <a:pt x="1978064" y="329684"/>
                        </a:cubicBezTo>
                        <a:lnTo>
                          <a:pt x="1978064" y="841934"/>
                        </a:lnTo>
                        <a:lnTo>
                          <a:pt x="2034489" y="803891"/>
                        </a:lnTo>
                        <a:cubicBezTo>
                          <a:pt x="2058528" y="793724"/>
                          <a:pt x="2084957" y="788101"/>
                          <a:pt x="2112700" y="788101"/>
                        </a:cubicBezTo>
                        <a:cubicBezTo>
                          <a:pt x="2223671" y="788101"/>
                          <a:pt x="2313631" y="878061"/>
                          <a:pt x="2313631" y="989032"/>
                        </a:cubicBezTo>
                        <a:cubicBezTo>
                          <a:pt x="2313631" y="1100003"/>
                          <a:pt x="2223671" y="1189963"/>
                          <a:pt x="2112700" y="1189963"/>
                        </a:cubicBezTo>
                        <a:cubicBezTo>
                          <a:pt x="2084957" y="1189963"/>
                          <a:pt x="2058528" y="1184341"/>
                          <a:pt x="2034489" y="1174173"/>
                        </a:cubicBezTo>
                        <a:lnTo>
                          <a:pt x="1978064" y="1136130"/>
                        </a:lnTo>
                        <a:lnTo>
                          <a:pt x="1978064" y="1648380"/>
                        </a:lnTo>
                        <a:cubicBezTo>
                          <a:pt x="1978064" y="1830459"/>
                          <a:pt x="1830459" y="1978064"/>
                          <a:pt x="1648380" y="1978064"/>
                        </a:cubicBezTo>
                        <a:lnTo>
                          <a:pt x="1220713" y="1978064"/>
                        </a:lnTo>
                        <a:lnTo>
                          <a:pt x="1224971" y="1970219"/>
                        </a:lnTo>
                        <a:cubicBezTo>
                          <a:pt x="1237929" y="1939584"/>
                          <a:pt x="1245094" y="1905903"/>
                          <a:pt x="1245094" y="1870548"/>
                        </a:cubicBezTo>
                        <a:cubicBezTo>
                          <a:pt x="1245094" y="1729129"/>
                          <a:pt x="1130451" y="1614486"/>
                          <a:pt x="989032" y="1614486"/>
                        </a:cubicBezTo>
                        <a:cubicBezTo>
                          <a:pt x="847613" y="1614486"/>
                          <a:pt x="732970" y="1729129"/>
                          <a:pt x="732970" y="1870548"/>
                        </a:cubicBezTo>
                        <a:cubicBezTo>
                          <a:pt x="732970" y="1905903"/>
                          <a:pt x="740135" y="1939584"/>
                          <a:pt x="753093" y="1970219"/>
                        </a:cubicBezTo>
                        <a:lnTo>
                          <a:pt x="757351" y="1978064"/>
                        </a:lnTo>
                        <a:lnTo>
                          <a:pt x="329684" y="1978064"/>
                        </a:lnTo>
                        <a:cubicBezTo>
                          <a:pt x="147605" y="1978064"/>
                          <a:pt x="0" y="1830459"/>
                          <a:pt x="0" y="1648380"/>
                        </a:cubicBezTo>
                        <a:lnTo>
                          <a:pt x="0" y="329684"/>
                        </a:lnTo>
                        <a:cubicBezTo>
                          <a:pt x="0" y="147605"/>
                          <a:pt x="147605" y="0"/>
                          <a:pt x="329684" y="0"/>
                        </a:cubicBezTo>
                        <a:close/>
                      </a:path>
                    </a:pathLst>
                  </a:custGeom>
                  <a:solidFill>
                    <a:srgbClr val="2372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>
                    <a:noAutofit/>
                  </a:bodyPr>
                  <a:lstStyle/>
                  <a:p>
                    <a:pPr algn="ctr"/>
                    <a:endParaRPr lang="zh-TW" altLang="en-US" sz="18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89" name="手繪多邊形: 圖案 88">
                    <a:extLst>
                      <a:ext uri="{FF2B5EF4-FFF2-40B4-BE49-F238E27FC236}">
                        <a16:creationId xmlns:a16="http://schemas.microsoft.com/office/drawing/2014/main" id="{13F229BF-562A-451A-A2ED-FCDC83950402}"/>
                      </a:ext>
                    </a:extLst>
                  </p:cNvPr>
                  <p:cNvSpPr/>
                  <p:nvPr/>
                </p:nvSpPr>
                <p:spPr>
                  <a:xfrm>
                    <a:off x="2140035" y="4161174"/>
                    <a:ext cx="2313631" cy="2323679"/>
                  </a:xfrm>
                  <a:custGeom>
                    <a:avLst/>
                    <a:gdLst>
                      <a:gd name="connsiteX0" fmla="*/ 989032 w 2313631"/>
                      <a:gd name="connsiteY0" fmla="*/ 0 h 2323679"/>
                      <a:gd name="connsiteX1" fmla="*/ 1189963 w 2313631"/>
                      <a:gd name="connsiteY1" fmla="*/ 200931 h 2323679"/>
                      <a:gd name="connsiteX2" fmla="*/ 1131112 w 2313631"/>
                      <a:gd name="connsiteY2" fmla="*/ 343011 h 2323679"/>
                      <a:gd name="connsiteX3" fmla="*/ 1127249 w 2313631"/>
                      <a:gd name="connsiteY3" fmla="*/ 345615 h 2323679"/>
                      <a:gd name="connsiteX4" fmla="*/ 1648380 w 2313631"/>
                      <a:gd name="connsiteY4" fmla="*/ 345615 h 2323679"/>
                      <a:gd name="connsiteX5" fmla="*/ 1978064 w 2313631"/>
                      <a:gd name="connsiteY5" fmla="*/ 675299 h 2323679"/>
                      <a:gd name="connsiteX6" fmla="*/ 1978064 w 2313631"/>
                      <a:gd name="connsiteY6" fmla="*/ 1187549 h 2323679"/>
                      <a:gd name="connsiteX7" fmla="*/ 2034489 w 2313631"/>
                      <a:gd name="connsiteY7" fmla="*/ 1149506 h 2323679"/>
                      <a:gd name="connsiteX8" fmla="*/ 2112700 w 2313631"/>
                      <a:gd name="connsiteY8" fmla="*/ 1133716 h 2323679"/>
                      <a:gd name="connsiteX9" fmla="*/ 2313631 w 2313631"/>
                      <a:gd name="connsiteY9" fmla="*/ 1334647 h 2323679"/>
                      <a:gd name="connsiteX10" fmla="*/ 2112700 w 2313631"/>
                      <a:gd name="connsiteY10" fmla="*/ 1535578 h 2323679"/>
                      <a:gd name="connsiteX11" fmla="*/ 2034489 w 2313631"/>
                      <a:gd name="connsiteY11" fmla="*/ 1519788 h 2323679"/>
                      <a:gd name="connsiteX12" fmla="*/ 1978064 w 2313631"/>
                      <a:gd name="connsiteY12" fmla="*/ 1481746 h 2323679"/>
                      <a:gd name="connsiteX13" fmla="*/ 1978064 w 2313631"/>
                      <a:gd name="connsiteY13" fmla="*/ 1993995 h 2323679"/>
                      <a:gd name="connsiteX14" fmla="*/ 1648380 w 2313631"/>
                      <a:gd name="connsiteY14" fmla="*/ 2323679 h 2323679"/>
                      <a:gd name="connsiteX15" fmla="*/ 329684 w 2313631"/>
                      <a:gd name="connsiteY15" fmla="*/ 2323679 h 2323679"/>
                      <a:gd name="connsiteX16" fmla="*/ 0 w 2313631"/>
                      <a:gd name="connsiteY16" fmla="*/ 1993995 h 2323679"/>
                      <a:gd name="connsiteX17" fmla="*/ 0 w 2313631"/>
                      <a:gd name="connsiteY17" fmla="*/ 675299 h 2323679"/>
                      <a:gd name="connsiteX18" fmla="*/ 329684 w 2313631"/>
                      <a:gd name="connsiteY18" fmla="*/ 345615 h 2323679"/>
                      <a:gd name="connsiteX19" fmla="*/ 850815 w 2313631"/>
                      <a:gd name="connsiteY19" fmla="*/ 345615 h 2323679"/>
                      <a:gd name="connsiteX20" fmla="*/ 846952 w 2313631"/>
                      <a:gd name="connsiteY20" fmla="*/ 343011 h 2323679"/>
                      <a:gd name="connsiteX21" fmla="*/ 788101 w 2313631"/>
                      <a:gd name="connsiteY21" fmla="*/ 200931 h 2323679"/>
                      <a:gd name="connsiteX22" fmla="*/ 989032 w 2313631"/>
                      <a:gd name="connsiteY22" fmla="*/ 0 h 2323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2313631" h="2323679">
                        <a:moveTo>
                          <a:pt x="989032" y="0"/>
                        </a:moveTo>
                        <a:cubicBezTo>
                          <a:pt x="1100003" y="0"/>
                          <a:pt x="1189963" y="89960"/>
                          <a:pt x="1189963" y="200931"/>
                        </a:cubicBezTo>
                        <a:cubicBezTo>
                          <a:pt x="1189963" y="256416"/>
                          <a:pt x="1167473" y="306649"/>
                          <a:pt x="1131112" y="343011"/>
                        </a:cubicBezTo>
                        <a:lnTo>
                          <a:pt x="1127249" y="345615"/>
                        </a:lnTo>
                        <a:lnTo>
                          <a:pt x="1648380" y="345615"/>
                        </a:lnTo>
                        <a:cubicBezTo>
                          <a:pt x="1830459" y="345615"/>
                          <a:pt x="1978064" y="493220"/>
                          <a:pt x="1978064" y="675299"/>
                        </a:cubicBezTo>
                        <a:lnTo>
                          <a:pt x="1978064" y="1187549"/>
                        </a:lnTo>
                        <a:lnTo>
                          <a:pt x="2034489" y="1149506"/>
                        </a:lnTo>
                        <a:cubicBezTo>
                          <a:pt x="2058528" y="1139339"/>
                          <a:pt x="2084957" y="1133716"/>
                          <a:pt x="2112700" y="1133716"/>
                        </a:cubicBezTo>
                        <a:cubicBezTo>
                          <a:pt x="2223671" y="1133716"/>
                          <a:pt x="2313631" y="1223676"/>
                          <a:pt x="2313631" y="1334647"/>
                        </a:cubicBezTo>
                        <a:cubicBezTo>
                          <a:pt x="2313631" y="1445618"/>
                          <a:pt x="2223671" y="1535578"/>
                          <a:pt x="2112700" y="1535578"/>
                        </a:cubicBezTo>
                        <a:cubicBezTo>
                          <a:pt x="2084957" y="1535578"/>
                          <a:pt x="2058528" y="1529956"/>
                          <a:pt x="2034489" y="1519788"/>
                        </a:cubicBezTo>
                        <a:lnTo>
                          <a:pt x="1978064" y="1481746"/>
                        </a:lnTo>
                        <a:lnTo>
                          <a:pt x="1978064" y="1993995"/>
                        </a:lnTo>
                        <a:cubicBezTo>
                          <a:pt x="1978064" y="2176074"/>
                          <a:pt x="1830459" y="2323679"/>
                          <a:pt x="1648380" y="2323679"/>
                        </a:cubicBezTo>
                        <a:lnTo>
                          <a:pt x="329684" y="2323679"/>
                        </a:lnTo>
                        <a:cubicBezTo>
                          <a:pt x="147605" y="2323679"/>
                          <a:pt x="0" y="2176074"/>
                          <a:pt x="0" y="1993995"/>
                        </a:cubicBezTo>
                        <a:lnTo>
                          <a:pt x="0" y="675299"/>
                        </a:lnTo>
                        <a:cubicBezTo>
                          <a:pt x="0" y="493220"/>
                          <a:pt x="147605" y="345615"/>
                          <a:pt x="329684" y="345615"/>
                        </a:cubicBezTo>
                        <a:lnTo>
                          <a:pt x="850815" y="345615"/>
                        </a:lnTo>
                        <a:lnTo>
                          <a:pt x="846952" y="343011"/>
                        </a:lnTo>
                        <a:cubicBezTo>
                          <a:pt x="810591" y="306649"/>
                          <a:pt x="788101" y="256416"/>
                          <a:pt x="788101" y="200931"/>
                        </a:cubicBezTo>
                        <a:cubicBezTo>
                          <a:pt x="788101" y="89960"/>
                          <a:pt x="878061" y="0"/>
                          <a:pt x="989032" y="0"/>
                        </a:cubicBezTo>
                        <a:close/>
                      </a:path>
                    </a:pathLst>
                  </a:custGeom>
                  <a:solidFill>
                    <a:srgbClr val="038EE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>
                    <a:noAutofit/>
                  </a:bodyPr>
                  <a:lstStyle/>
                  <a:p>
                    <a:pPr algn="ctr"/>
                    <a:endParaRPr lang="zh-TW" altLang="en-US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0" name="手繪多邊形: 圖案 89">
                    <a:extLst>
                      <a:ext uri="{FF2B5EF4-FFF2-40B4-BE49-F238E27FC236}">
                        <a16:creationId xmlns:a16="http://schemas.microsoft.com/office/drawing/2014/main" id="{FEEEDB7F-EAD8-4BFB-8F62-6BB26C145266}"/>
                      </a:ext>
                    </a:extLst>
                  </p:cNvPr>
                  <p:cNvSpPr/>
                  <p:nvPr/>
                </p:nvSpPr>
                <p:spPr>
                  <a:xfrm>
                    <a:off x="4161184" y="2476317"/>
                    <a:ext cx="2318827" cy="2311176"/>
                  </a:xfrm>
                  <a:custGeom>
                    <a:avLst/>
                    <a:gdLst>
                      <a:gd name="connsiteX0" fmla="*/ 329684 w 2318827"/>
                      <a:gd name="connsiteY0" fmla="*/ 0 h 2311176"/>
                      <a:gd name="connsiteX1" fmla="*/ 1648380 w 2318827"/>
                      <a:gd name="connsiteY1" fmla="*/ 0 h 2311176"/>
                      <a:gd name="connsiteX2" fmla="*/ 1978064 w 2318827"/>
                      <a:gd name="connsiteY2" fmla="*/ 329684 h 2311176"/>
                      <a:gd name="connsiteX3" fmla="*/ 1978064 w 2318827"/>
                      <a:gd name="connsiteY3" fmla="*/ 845437 h 2311176"/>
                      <a:gd name="connsiteX4" fmla="*/ 2039685 w 2318827"/>
                      <a:gd name="connsiteY4" fmla="*/ 803891 h 2311176"/>
                      <a:gd name="connsiteX5" fmla="*/ 2117896 w 2318827"/>
                      <a:gd name="connsiteY5" fmla="*/ 788101 h 2311176"/>
                      <a:gd name="connsiteX6" fmla="*/ 2318827 w 2318827"/>
                      <a:gd name="connsiteY6" fmla="*/ 989032 h 2311176"/>
                      <a:gd name="connsiteX7" fmla="*/ 2117896 w 2318827"/>
                      <a:gd name="connsiteY7" fmla="*/ 1189963 h 2311176"/>
                      <a:gd name="connsiteX8" fmla="*/ 2039685 w 2318827"/>
                      <a:gd name="connsiteY8" fmla="*/ 1174173 h 2311176"/>
                      <a:gd name="connsiteX9" fmla="*/ 1978064 w 2318827"/>
                      <a:gd name="connsiteY9" fmla="*/ 1132627 h 2311176"/>
                      <a:gd name="connsiteX10" fmla="*/ 1978064 w 2318827"/>
                      <a:gd name="connsiteY10" fmla="*/ 1648380 h 2311176"/>
                      <a:gd name="connsiteX11" fmla="*/ 1648380 w 2318827"/>
                      <a:gd name="connsiteY11" fmla="*/ 1978064 h 2311176"/>
                      <a:gd name="connsiteX12" fmla="*/ 1137786 w 2318827"/>
                      <a:gd name="connsiteY12" fmla="*/ 1978064 h 2311176"/>
                      <a:gd name="connsiteX13" fmla="*/ 1174173 w 2318827"/>
                      <a:gd name="connsiteY13" fmla="*/ 2032034 h 2311176"/>
                      <a:gd name="connsiteX14" fmla="*/ 1189963 w 2318827"/>
                      <a:gd name="connsiteY14" fmla="*/ 2110245 h 2311176"/>
                      <a:gd name="connsiteX15" fmla="*/ 989032 w 2318827"/>
                      <a:gd name="connsiteY15" fmla="*/ 2311176 h 2311176"/>
                      <a:gd name="connsiteX16" fmla="*/ 788101 w 2318827"/>
                      <a:gd name="connsiteY16" fmla="*/ 2110245 h 2311176"/>
                      <a:gd name="connsiteX17" fmla="*/ 803891 w 2318827"/>
                      <a:gd name="connsiteY17" fmla="*/ 2032034 h 2311176"/>
                      <a:gd name="connsiteX18" fmla="*/ 840279 w 2318827"/>
                      <a:gd name="connsiteY18" fmla="*/ 1978064 h 2311176"/>
                      <a:gd name="connsiteX19" fmla="*/ 329684 w 2318827"/>
                      <a:gd name="connsiteY19" fmla="*/ 1978064 h 2311176"/>
                      <a:gd name="connsiteX20" fmla="*/ 0 w 2318827"/>
                      <a:gd name="connsiteY20" fmla="*/ 1648380 h 2311176"/>
                      <a:gd name="connsiteX21" fmla="*/ 0 w 2318827"/>
                      <a:gd name="connsiteY21" fmla="*/ 1227492 h 2311176"/>
                      <a:gd name="connsiteX22" fmla="*/ 39946 w 2318827"/>
                      <a:gd name="connsiteY22" fmla="*/ 1239892 h 2311176"/>
                      <a:gd name="connsiteX23" fmla="*/ 91551 w 2318827"/>
                      <a:gd name="connsiteY23" fmla="*/ 1245094 h 2311176"/>
                      <a:gd name="connsiteX24" fmla="*/ 347613 w 2318827"/>
                      <a:gd name="connsiteY24" fmla="*/ 989032 h 2311176"/>
                      <a:gd name="connsiteX25" fmla="*/ 91551 w 2318827"/>
                      <a:gd name="connsiteY25" fmla="*/ 732970 h 2311176"/>
                      <a:gd name="connsiteX26" fmla="*/ 39946 w 2318827"/>
                      <a:gd name="connsiteY26" fmla="*/ 738172 h 2311176"/>
                      <a:gd name="connsiteX27" fmla="*/ 0 w 2318827"/>
                      <a:gd name="connsiteY27" fmla="*/ 750572 h 2311176"/>
                      <a:gd name="connsiteX28" fmla="*/ 0 w 2318827"/>
                      <a:gd name="connsiteY28" fmla="*/ 329684 h 2311176"/>
                      <a:gd name="connsiteX29" fmla="*/ 329684 w 2318827"/>
                      <a:gd name="connsiteY29" fmla="*/ 0 h 23111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2318827" h="2311176">
                        <a:moveTo>
                          <a:pt x="329684" y="0"/>
                        </a:moveTo>
                        <a:lnTo>
                          <a:pt x="1648380" y="0"/>
                        </a:lnTo>
                        <a:cubicBezTo>
                          <a:pt x="1830459" y="0"/>
                          <a:pt x="1978064" y="147605"/>
                          <a:pt x="1978064" y="329684"/>
                        </a:cubicBezTo>
                        <a:lnTo>
                          <a:pt x="1978064" y="845437"/>
                        </a:lnTo>
                        <a:lnTo>
                          <a:pt x="2039685" y="803891"/>
                        </a:lnTo>
                        <a:cubicBezTo>
                          <a:pt x="2063724" y="793724"/>
                          <a:pt x="2090153" y="788101"/>
                          <a:pt x="2117896" y="788101"/>
                        </a:cubicBezTo>
                        <a:cubicBezTo>
                          <a:pt x="2228867" y="788101"/>
                          <a:pt x="2318827" y="878061"/>
                          <a:pt x="2318827" y="989032"/>
                        </a:cubicBezTo>
                        <a:cubicBezTo>
                          <a:pt x="2318827" y="1100003"/>
                          <a:pt x="2228867" y="1189963"/>
                          <a:pt x="2117896" y="1189963"/>
                        </a:cubicBezTo>
                        <a:cubicBezTo>
                          <a:pt x="2090153" y="1189963"/>
                          <a:pt x="2063724" y="1184341"/>
                          <a:pt x="2039685" y="1174173"/>
                        </a:cubicBezTo>
                        <a:lnTo>
                          <a:pt x="1978064" y="1132627"/>
                        </a:lnTo>
                        <a:lnTo>
                          <a:pt x="1978064" y="1648380"/>
                        </a:lnTo>
                        <a:cubicBezTo>
                          <a:pt x="1978064" y="1830459"/>
                          <a:pt x="1830459" y="1978064"/>
                          <a:pt x="1648380" y="1978064"/>
                        </a:cubicBezTo>
                        <a:lnTo>
                          <a:pt x="1137786" y="1978064"/>
                        </a:lnTo>
                        <a:lnTo>
                          <a:pt x="1174173" y="2032034"/>
                        </a:lnTo>
                        <a:cubicBezTo>
                          <a:pt x="1184341" y="2056073"/>
                          <a:pt x="1189963" y="2082502"/>
                          <a:pt x="1189963" y="2110245"/>
                        </a:cubicBezTo>
                        <a:cubicBezTo>
                          <a:pt x="1189963" y="2221216"/>
                          <a:pt x="1100003" y="2311176"/>
                          <a:pt x="989032" y="2311176"/>
                        </a:cubicBezTo>
                        <a:cubicBezTo>
                          <a:pt x="878061" y="2311176"/>
                          <a:pt x="788101" y="2221216"/>
                          <a:pt x="788101" y="2110245"/>
                        </a:cubicBezTo>
                        <a:cubicBezTo>
                          <a:pt x="788101" y="2082502"/>
                          <a:pt x="793724" y="2056073"/>
                          <a:pt x="803891" y="2032034"/>
                        </a:cubicBezTo>
                        <a:lnTo>
                          <a:pt x="840279" y="1978064"/>
                        </a:lnTo>
                        <a:lnTo>
                          <a:pt x="329684" y="1978064"/>
                        </a:lnTo>
                        <a:cubicBezTo>
                          <a:pt x="147605" y="1978064"/>
                          <a:pt x="0" y="1830459"/>
                          <a:pt x="0" y="1648380"/>
                        </a:cubicBezTo>
                        <a:lnTo>
                          <a:pt x="0" y="1227492"/>
                        </a:lnTo>
                        <a:lnTo>
                          <a:pt x="39946" y="1239892"/>
                        </a:lnTo>
                        <a:cubicBezTo>
                          <a:pt x="56615" y="1243303"/>
                          <a:pt x="73874" y="1245094"/>
                          <a:pt x="91551" y="1245094"/>
                        </a:cubicBezTo>
                        <a:cubicBezTo>
                          <a:pt x="232970" y="1245094"/>
                          <a:pt x="347613" y="1130451"/>
                          <a:pt x="347613" y="989032"/>
                        </a:cubicBezTo>
                        <a:cubicBezTo>
                          <a:pt x="347613" y="847613"/>
                          <a:pt x="232970" y="732970"/>
                          <a:pt x="91551" y="732970"/>
                        </a:cubicBezTo>
                        <a:cubicBezTo>
                          <a:pt x="73874" y="732970"/>
                          <a:pt x="56615" y="734761"/>
                          <a:pt x="39946" y="738172"/>
                        </a:cubicBezTo>
                        <a:lnTo>
                          <a:pt x="0" y="750572"/>
                        </a:lnTo>
                        <a:lnTo>
                          <a:pt x="0" y="329684"/>
                        </a:lnTo>
                        <a:cubicBezTo>
                          <a:pt x="0" y="147605"/>
                          <a:pt x="147605" y="0"/>
                          <a:pt x="329684" y="0"/>
                        </a:cubicBezTo>
                        <a:close/>
                      </a:path>
                    </a:pathLst>
                  </a:custGeom>
                  <a:solidFill>
                    <a:srgbClr val="038EE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>
                    <a:noAutofit/>
                  </a:bodyPr>
                  <a:lstStyle/>
                  <a:p>
                    <a:pPr algn="ctr"/>
                    <a:endParaRPr lang="zh-TW" altLang="en-US" sz="18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1" name="手繪多邊形: 圖案 90">
                    <a:extLst>
                      <a:ext uri="{FF2B5EF4-FFF2-40B4-BE49-F238E27FC236}">
                        <a16:creationId xmlns:a16="http://schemas.microsoft.com/office/drawing/2014/main" id="{C70C07CF-C955-4911-9363-07817141F48F}"/>
                      </a:ext>
                    </a:extLst>
                  </p:cNvPr>
                  <p:cNvSpPr/>
                  <p:nvPr/>
                </p:nvSpPr>
                <p:spPr>
                  <a:xfrm>
                    <a:off x="4161184" y="4506789"/>
                    <a:ext cx="2318827" cy="1978064"/>
                  </a:xfrm>
                  <a:custGeom>
                    <a:avLst/>
                    <a:gdLst>
                      <a:gd name="connsiteX0" fmla="*/ 329684 w 2318827"/>
                      <a:gd name="connsiteY0" fmla="*/ 0 h 1978064"/>
                      <a:gd name="connsiteX1" fmla="*/ 751647 w 2318827"/>
                      <a:gd name="connsiteY1" fmla="*/ 0 h 1978064"/>
                      <a:gd name="connsiteX2" fmla="*/ 738172 w 2318827"/>
                      <a:gd name="connsiteY2" fmla="*/ 43408 h 1978064"/>
                      <a:gd name="connsiteX3" fmla="*/ 732970 w 2318827"/>
                      <a:gd name="connsiteY3" fmla="*/ 95013 h 1978064"/>
                      <a:gd name="connsiteX4" fmla="*/ 989032 w 2318827"/>
                      <a:gd name="connsiteY4" fmla="*/ 351075 h 1978064"/>
                      <a:gd name="connsiteX5" fmla="*/ 1245094 w 2318827"/>
                      <a:gd name="connsiteY5" fmla="*/ 95013 h 1978064"/>
                      <a:gd name="connsiteX6" fmla="*/ 1239892 w 2318827"/>
                      <a:gd name="connsiteY6" fmla="*/ 43408 h 1978064"/>
                      <a:gd name="connsiteX7" fmla="*/ 1226417 w 2318827"/>
                      <a:gd name="connsiteY7" fmla="*/ 0 h 1978064"/>
                      <a:gd name="connsiteX8" fmla="*/ 1648380 w 2318827"/>
                      <a:gd name="connsiteY8" fmla="*/ 0 h 1978064"/>
                      <a:gd name="connsiteX9" fmla="*/ 1978064 w 2318827"/>
                      <a:gd name="connsiteY9" fmla="*/ 329684 h 1978064"/>
                      <a:gd name="connsiteX10" fmla="*/ 1978064 w 2318827"/>
                      <a:gd name="connsiteY10" fmla="*/ 845437 h 1978064"/>
                      <a:gd name="connsiteX11" fmla="*/ 2039685 w 2318827"/>
                      <a:gd name="connsiteY11" fmla="*/ 803891 h 1978064"/>
                      <a:gd name="connsiteX12" fmla="*/ 2117896 w 2318827"/>
                      <a:gd name="connsiteY12" fmla="*/ 788101 h 1978064"/>
                      <a:gd name="connsiteX13" fmla="*/ 2318827 w 2318827"/>
                      <a:gd name="connsiteY13" fmla="*/ 989032 h 1978064"/>
                      <a:gd name="connsiteX14" fmla="*/ 2117896 w 2318827"/>
                      <a:gd name="connsiteY14" fmla="*/ 1189963 h 1978064"/>
                      <a:gd name="connsiteX15" fmla="*/ 2039685 w 2318827"/>
                      <a:gd name="connsiteY15" fmla="*/ 1174173 h 1978064"/>
                      <a:gd name="connsiteX16" fmla="*/ 1978064 w 2318827"/>
                      <a:gd name="connsiteY16" fmla="*/ 1132627 h 1978064"/>
                      <a:gd name="connsiteX17" fmla="*/ 1978064 w 2318827"/>
                      <a:gd name="connsiteY17" fmla="*/ 1648380 h 1978064"/>
                      <a:gd name="connsiteX18" fmla="*/ 1648380 w 2318827"/>
                      <a:gd name="connsiteY18" fmla="*/ 1978064 h 1978064"/>
                      <a:gd name="connsiteX19" fmla="*/ 329684 w 2318827"/>
                      <a:gd name="connsiteY19" fmla="*/ 1978064 h 1978064"/>
                      <a:gd name="connsiteX20" fmla="*/ 0 w 2318827"/>
                      <a:gd name="connsiteY20" fmla="*/ 1648380 h 1978064"/>
                      <a:gd name="connsiteX21" fmla="*/ 0 w 2318827"/>
                      <a:gd name="connsiteY21" fmla="*/ 1227492 h 1978064"/>
                      <a:gd name="connsiteX22" fmla="*/ 39946 w 2318827"/>
                      <a:gd name="connsiteY22" fmla="*/ 1239892 h 1978064"/>
                      <a:gd name="connsiteX23" fmla="*/ 91551 w 2318827"/>
                      <a:gd name="connsiteY23" fmla="*/ 1245094 h 1978064"/>
                      <a:gd name="connsiteX24" fmla="*/ 347613 w 2318827"/>
                      <a:gd name="connsiteY24" fmla="*/ 989032 h 1978064"/>
                      <a:gd name="connsiteX25" fmla="*/ 91551 w 2318827"/>
                      <a:gd name="connsiteY25" fmla="*/ 732970 h 1978064"/>
                      <a:gd name="connsiteX26" fmla="*/ 39946 w 2318827"/>
                      <a:gd name="connsiteY26" fmla="*/ 738173 h 1978064"/>
                      <a:gd name="connsiteX27" fmla="*/ 0 w 2318827"/>
                      <a:gd name="connsiteY27" fmla="*/ 750572 h 1978064"/>
                      <a:gd name="connsiteX28" fmla="*/ 0 w 2318827"/>
                      <a:gd name="connsiteY28" fmla="*/ 329684 h 1978064"/>
                      <a:gd name="connsiteX29" fmla="*/ 329684 w 2318827"/>
                      <a:gd name="connsiteY29" fmla="*/ 0 h 1978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2318827" h="1978064">
                        <a:moveTo>
                          <a:pt x="329684" y="0"/>
                        </a:moveTo>
                        <a:lnTo>
                          <a:pt x="751647" y="0"/>
                        </a:lnTo>
                        <a:lnTo>
                          <a:pt x="738172" y="43408"/>
                        </a:lnTo>
                        <a:cubicBezTo>
                          <a:pt x="734761" y="60077"/>
                          <a:pt x="732970" y="77336"/>
                          <a:pt x="732970" y="95013"/>
                        </a:cubicBezTo>
                        <a:cubicBezTo>
                          <a:pt x="732970" y="236432"/>
                          <a:pt x="847613" y="351075"/>
                          <a:pt x="989032" y="351075"/>
                        </a:cubicBezTo>
                        <a:cubicBezTo>
                          <a:pt x="1130451" y="351075"/>
                          <a:pt x="1245094" y="236432"/>
                          <a:pt x="1245094" y="95013"/>
                        </a:cubicBezTo>
                        <a:cubicBezTo>
                          <a:pt x="1245094" y="77336"/>
                          <a:pt x="1243303" y="60077"/>
                          <a:pt x="1239892" y="43408"/>
                        </a:cubicBezTo>
                        <a:lnTo>
                          <a:pt x="1226417" y="0"/>
                        </a:lnTo>
                        <a:lnTo>
                          <a:pt x="1648380" y="0"/>
                        </a:lnTo>
                        <a:cubicBezTo>
                          <a:pt x="1830459" y="0"/>
                          <a:pt x="1978064" y="147605"/>
                          <a:pt x="1978064" y="329684"/>
                        </a:cubicBezTo>
                        <a:lnTo>
                          <a:pt x="1978064" y="845437"/>
                        </a:lnTo>
                        <a:lnTo>
                          <a:pt x="2039685" y="803891"/>
                        </a:lnTo>
                        <a:cubicBezTo>
                          <a:pt x="2063724" y="793724"/>
                          <a:pt x="2090153" y="788101"/>
                          <a:pt x="2117896" y="788101"/>
                        </a:cubicBezTo>
                        <a:cubicBezTo>
                          <a:pt x="2228867" y="788101"/>
                          <a:pt x="2318827" y="878061"/>
                          <a:pt x="2318827" y="989032"/>
                        </a:cubicBezTo>
                        <a:cubicBezTo>
                          <a:pt x="2318827" y="1100003"/>
                          <a:pt x="2228867" y="1189963"/>
                          <a:pt x="2117896" y="1189963"/>
                        </a:cubicBezTo>
                        <a:cubicBezTo>
                          <a:pt x="2090153" y="1189963"/>
                          <a:pt x="2063724" y="1184341"/>
                          <a:pt x="2039685" y="1174173"/>
                        </a:cubicBezTo>
                        <a:lnTo>
                          <a:pt x="1978064" y="1132627"/>
                        </a:lnTo>
                        <a:lnTo>
                          <a:pt x="1978064" y="1648380"/>
                        </a:lnTo>
                        <a:cubicBezTo>
                          <a:pt x="1978064" y="1830459"/>
                          <a:pt x="1830459" y="1978064"/>
                          <a:pt x="1648380" y="1978064"/>
                        </a:cubicBezTo>
                        <a:lnTo>
                          <a:pt x="329684" y="1978064"/>
                        </a:lnTo>
                        <a:cubicBezTo>
                          <a:pt x="147605" y="1978064"/>
                          <a:pt x="0" y="1830459"/>
                          <a:pt x="0" y="1648380"/>
                        </a:cubicBezTo>
                        <a:lnTo>
                          <a:pt x="0" y="1227492"/>
                        </a:lnTo>
                        <a:lnTo>
                          <a:pt x="39946" y="1239892"/>
                        </a:lnTo>
                        <a:cubicBezTo>
                          <a:pt x="56615" y="1243303"/>
                          <a:pt x="73874" y="1245094"/>
                          <a:pt x="91551" y="1245094"/>
                        </a:cubicBezTo>
                        <a:cubicBezTo>
                          <a:pt x="232970" y="1245094"/>
                          <a:pt x="347613" y="1130451"/>
                          <a:pt x="347613" y="989032"/>
                        </a:cubicBezTo>
                        <a:cubicBezTo>
                          <a:pt x="347613" y="847613"/>
                          <a:pt x="232970" y="732970"/>
                          <a:pt x="91551" y="732970"/>
                        </a:cubicBezTo>
                        <a:cubicBezTo>
                          <a:pt x="73874" y="732970"/>
                          <a:pt x="56615" y="734762"/>
                          <a:pt x="39946" y="738173"/>
                        </a:cubicBezTo>
                        <a:lnTo>
                          <a:pt x="0" y="750572"/>
                        </a:lnTo>
                        <a:lnTo>
                          <a:pt x="0" y="329684"/>
                        </a:lnTo>
                        <a:cubicBezTo>
                          <a:pt x="0" y="147605"/>
                          <a:pt x="147605" y="0"/>
                          <a:pt x="329684" y="0"/>
                        </a:cubicBezTo>
                        <a:close/>
                      </a:path>
                    </a:pathLst>
                  </a:custGeom>
                  <a:solidFill>
                    <a:srgbClr val="2372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>
                    <a:noAutofit/>
                  </a:bodyPr>
                  <a:lstStyle/>
                  <a:p>
                    <a:pPr algn="ctr"/>
                    <a:endParaRPr lang="zh-TW" altLang="en-US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2" name="手繪多邊形: 圖案 91">
                    <a:extLst>
                      <a:ext uri="{FF2B5EF4-FFF2-40B4-BE49-F238E27FC236}">
                        <a16:creationId xmlns:a16="http://schemas.microsoft.com/office/drawing/2014/main" id="{8CB562E9-2F44-4679-9171-279D7E58E7F2}"/>
                      </a:ext>
                    </a:extLst>
                  </p:cNvPr>
                  <p:cNvSpPr/>
                  <p:nvPr/>
                </p:nvSpPr>
                <p:spPr>
                  <a:xfrm>
                    <a:off x="6182333" y="2476317"/>
                    <a:ext cx="2312908" cy="1978064"/>
                  </a:xfrm>
                  <a:custGeom>
                    <a:avLst/>
                    <a:gdLst>
                      <a:gd name="connsiteX0" fmla="*/ 329684 w 2312908"/>
                      <a:gd name="connsiteY0" fmla="*/ 0 h 1978064"/>
                      <a:gd name="connsiteX1" fmla="*/ 1648380 w 2312908"/>
                      <a:gd name="connsiteY1" fmla="*/ 0 h 1978064"/>
                      <a:gd name="connsiteX2" fmla="*/ 1978064 w 2312908"/>
                      <a:gd name="connsiteY2" fmla="*/ 329684 h 1978064"/>
                      <a:gd name="connsiteX3" fmla="*/ 1978064 w 2312908"/>
                      <a:gd name="connsiteY3" fmla="*/ 841446 h 1978064"/>
                      <a:gd name="connsiteX4" fmla="*/ 2033766 w 2312908"/>
                      <a:gd name="connsiteY4" fmla="*/ 803891 h 1978064"/>
                      <a:gd name="connsiteX5" fmla="*/ 2111977 w 2312908"/>
                      <a:gd name="connsiteY5" fmla="*/ 788101 h 1978064"/>
                      <a:gd name="connsiteX6" fmla="*/ 2312908 w 2312908"/>
                      <a:gd name="connsiteY6" fmla="*/ 989032 h 1978064"/>
                      <a:gd name="connsiteX7" fmla="*/ 2111977 w 2312908"/>
                      <a:gd name="connsiteY7" fmla="*/ 1189963 h 1978064"/>
                      <a:gd name="connsiteX8" fmla="*/ 2033766 w 2312908"/>
                      <a:gd name="connsiteY8" fmla="*/ 1174173 h 1978064"/>
                      <a:gd name="connsiteX9" fmla="*/ 1978064 w 2312908"/>
                      <a:gd name="connsiteY9" fmla="*/ 1136618 h 1978064"/>
                      <a:gd name="connsiteX10" fmla="*/ 1978064 w 2312908"/>
                      <a:gd name="connsiteY10" fmla="*/ 1648380 h 1978064"/>
                      <a:gd name="connsiteX11" fmla="*/ 1648380 w 2312908"/>
                      <a:gd name="connsiteY11" fmla="*/ 1978064 h 1978064"/>
                      <a:gd name="connsiteX12" fmla="*/ 1220713 w 2312908"/>
                      <a:gd name="connsiteY12" fmla="*/ 1978064 h 1978064"/>
                      <a:gd name="connsiteX13" fmla="*/ 1224972 w 2312908"/>
                      <a:gd name="connsiteY13" fmla="*/ 1970219 h 1978064"/>
                      <a:gd name="connsiteX14" fmla="*/ 1245094 w 2312908"/>
                      <a:gd name="connsiteY14" fmla="*/ 1870548 h 1978064"/>
                      <a:gd name="connsiteX15" fmla="*/ 989032 w 2312908"/>
                      <a:gd name="connsiteY15" fmla="*/ 1614486 h 1978064"/>
                      <a:gd name="connsiteX16" fmla="*/ 732970 w 2312908"/>
                      <a:gd name="connsiteY16" fmla="*/ 1870548 h 1978064"/>
                      <a:gd name="connsiteX17" fmla="*/ 753093 w 2312908"/>
                      <a:gd name="connsiteY17" fmla="*/ 1970219 h 1978064"/>
                      <a:gd name="connsiteX18" fmla="*/ 757351 w 2312908"/>
                      <a:gd name="connsiteY18" fmla="*/ 1978064 h 1978064"/>
                      <a:gd name="connsiteX19" fmla="*/ 329684 w 2312908"/>
                      <a:gd name="connsiteY19" fmla="*/ 1978064 h 1978064"/>
                      <a:gd name="connsiteX20" fmla="*/ 0 w 2312908"/>
                      <a:gd name="connsiteY20" fmla="*/ 1648380 h 1978064"/>
                      <a:gd name="connsiteX21" fmla="*/ 0 w 2312908"/>
                      <a:gd name="connsiteY21" fmla="*/ 1225879 h 1978064"/>
                      <a:gd name="connsiteX22" fmla="*/ 45142 w 2312908"/>
                      <a:gd name="connsiteY22" fmla="*/ 1239892 h 1978064"/>
                      <a:gd name="connsiteX23" fmla="*/ 96747 w 2312908"/>
                      <a:gd name="connsiteY23" fmla="*/ 1245094 h 1978064"/>
                      <a:gd name="connsiteX24" fmla="*/ 352809 w 2312908"/>
                      <a:gd name="connsiteY24" fmla="*/ 989032 h 1978064"/>
                      <a:gd name="connsiteX25" fmla="*/ 96747 w 2312908"/>
                      <a:gd name="connsiteY25" fmla="*/ 732970 h 1978064"/>
                      <a:gd name="connsiteX26" fmla="*/ 45142 w 2312908"/>
                      <a:gd name="connsiteY26" fmla="*/ 738172 h 1978064"/>
                      <a:gd name="connsiteX27" fmla="*/ 0 w 2312908"/>
                      <a:gd name="connsiteY27" fmla="*/ 752185 h 1978064"/>
                      <a:gd name="connsiteX28" fmla="*/ 0 w 2312908"/>
                      <a:gd name="connsiteY28" fmla="*/ 329684 h 1978064"/>
                      <a:gd name="connsiteX29" fmla="*/ 329684 w 2312908"/>
                      <a:gd name="connsiteY29" fmla="*/ 0 h 1978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2312908" h="1978064">
                        <a:moveTo>
                          <a:pt x="329684" y="0"/>
                        </a:moveTo>
                        <a:lnTo>
                          <a:pt x="1648380" y="0"/>
                        </a:lnTo>
                        <a:cubicBezTo>
                          <a:pt x="1830459" y="0"/>
                          <a:pt x="1978064" y="147605"/>
                          <a:pt x="1978064" y="329684"/>
                        </a:cubicBezTo>
                        <a:lnTo>
                          <a:pt x="1978064" y="841446"/>
                        </a:lnTo>
                        <a:lnTo>
                          <a:pt x="2033766" y="803891"/>
                        </a:lnTo>
                        <a:cubicBezTo>
                          <a:pt x="2057805" y="793724"/>
                          <a:pt x="2084234" y="788101"/>
                          <a:pt x="2111977" y="788101"/>
                        </a:cubicBezTo>
                        <a:cubicBezTo>
                          <a:pt x="2222948" y="788101"/>
                          <a:pt x="2312908" y="878061"/>
                          <a:pt x="2312908" y="989032"/>
                        </a:cubicBezTo>
                        <a:cubicBezTo>
                          <a:pt x="2312908" y="1100003"/>
                          <a:pt x="2222948" y="1189963"/>
                          <a:pt x="2111977" y="1189963"/>
                        </a:cubicBezTo>
                        <a:cubicBezTo>
                          <a:pt x="2084234" y="1189963"/>
                          <a:pt x="2057805" y="1184341"/>
                          <a:pt x="2033766" y="1174173"/>
                        </a:cubicBezTo>
                        <a:lnTo>
                          <a:pt x="1978064" y="1136618"/>
                        </a:lnTo>
                        <a:lnTo>
                          <a:pt x="1978064" y="1648380"/>
                        </a:lnTo>
                        <a:cubicBezTo>
                          <a:pt x="1978064" y="1830459"/>
                          <a:pt x="1830459" y="1978064"/>
                          <a:pt x="1648380" y="1978064"/>
                        </a:cubicBezTo>
                        <a:lnTo>
                          <a:pt x="1220713" y="1978064"/>
                        </a:lnTo>
                        <a:lnTo>
                          <a:pt x="1224972" y="1970219"/>
                        </a:lnTo>
                        <a:cubicBezTo>
                          <a:pt x="1237929" y="1939584"/>
                          <a:pt x="1245094" y="1905903"/>
                          <a:pt x="1245094" y="1870548"/>
                        </a:cubicBezTo>
                        <a:cubicBezTo>
                          <a:pt x="1245094" y="1729129"/>
                          <a:pt x="1130451" y="1614486"/>
                          <a:pt x="989032" y="1614486"/>
                        </a:cubicBezTo>
                        <a:cubicBezTo>
                          <a:pt x="847613" y="1614486"/>
                          <a:pt x="732970" y="1729129"/>
                          <a:pt x="732970" y="1870548"/>
                        </a:cubicBezTo>
                        <a:cubicBezTo>
                          <a:pt x="732970" y="1905903"/>
                          <a:pt x="740135" y="1939584"/>
                          <a:pt x="753093" y="1970219"/>
                        </a:cubicBezTo>
                        <a:lnTo>
                          <a:pt x="757351" y="1978064"/>
                        </a:lnTo>
                        <a:lnTo>
                          <a:pt x="329684" y="1978064"/>
                        </a:lnTo>
                        <a:cubicBezTo>
                          <a:pt x="147605" y="1978064"/>
                          <a:pt x="0" y="1830459"/>
                          <a:pt x="0" y="1648380"/>
                        </a:cubicBezTo>
                        <a:lnTo>
                          <a:pt x="0" y="1225879"/>
                        </a:lnTo>
                        <a:lnTo>
                          <a:pt x="45142" y="1239892"/>
                        </a:lnTo>
                        <a:cubicBezTo>
                          <a:pt x="61811" y="1243303"/>
                          <a:pt x="79070" y="1245094"/>
                          <a:pt x="96747" y="1245094"/>
                        </a:cubicBezTo>
                        <a:cubicBezTo>
                          <a:pt x="238166" y="1245094"/>
                          <a:pt x="352809" y="1130451"/>
                          <a:pt x="352809" y="989032"/>
                        </a:cubicBezTo>
                        <a:cubicBezTo>
                          <a:pt x="352809" y="847613"/>
                          <a:pt x="238166" y="732970"/>
                          <a:pt x="96747" y="732970"/>
                        </a:cubicBezTo>
                        <a:cubicBezTo>
                          <a:pt x="79070" y="732970"/>
                          <a:pt x="61811" y="734761"/>
                          <a:pt x="45142" y="738172"/>
                        </a:cubicBezTo>
                        <a:lnTo>
                          <a:pt x="0" y="752185"/>
                        </a:lnTo>
                        <a:lnTo>
                          <a:pt x="0" y="329684"/>
                        </a:lnTo>
                        <a:cubicBezTo>
                          <a:pt x="0" y="147605"/>
                          <a:pt x="147605" y="0"/>
                          <a:pt x="329684" y="0"/>
                        </a:cubicBezTo>
                        <a:close/>
                      </a:path>
                    </a:pathLst>
                  </a:custGeom>
                  <a:solidFill>
                    <a:srgbClr val="2372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>
                    <a:noAutofit/>
                  </a:bodyPr>
                  <a:lstStyle/>
                  <a:p>
                    <a:pPr algn="ctr"/>
                    <a:endParaRPr lang="zh-TW" altLang="en-US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3" name="手繪多邊形: 圖案 92">
                    <a:extLst>
                      <a:ext uri="{FF2B5EF4-FFF2-40B4-BE49-F238E27FC236}">
                        <a16:creationId xmlns:a16="http://schemas.microsoft.com/office/drawing/2014/main" id="{0E295E8C-5A41-4AD7-9B72-BA715432758F}"/>
                      </a:ext>
                    </a:extLst>
                  </p:cNvPr>
                  <p:cNvSpPr/>
                  <p:nvPr/>
                </p:nvSpPr>
                <p:spPr>
                  <a:xfrm>
                    <a:off x="6182333" y="4161174"/>
                    <a:ext cx="2312908" cy="2323679"/>
                  </a:xfrm>
                  <a:custGeom>
                    <a:avLst/>
                    <a:gdLst>
                      <a:gd name="connsiteX0" fmla="*/ 989032 w 2312908"/>
                      <a:gd name="connsiteY0" fmla="*/ 0 h 2323679"/>
                      <a:gd name="connsiteX1" fmla="*/ 1189963 w 2312908"/>
                      <a:gd name="connsiteY1" fmla="*/ 200931 h 2323679"/>
                      <a:gd name="connsiteX2" fmla="*/ 1131112 w 2312908"/>
                      <a:gd name="connsiteY2" fmla="*/ 343011 h 2323679"/>
                      <a:gd name="connsiteX3" fmla="*/ 1127249 w 2312908"/>
                      <a:gd name="connsiteY3" fmla="*/ 345615 h 2323679"/>
                      <a:gd name="connsiteX4" fmla="*/ 1648380 w 2312908"/>
                      <a:gd name="connsiteY4" fmla="*/ 345615 h 2323679"/>
                      <a:gd name="connsiteX5" fmla="*/ 1978064 w 2312908"/>
                      <a:gd name="connsiteY5" fmla="*/ 675299 h 2323679"/>
                      <a:gd name="connsiteX6" fmla="*/ 1978064 w 2312908"/>
                      <a:gd name="connsiteY6" fmla="*/ 1187062 h 2323679"/>
                      <a:gd name="connsiteX7" fmla="*/ 2033766 w 2312908"/>
                      <a:gd name="connsiteY7" fmla="*/ 1149506 h 2323679"/>
                      <a:gd name="connsiteX8" fmla="*/ 2111977 w 2312908"/>
                      <a:gd name="connsiteY8" fmla="*/ 1133716 h 2323679"/>
                      <a:gd name="connsiteX9" fmla="*/ 2312908 w 2312908"/>
                      <a:gd name="connsiteY9" fmla="*/ 1334647 h 2323679"/>
                      <a:gd name="connsiteX10" fmla="*/ 2111977 w 2312908"/>
                      <a:gd name="connsiteY10" fmla="*/ 1535578 h 2323679"/>
                      <a:gd name="connsiteX11" fmla="*/ 2033766 w 2312908"/>
                      <a:gd name="connsiteY11" fmla="*/ 1519788 h 2323679"/>
                      <a:gd name="connsiteX12" fmla="*/ 1978064 w 2312908"/>
                      <a:gd name="connsiteY12" fmla="*/ 1482233 h 2323679"/>
                      <a:gd name="connsiteX13" fmla="*/ 1978064 w 2312908"/>
                      <a:gd name="connsiteY13" fmla="*/ 1993995 h 2323679"/>
                      <a:gd name="connsiteX14" fmla="*/ 1648380 w 2312908"/>
                      <a:gd name="connsiteY14" fmla="*/ 2323679 h 2323679"/>
                      <a:gd name="connsiteX15" fmla="*/ 329684 w 2312908"/>
                      <a:gd name="connsiteY15" fmla="*/ 2323679 h 2323679"/>
                      <a:gd name="connsiteX16" fmla="*/ 0 w 2312908"/>
                      <a:gd name="connsiteY16" fmla="*/ 1993995 h 2323679"/>
                      <a:gd name="connsiteX17" fmla="*/ 0 w 2312908"/>
                      <a:gd name="connsiteY17" fmla="*/ 1571494 h 2323679"/>
                      <a:gd name="connsiteX18" fmla="*/ 45142 w 2312908"/>
                      <a:gd name="connsiteY18" fmla="*/ 1585507 h 2323679"/>
                      <a:gd name="connsiteX19" fmla="*/ 96747 w 2312908"/>
                      <a:gd name="connsiteY19" fmla="*/ 1590709 h 2323679"/>
                      <a:gd name="connsiteX20" fmla="*/ 352809 w 2312908"/>
                      <a:gd name="connsiteY20" fmla="*/ 1334647 h 2323679"/>
                      <a:gd name="connsiteX21" fmla="*/ 96747 w 2312908"/>
                      <a:gd name="connsiteY21" fmla="*/ 1078585 h 2323679"/>
                      <a:gd name="connsiteX22" fmla="*/ 45142 w 2312908"/>
                      <a:gd name="connsiteY22" fmla="*/ 1083788 h 2323679"/>
                      <a:gd name="connsiteX23" fmla="*/ 0 w 2312908"/>
                      <a:gd name="connsiteY23" fmla="*/ 1097800 h 2323679"/>
                      <a:gd name="connsiteX24" fmla="*/ 0 w 2312908"/>
                      <a:gd name="connsiteY24" fmla="*/ 675299 h 2323679"/>
                      <a:gd name="connsiteX25" fmla="*/ 329684 w 2312908"/>
                      <a:gd name="connsiteY25" fmla="*/ 345615 h 2323679"/>
                      <a:gd name="connsiteX26" fmla="*/ 850815 w 2312908"/>
                      <a:gd name="connsiteY26" fmla="*/ 345615 h 2323679"/>
                      <a:gd name="connsiteX27" fmla="*/ 846953 w 2312908"/>
                      <a:gd name="connsiteY27" fmla="*/ 343011 h 2323679"/>
                      <a:gd name="connsiteX28" fmla="*/ 788101 w 2312908"/>
                      <a:gd name="connsiteY28" fmla="*/ 200931 h 2323679"/>
                      <a:gd name="connsiteX29" fmla="*/ 989032 w 2312908"/>
                      <a:gd name="connsiteY29" fmla="*/ 0 h 2323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2312908" h="2323679">
                        <a:moveTo>
                          <a:pt x="989032" y="0"/>
                        </a:moveTo>
                        <a:cubicBezTo>
                          <a:pt x="1100003" y="0"/>
                          <a:pt x="1189963" y="89960"/>
                          <a:pt x="1189963" y="200931"/>
                        </a:cubicBezTo>
                        <a:cubicBezTo>
                          <a:pt x="1189963" y="256416"/>
                          <a:pt x="1167473" y="306649"/>
                          <a:pt x="1131112" y="343011"/>
                        </a:cubicBezTo>
                        <a:lnTo>
                          <a:pt x="1127249" y="345615"/>
                        </a:lnTo>
                        <a:lnTo>
                          <a:pt x="1648380" y="345615"/>
                        </a:lnTo>
                        <a:cubicBezTo>
                          <a:pt x="1830459" y="345615"/>
                          <a:pt x="1978064" y="493220"/>
                          <a:pt x="1978064" y="675299"/>
                        </a:cubicBezTo>
                        <a:lnTo>
                          <a:pt x="1978064" y="1187062"/>
                        </a:lnTo>
                        <a:lnTo>
                          <a:pt x="2033766" y="1149506"/>
                        </a:lnTo>
                        <a:cubicBezTo>
                          <a:pt x="2057805" y="1139339"/>
                          <a:pt x="2084234" y="1133716"/>
                          <a:pt x="2111977" y="1133716"/>
                        </a:cubicBezTo>
                        <a:cubicBezTo>
                          <a:pt x="2222948" y="1133716"/>
                          <a:pt x="2312908" y="1223676"/>
                          <a:pt x="2312908" y="1334647"/>
                        </a:cubicBezTo>
                        <a:cubicBezTo>
                          <a:pt x="2312908" y="1445618"/>
                          <a:pt x="2222948" y="1535578"/>
                          <a:pt x="2111977" y="1535578"/>
                        </a:cubicBezTo>
                        <a:cubicBezTo>
                          <a:pt x="2084234" y="1535578"/>
                          <a:pt x="2057805" y="1529956"/>
                          <a:pt x="2033766" y="1519788"/>
                        </a:cubicBezTo>
                        <a:lnTo>
                          <a:pt x="1978064" y="1482233"/>
                        </a:lnTo>
                        <a:lnTo>
                          <a:pt x="1978064" y="1993995"/>
                        </a:lnTo>
                        <a:cubicBezTo>
                          <a:pt x="1978064" y="2176074"/>
                          <a:pt x="1830459" y="2323679"/>
                          <a:pt x="1648380" y="2323679"/>
                        </a:cubicBezTo>
                        <a:lnTo>
                          <a:pt x="329684" y="2323679"/>
                        </a:lnTo>
                        <a:cubicBezTo>
                          <a:pt x="147605" y="2323679"/>
                          <a:pt x="0" y="2176074"/>
                          <a:pt x="0" y="1993995"/>
                        </a:cubicBezTo>
                        <a:lnTo>
                          <a:pt x="0" y="1571494"/>
                        </a:lnTo>
                        <a:lnTo>
                          <a:pt x="45142" y="1585507"/>
                        </a:lnTo>
                        <a:cubicBezTo>
                          <a:pt x="61811" y="1588918"/>
                          <a:pt x="79070" y="1590709"/>
                          <a:pt x="96747" y="1590709"/>
                        </a:cubicBezTo>
                        <a:cubicBezTo>
                          <a:pt x="238166" y="1590709"/>
                          <a:pt x="352809" y="1476066"/>
                          <a:pt x="352809" y="1334647"/>
                        </a:cubicBezTo>
                        <a:cubicBezTo>
                          <a:pt x="352809" y="1193228"/>
                          <a:pt x="238166" y="1078585"/>
                          <a:pt x="96747" y="1078585"/>
                        </a:cubicBezTo>
                        <a:cubicBezTo>
                          <a:pt x="79070" y="1078585"/>
                          <a:pt x="61811" y="1080377"/>
                          <a:pt x="45142" y="1083788"/>
                        </a:cubicBezTo>
                        <a:lnTo>
                          <a:pt x="0" y="1097800"/>
                        </a:lnTo>
                        <a:lnTo>
                          <a:pt x="0" y="675299"/>
                        </a:lnTo>
                        <a:cubicBezTo>
                          <a:pt x="0" y="493220"/>
                          <a:pt x="147605" y="345615"/>
                          <a:pt x="329684" y="345615"/>
                        </a:cubicBezTo>
                        <a:lnTo>
                          <a:pt x="850815" y="345615"/>
                        </a:lnTo>
                        <a:lnTo>
                          <a:pt x="846953" y="343011"/>
                        </a:lnTo>
                        <a:cubicBezTo>
                          <a:pt x="810591" y="306649"/>
                          <a:pt x="788101" y="256416"/>
                          <a:pt x="788101" y="200931"/>
                        </a:cubicBezTo>
                        <a:cubicBezTo>
                          <a:pt x="788101" y="89960"/>
                          <a:pt x="878061" y="0"/>
                          <a:pt x="989032" y="0"/>
                        </a:cubicBezTo>
                        <a:close/>
                      </a:path>
                    </a:pathLst>
                  </a:custGeom>
                  <a:solidFill>
                    <a:srgbClr val="038EE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>
                    <a:noAutofit/>
                  </a:bodyPr>
                  <a:lstStyle/>
                  <a:p>
                    <a:pPr algn="ctr"/>
                    <a:endParaRPr lang="zh-TW" altLang="en-US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4" name="手繪多邊形: 圖案 93">
                    <a:extLst>
                      <a:ext uri="{FF2B5EF4-FFF2-40B4-BE49-F238E27FC236}">
                        <a16:creationId xmlns:a16="http://schemas.microsoft.com/office/drawing/2014/main" id="{3DEA31A2-9DFB-4A22-8D86-4F928EBEDD33}"/>
                      </a:ext>
                    </a:extLst>
                  </p:cNvPr>
                  <p:cNvSpPr/>
                  <p:nvPr/>
                </p:nvSpPr>
                <p:spPr>
                  <a:xfrm>
                    <a:off x="8203483" y="2476317"/>
                    <a:ext cx="1978064" cy="2311176"/>
                  </a:xfrm>
                  <a:custGeom>
                    <a:avLst/>
                    <a:gdLst>
                      <a:gd name="connsiteX0" fmla="*/ 329684 w 1978064"/>
                      <a:gd name="connsiteY0" fmla="*/ 0 h 2311176"/>
                      <a:gd name="connsiteX1" fmla="*/ 1648380 w 1978064"/>
                      <a:gd name="connsiteY1" fmla="*/ 0 h 2311176"/>
                      <a:gd name="connsiteX2" fmla="*/ 1978064 w 1978064"/>
                      <a:gd name="connsiteY2" fmla="*/ 329684 h 2311176"/>
                      <a:gd name="connsiteX3" fmla="*/ 1978064 w 1978064"/>
                      <a:gd name="connsiteY3" fmla="*/ 1648380 h 2311176"/>
                      <a:gd name="connsiteX4" fmla="*/ 1648380 w 1978064"/>
                      <a:gd name="connsiteY4" fmla="*/ 1978064 h 2311176"/>
                      <a:gd name="connsiteX5" fmla="*/ 1137786 w 1978064"/>
                      <a:gd name="connsiteY5" fmla="*/ 1978064 h 2311176"/>
                      <a:gd name="connsiteX6" fmla="*/ 1174173 w 1978064"/>
                      <a:gd name="connsiteY6" fmla="*/ 2032034 h 2311176"/>
                      <a:gd name="connsiteX7" fmla="*/ 1189963 w 1978064"/>
                      <a:gd name="connsiteY7" fmla="*/ 2110245 h 2311176"/>
                      <a:gd name="connsiteX8" fmla="*/ 989032 w 1978064"/>
                      <a:gd name="connsiteY8" fmla="*/ 2311176 h 2311176"/>
                      <a:gd name="connsiteX9" fmla="*/ 788101 w 1978064"/>
                      <a:gd name="connsiteY9" fmla="*/ 2110245 h 2311176"/>
                      <a:gd name="connsiteX10" fmla="*/ 803891 w 1978064"/>
                      <a:gd name="connsiteY10" fmla="*/ 2032034 h 2311176"/>
                      <a:gd name="connsiteX11" fmla="*/ 840279 w 1978064"/>
                      <a:gd name="connsiteY11" fmla="*/ 1978064 h 2311176"/>
                      <a:gd name="connsiteX12" fmla="*/ 329684 w 1978064"/>
                      <a:gd name="connsiteY12" fmla="*/ 1978064 h 2311176"/>
                      <a:gd name="connsiteX13" fmla="*/ 0 w 1978064"/>
                      <a:gd name="connsiteY13" fmla="*/ 1648380 h 2311176"/>
                      <a:gd name="connsiteX14" fmla="*/ 0 w 1978064"/>
                      <a:gd name="connsiteY14" fmla="*/ 1227717 h 2311176"/>
                      <a:gd name="connsiteX15" fmla="*/ 39222 w 1978064"/>
                      <a:gd name="connsiteY15" fmla="*/ 1239892 h 2311176"/>
                      <a:gd name="connsiteX16" fmla="*/ 90827 w 1978064"/>
                      <a:gd name="connsiteY16" fmla="*/ 1245094 h 2311176"/>
                      <a:gd name="connsiteX17" fmla="*/ 346889 w 1978064"/>
                      <a:gd name="connsiteY17" fmla="*/ 989032 h 2311176"/>
                      <a:gd name="connsiteX18" fmla="*/ 90827 w 1978064"/>
                      <a:gd name="connsiteY18" fmla="*/ 732970 h 2311176"/>
                      <a:gd name="connsiteX19" fmla="*/ 39222 w 1978064"/>
                      <a:gd name="connsiteY19" fmla="*/ 738172 h 2311176"/>
                      <a:gd name="connsiteX20" fmla="*/ 0 w 1978064"/>
                      <a:gd name="connsiteY20" fmla="*/ 750348 h 2311176"/>
                      <a:gd name="connsiteX21" fmla="*/ 0 w 1978064"/>
                      <a:gd name="connsiteY21" fmla="*/ 329684 h 2311176"/>
                      <a:gd name="connsiteX22" fmla="*/ 329684 w 1978064"/>
                      <a:gd name="connsiteY22" fmla="*/ 0 h 23111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978064" h="2311176">
                        <a:moveTo>
                          <a:pt x="329684" y="0"/>
                        </a:moveTo>
                        <a:lnTo>
                          <a:pt x="1648380" y="0"/>
                        </a:lnTo>
                        <a:cubicBezTo>
                          <a:pt x="1830459" y="0"/>
                          <a:pt x="1978064" y="147605"/>
                          <a:pt x="1978064" y="329684"/>
                        </a:cubicBezTo>
                        <a:lnTo>
                          <a:pt x="1978064" y="1648380"/>
                        </a:lnTo>
                        <a:cubicBezTo>
                          <a:pt x="1978064" y="1830459"/>
                          <a:pt x="1830459" y="1978064"/>
                          <a:pt x="1648380" y="1978064"/>
                        </a:cubicBezTo>
                        <a:lnTo>
                          <a:pt x="1137786" y="1978064"/>
                        </a:lnTo>
                        <a:lnTo>
                          <a:pt x="1174173" y="2032034"/>
                        </a:lnTo>
                        <a:cubicBezTo>
                          <a:pt x="1184341" y="2056073"/>
                          <a:pt x="1189963" y="2082502"/>
                          <a:pt x="1189963" y="2110245"/>
                        </a:cubicBezTo>
                        <a:cubicBezTo>
                          <a:pt x="1189963" y="2221216"/>
                          <a:pt x="1100003" y="2311176"/>
                          <a:pt x="989032" y="2311176"/>
                        </a:cubicBezTo>
                        <a:cubicBezTo>
                          <a:pt x="878061" y="2311176"/>
                          <a:pt x="788101" y="2221216"/>
                          <a:pt x="788101" y="2110245"/>
                        </a:cubicBezTo>
                        <a:cubicBezTo>
                          <a:pt x="788101" y="2082502"/>
                          <a:pt x="793724" y="2056073"/>
                          <a:pt x="803891" y="2032034"/>
                        </a:cubicBezTo>
                        <a:lnTo>
                          <a:pt x="840279" y="1978064"/>
                        </a:lnTo>
                        <a:lnTo>
                          <a:pt x="329684" y="1978064"/>
                        </a:lnTo>
                        <a:cubicBezTo>
                          <a:pt x="147605" y="1978064"/>
                          <a:pt x="0" y="1830459"/>
                          <a:pt x="0" y="1648380"/>
                        </a:cubicBezTo>
                        <a:lnTo>
                          <a:pt x="0" y="1227717"/>
                        </a:lnTo>
                        <a:lnTo>
                          <a:pt x="39222" y="1239892"/>
                        </a:lnTo>
                        <a:cubicBezTo>
                          <a:pt x="55891" y="1243303"/>
                          <a:pt x="73150" y="1245094"/>
                          <a:pt x="90827" y="1245094"/>
                        </a:cubicBezTo>
                        <a:cubicBezTo>
                          <a:pt x="232246" y="1245094"/>
                          <a:pt x="346889" y="1130451"/>
                          <a:pt x="346889" y="989032"/>
                        </a:cubicBezTo>
                        <a:cubicBezTo>
                          <a:pt x="346889" y="847613"/>
                          <a:pt x="232246" y="732970"/>
                          <a:pt x="90827" y="732970"/>
                        </a:cubicBezTo>
                        <a:cubicBezTo>
                          <a:pt x="73150" y="732970"/>
                          <a:pt x="55891" y="734761"/>
                          <a:pt x="39222" y="738172"/>
                        </a:cubicBezTo>
                        <a:lnTo>
                          <a:pt x="0" y="750348"/>
                        </a:lnTo>
                        <a:lnTo>
                          <a:pt x="0" y="329684"/>
                        </a:lnTo>
                        <a:cubicBezTo>
                          <a:pt x="0" y="147605"/>
                          <a:pt x="147605" y="0"/>
                          <a:pt x="329684" y="0"/>
                        </a:cubicBezTo>
                        <a:close/>
                      </a:path>
                    </a:pathLst>
                  </a:custGeom>
                  <a:solidFill>
                    <a:srgbClr val="038EE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>
                    <a:noAutofit/>
                  </a:bodyPr>
                  <a:lstStyle/>
                  <a:p>
                    <a:pPr algn="ctr"/>
                    <a:endParaRPr lang="zh-TW" altLang="en-US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5" name="手繪多邊形: 圖案 94">
                    <a:extLst>
                      <a:ext uri="{FF2B5EF4-FFF2-40B4-BE49-F238E27FC236}">
                        <a16:creationId xmlns:a16="http://schemas.microsoft.com/office/drawing/2014/main" id="{ACB029B5-ED4B-4734-ADA9-BA197D1B05A2}"/>
                      </a:ext>
                    </a:extLst>
                  </p:cNvPr>
                  <p:cNvSpPr/>
                  <p:nvPr/>
                </p:nvSpPr>
                <p:spPr>
                  <a:xfrm>
                    <a:off x="8203483" y="4506789"/>
                    <a:ext cx="1978064" cy="1978064"/>
                  </a:xfrm>
                  <a:custGeom>
                    <a:avLst/>
                    <a:gdLst>
                      <a:gd name="connsiteX0" fmla="*/ 329684 w 1978064"/>
                      <a:gd name="connsiteY0" fmla="*/ 0 h 1978064"/>
                      <a:gd name="connsiteX1" fmla="*/ 751647 w 1978064"/>
                      <a:gd name="connsiteY1" fmla="*/ 0 h 1978064"/>
                      <a:gd name="connsiteX2" fmla="*/ 738173 w 1978064"/>
                      <a:gd name="connsiteY2" fmla="*/ 43408 h 1978064"/>
                      <a:gd name="connsiteX3" fmla="*/ 732970 w 1978064"/>
                      <a:gd name="connsiteY3" fmla="*/ 95013 h 1978064"/>
                      <a:gd name="connsiteX4" fmla="*/ 989032 w 1978064"/>
                      <a:gd name="connsiteY4" fmla="*/ 351075 h 1978064"/>
                      <a:gd name="connsiteX5" fmla="*/ 1245094 w 1978064"/>
                      <a:gd name="connsiteY5" fmla="*/ 95013 h 1978064"/>
                      <a:gd name="connsiteX6" fmla="*/ 1239892 w 1978064"/>
                      <a:gd name="connsiteY6" fmla="*/ 43408 h 1978064"/>
                      <a:gd name="connsiteX7" fmla="*/ 1226417 w 1978064"/>
                      <a:gd name="connsiteY7" fmla="*/ 0 h 1978064"/>
                      <a:gd name="connsiteX8" fmla="*/ 1648380 w 1978064"/>
                      <a:gd name="connsiteY8" fmla="*/ 0 h 1978064"/>
                      <a:gd name="connsiteX9" fmla="*/ 1978064 w 1978064"/>
                      <a:gd name="connsiteY9" fmla="*/ 329684 h 1978064"/>
                      <a:gd name="connsiteX10" fmla="*/ 1978064 w 1978064"/>
                      <a:gd name="connsiteY10" fmla="*/ 1648380 h 1978064"/>
                      <a:gd name="connsiteX11" fmla="*/ 1648380 w 1978064"/>
                      <a:gd name="connsiteY11" fmla="*/ 1978064 h 1978064"/>
                      <a:gd name="connsiteX12" fmla="*/ 329684 w 1978064"/>
                      <a:gd name="connsiteY12" fmla="*/ 1978064 h 1978064"/>
                      <a:gd name="connsiteX13" fmla="*/ 0 w 1978064"/>
                      <a:gd name="connsiteY13" fmla="*/ 1648380 h 1978064"/>
                      <a:gd name="connsiteX14" fmla="*/ 0 w 1978064"/>
                      <a:gd name="connsiteY14" fmla="*/ 1227717 h 1978064"/>
                      <a:gd name="connsiteX15" fmla="*/ 39222 w 1978064"/>
                      <a:gd name="connsiteY15" fmla="*/ 1239892 h 1978064"/>
                      <a:gd name="connsiteX16" fmla="*/ 90827 w 1978064"/>
                      <a:gd name="connsiteY16" fmla="*/ 1245094 h 1978064"/>
                      <a:gd name="connsiteX17" fmla="*/ 346889 w 1978064"/>
                      <a:gd name="connsiteY17" fmla="*/ 989032 h 1978064"/>
                      <a:gd name="connsiteX18" fmla="*/ 90827 w 1978064"/>
                      <a:gd name="connsiteY18" fmla="*/ 732970 h 1978064"/>
                      <a:gd name="connsiteX19" fmla="*/ 39222 w 1978064"/>
                      <a:gd name="connsiteY19" fmla="*/ 738173 h 1978064"/>
                      <a:gd name="connsiteX20" fmla="*/ 0 w 1978064"/>
                      <a:gd name="connsiteY20" fmla="*/ 750348 h 1978064"/>
                      <a:gd name="connsiteX21" fmla="*/ 0 w 1978064"/>
                      <a:gd name="connsiteY21" fmla="*/ 329684 h 1978064"/>
                      <a:gd name="connsiteX22" fmla="*/ 329684 w 1978064"/>
                      <a:gd name="connsiteY22" fmla="*/ 0 h 1978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978064" h="1978064">
                        <a:moveTo>
                          <a:pt x="329684" y="0"/>
                        </a:moveTo>
                        <a:lnTo>
                          <a:pt x="751647" y="0"/>
                        </a:lnTo>
                        <a:lnTo>
                          <a:pt x="738173" y="43408"/>
                        </a:lnTo>
                        <a:cubicBezTo>
                          <a:pt x="734762" y="60077"/>
                          <a:pt x="732970" y="77336"/>
                          <a:pt x="732970" y="95013"/>
                        </a:cubicBezTo>
                        <a:cubicBezTo>
                          <a:pt x="732970" y="236432"/>
                          <a:pt x="847613" y="351075"/>
                          <a:pt x="989032" y="351075"/>
                        </a:cubicBezTo>
                        <a:cubicBezTo>
                          <a:pt x="1130451" y="351075"/>
                          <a:pt x="1245094" y="236432"/>
                          <a:pt x="1245094" y="95013"/>
                        </a:cubicBezTo>
                        <a:cubicBezTo>
                          <a:pt x="1245094" y="77336"/>
                          <a:pt x="1243303" y="60077"/>
                          <a:pt x="1239892" y="43408"/>
                        </a:cubicBezTo>
                        <a:lnTo>
                          <a:pt x="1226417" y="0"/>
                        </a:lnTo>
                        <a:lnTo>
                          <a:pt x="1648380" y="0"/>
                        </a:lnTo>
                        <a:cubicBezTo>
                          <a:pt x="1830459" y="0"/>
                          <a:pt x="1978064" y="147605"/>
                          <a:pt x="1978064" y="329684"/>
                        </a:cubicBezTo>
                        <a:lnTo>
                          <a:pt x="1978064" y="1648380"/>
                        </a:lnTo>
                        <a:cubicBezTo>
                          <a:pt x="1978064" y="1830459"/>
                          <a:pt x="1830459" y="1978064"/>
                          <a:pt x="1648380" y="1978064"/>
                        </a:cubicBezTo>
                        <a:lnTo>
                          <a:pt x="329684" y="1978064"/>
                        </a:lnTo>
                        <a:cubicBezTo>
                          <a:pt x="147605" y="1978064"/>
                          <a:pt x="0" y="1830459"/>
                          <a:pt x="0" y="1648380"/>
                        </a:cubicBezTo>
                        <a:lnTo>
                          <a:pt x="0" y="1227717"/>
                        </a:lnTo>
                        <a:lnTo>
                          <a:pt x="39222" y="1239892"/>
                        </a:lnTo>
                        <a:cubicBezTo>
                          <a:pt x="55891" y="1243303"/>
                          <a:pt x="73150" y="1245094"/>
                          <a:pt x="90827" y="1245094"/>
                        </a:cubicBezTo>
                        <a:cubicBezTo>
                          <a:pt x="232246" y="1245094"/>
                          <a:pt x="346889" y="1130451"/>
                          <a:pt x="346889" y="989032"/>
                        </a:cubicBezTo>
                        <a:cubicBezTo>
                          <a:pt x="346889" y="847613"/>
                          <a:pt x="232246" y="732970"/>
                          <a:pt x="90827" y="732970"/>
                        </a:cubicBezTo>
                        <a:cubicBezTo>
                          <a:pt x="73150" y="732970"/>
                          <a:pt x="55891" y="734762"/>
                          <a:pt x="39222" y="738173"/>
                        </a:cubicBezTo>
                        <a:lnTo>
                          <a:pt x="0" y="750348"/>
                        </a:lnTo>
                        <a:lnTo>
                          <a:pt x="0" y="329684"/>
                        </a:lnTo>
                        <a:cubicBezTo>
                          <a:pt x="0" y="147605"/>
                          <a:pt x="147605" y="0"/>
                          <a:pt x="329684" y="0"/>
                        </a:cubicBezTo>
                        <a:close/>
                      </a:path>
                    </a:pathLst>
                  </a:custGeom>
                  <a:solidFill>
                    <a:srgbClr val="2372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>
                    <a:noAutofit/>
                  </a:bodyPr>
                  <a:lstStyle/>
                  <a:p>
                    <a:pPr algn="ctr"/>
                    <a:endParaRPr lang="zh-TW" altLang="en-US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6" name="文字方塊 95">
                    <a:extLst>
                      <a:ext uri="{FF2B5EF4-FFF2-40B4-BE49-F238E27FC236}">
                        <a16:creationId xmlns:a16="http://schemas.microsoft.com/office/drawing/2014/main" id="{9F211D4C-965D-492B-B1CB-A98A4D60B7EE}"/>
                      </a:ext>
                    </a:extLst>
                  </p:cNvPr>
                  <p:cNvSpPr txBox="1"/>
                  <p:nvPr/>
                </p:nvSpPr>
                <p:spPr>
                  <a:xfrm>
                    <a:off x="8299997" y="2927123"/>
                    <a:ext cx="1785036" cy="95410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TW" altLang="en-US" sz="2800" dirty="0">
                        <a:solidFill>
                          <a:schemeClr val="bg1"/>
                        </a:solidFill>
                        <a:latin typeface="jf open 粉圓 1.1" panose="020F0500000000000000" pitchFamily="34" charset="-120"/>
                        <a:ea typeface="jf open 粉圓 1.1" panose="020F0500000000000000" pitchFamily="34" charset="-120"/>
                      </a:rPr>
                      <a:t>人才</a:t>
                    </a:r>
                    <a:endParaRPr lang="en-US" altLang="zh-TW" sz="2800" dirty="0">
                      <a:solidFill>
                        <a:schemeClr val="bg1"/>
                      </a:solidFill>
                      <a:latin typeface="jf open 粉圓 1.1" panose="020F0500000000000000" pitchFamily="34" charset="-120"/>
                      <a:ea typeface="jf open 粉圓 1.1" panose="020F0500000000000000" pitchFamily="34" charset="-120"/>
                    </a:endParaRPr>
                  </a:p>
                  <a:p>
                    <a:pPr algn="ctr"/>
                    <a:r>
                      <a:rPr lang="zh-TW" altLang="en-US" sz="2800" dirty="0">
                        <a:solidFill>
                          <a:schemeClr val="bg1"/>
                        </a:solidFill>
                        <a:latin typeface="jf open 粉圓 1.1" panose="020F0500000000000000" pitchFamily="34" charset="-120"/>
                        <a:ea typeface="jf open 粉圓 1.1" panose="020F0500000000000000" pitchFamily="34" charset="-120"/>
                      </a:rPr>
                      <a:t>設計化 </a:t>
                    </a:r>
                  </a:p>
                </p:txBody>
              </p:sp>
              <p:sp>
                <p:nvSpPr>
                  <p:cNvPr id="97" name="文字方塊 96">
                    <a:extLst>
                      <a:ext uri="{FF2B5EF4-FFF2-40B4-BE49-F238E27FC236}">
                        <a16:creationId xmlns:a16="http://schemas.microsoft.com/office/drawing/2014/main" id="{9ABE3832-4588-4BC1-8FBA-4F9BF06526D3}"/>
                      </a:ext>
                    </a:extLst>
                  </p:cNvPr>
                  <p:cNvSpPr txBox="1"/>
                  <p:nvPr/>
                </p:nvSpPr>
                <p:spPr>
                  <a:xfrm>
                    <a:off x="2236548" y="2927123"/>
                    <a:ext cx="1785036" cy="95410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TW" sz="2800" dirty="0">
                        <a:solidFill>
                          <a:schemeClr val="bg1"/>
                        </a:solidFill>
                        <a:latin typeface="jf open 粉圓 1.1" panose="020F0500000000000000" pitchFamily="34" charset="-120"/>
                        <a:ea typeface="jf open 粉圓 1.1" panose="020F0500000000000000" pitchFamily="34" charset="-120"/>
                      </a:rPr>
                      <a:t>HRD</a:t>
                    </a:r>
                  </a:p>
                  <a:p>
                    <a:pPr algn="ctr"/>
                    <a:r>
                      <a:rPr lang="zh-TW" altLang="en-US" sz="2800" dirty="0">
                        <a:solidFill>
                          <a:schemeClr val="bg1"/>
                        </a:solidFill>
                        <a:latin typeface="jf open 粉圓 1.1" panose="020F0500000000000000" pitchFamily="34" charset="-120"/>
                        <a:ea typeface="jf open 粉圓 1.1" panose="020F0500000000000000" pitchFamily="34" charset="-120"/>
                      </a:rPr>
                      <a:t>流程</a:t>
                    </a:r>
                    <a:r>
                      <a:rPr lang="en-US" altLang="zh-TW" sz="2800" dirty="0">
                        <a:solidFill>
                          <a:schemeClr val="bg1"/>
                        </a:solidFill>
                        <a:latin typeface="jf open 粉圓 1.1" panose="020F0500000000000000" pitchFamily="34" charset="-120"/>
                        <a:ea typeface="jf open 粉圓 1.1" panose="020F0500000000000000" pitchFamily="34" charset="-120"/>
                      </a:rPr>
                      <a:t>e</a:t>
                    </a:r>
                    <a:r>
                      <a:rPr lang="zh-TW" altLang="en-US" sz="2800" dirty="0">
                        <a:solidFill>
                          <a:schemeClr val="bg1"/>
                        </a:solidFill>
                        <a:latin typeface="jf open 粉圓 1.1" panose="020F0500000000000000" pitchFamily="34" charset="-120"/>
                        <a:ea typeface="jf open 粉圓 1.1" panose="020F0500000000000000" pitchFamily="34" charset="-120"/>
                      </a:rPr>
                      <a:t>化</a:t>
                    </a:r>
                  </a:p>
                </p:txBody>
              </p:sp>
              <p:sp>
                <p:nvSpPr>
                  <p:cNvPr id="98" name="文字方塊 97">
                    <a:extLst>
                      <a:ext uri="{FF2B5EF4-FFF2-40B4-BE49-F238E27FC236}">
                        <a16:creationId xmlns:a16="http://schemas.microsoft.com/office/drawing/2014/main" id="{6D877D6A-EA06-472D-B1CC-16B0F7420427}"/>
                      </a:ext>
                    </a:extLst>
                  </p:cNvPr>
                  <p:cNvSpPr txBox="1"/>
                  <p:nvPr/>
                </p:nvSpPr>
                <p:spPr>
                  <a:xfrm>
                    <a:off x="4257698" y="2927123"/>
                    <a:ext cx="1785036" cy="95410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TW" altLang="en-US" sz="2800" dirty="0">
                        <a:solidFill>
                          <a:schemeClr val="bg1"/>
                        </a:solidFill>
                        <a:latin typeface="jf open 粉圓 1.1" panose="020F0500000000000000" pitchFamily="34" charset="-120"/>
                        <a:ea typeface="jf open 粉圓 1.1" panose="020F0500000000000000" pitchFamily="34" charset="-120"/>
                      </a:rPr>
                      <a:t>知識</a:t>
                    </a:r>
                    <a:endParaRPr lang="en-US" altLang="zh-TW" sz="2800" dirty="0">
                      <a:solidFill>
                        <a:schemeClr val="bg1"/>
                      </a:solidFill>
                      <a:latin typeface="jf open 粉圓 1.1" panose="020F0500000000000000" pitchFamily="34" charset="-120"/>
                      <a:ea typeface="jf open 粉圓 1.1" panose="020F0500000000000000" pitchFamily="34" charset="-120"/>
                    </a:endParaRPr>
                  </a:p>
                  <a:p>
                    <a:pPr algn="ctr"/>
                    <a:r>
                      <a:rPr lang="zh-TW" altLang="en-US" sz="2800" dirty="0">
                        <a:solidFill>
                          <a:schemeClr val="bg1"/>
                        </a:solidFill>
                        <a:latin typeface="jf open 粉圓 1.1" panose="020F0500000000000000" pitchFamily="34" charset="-120"/>
                        <a:ea typeface="jf open 粉圓 1.1" panose="020F0500000000000000" pitchFamily="34" charset="-120"/>
                      </a:rPr>
                      <a:t>數位化 </a:t>
                    </a:r>
                  </a:p>
                </p:txBody>
              </p:sp>
              <p:sp>
                <p:nvSpPr>
                  <p:cNvPr id="99" name="文字方塊 98">
                    <a:extLst>
                      <a:ext uri="{FF2B5EF4-FFF2-40B4-BE49-F238E27FC236}">
                        <a16:creationId xmlns:a16="http://schemas.microsoft.com/office/drawing/2014/main" id="{E9AF08EF-131F-41BE-B916-074AAB1C95B6}"/>
                      </a:ext>
                    </a:extLst>
                  </p:cNvPr>
                  <p:cNvSpPr txBox="1"/>
                  <p:nvPr/>
                </p:nvSpPr>
                <p:spPr>
                  <a:xfrm>
                    <a:off x="6278849" y="2927123"/>
                    <a:ext cx="1785036" cy="95410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TW" altLang="en-US" sz="2800" dirty="0">
                        <a:solidFill>
                          <a:schemeClr val="bg1"/>
                        </a:solidFill>
                        <a:latin typeface="jf open 粉圓 1.1" panose="020F0500000000000000" pitchFamily="34" charset="-120"/>
                        <a:ea typeface="jf open 粉圓 1.1" panose="020F0500000000000000" pitchFamily="34" charset="-120"/>
                      </a:rPr>
                      <a:t>學習</a:t>
                    </a:r>
                    <a:endParaRPr lang="en-US" altLang="zh-TW" sz="2800" dirty="0">
                      <a:solidFill>
                        <a:schemeClr val="bg1"/>
                      </a:solidFill>
                      <a:latin typeface="jf open 粉圓 1.1" panose="020F0500000000000000" pitchFamily="34" charset="-120"/>
                      <a:ea typeface="jf open 粉圓 1.1" panose="020F0500000000000000" pitchFamily="34" charset="-120"/>
                    </a:endParaRPr>
                  </a:p>
                  <a:p>
                    <a:pPr algn="ctr"/>
                    <a:r>
                      <a:rPr lang="zh-TW" altLang="en-US" sz="2800" dirty="0">
                        <a:solidFill>
                          <a:schemeClr val="bg1"/>
                        </a:solidFill>
                        <a:latin typeface="jf open 粉圓 1.1" panose="020F0500000000000000" pitchFamily="34" charset="-120"/>
                        <a:ea typeface="jf open 粉圓 1.1" panose="020F0500000000000000" pitchFamily="34" charset="-120"/>
                      </a:rPr>
                      <a:t>活力化</a:t>
                    </a:r>
                  </a:p>
                </p:txBody>
              </p:sp>
              <p:sp>
                <p:nvSpPr>
                  <p:cNvPr id="100" name="文字方塊 99">
                    <a:extLst>
                      <a:ext uri="{FF2B5EF4-FFF2-40B4-BE49-F238E27FC236}">
                        <a16:creationId xmlns:a16="http://schemas.microsoft.com/office/drawing/2014/main" id="{0E073DDB-2EF8-41A0-BDEE-F677F5727525}"/>
                      </a:ext>
                    </a:extLst>
                  </p:cNvPr>
                  <p:cNvSpPr txBox="1"/>
                  <p:nvPr/>
                </p:nvSpPr>
                <p:spPr>
                  <a:xfrm>
                    <a:off x="8299997" y="5018768"/>
                    <a:ext cx="1785036" cy="95410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>
                    <a:defPPr>
                      <a:defRPr lang="zh-TW"/>
                    </a:defPPr>
                    <a:lvl1pPr algn="ctr">
                      <a:defRPr sz="2800">
                        <a:solidFill>
                          <a:schemeClr val="bg1"/>
                        </a:solidFill>
                        <a:latin typeface="jf open 粉圓 1.1" panose="020F0500000000000000" pitchFamily="34" charset="-120"/>
                        <a:ea typeface="jf open 粉圓 1.1" panose="020F0500000000000000" pitchFamily="34" charset="-120"/>
                      </a:defRPr>
                    </a:lvl1pPr>
                  </a:lstStyle>
                  <a:p>
                    <a:r>
                      <a:rPr lang="zh-TW" altLang="en-US" dirty="0"/>
                      <a:t>選擇</a:t>
                    </a:r>
                    <a:endParaRPr lang="en-US" altLang="zh-TW" dirty="0"/>
                  </a:p>
                  <a:p>
                    <a:r>
                      <a:rPr lang="zh-TW" altLang="en-US" dirty="0"/>
                      <a:t>超值化 </a:t>
                    </a:r>
                  </a:p>
                </p:txBody>
              </p:sp>
              <p:sp>
                <p:nvSpPr>
                  <p:cNvPr id="101" name="文字方塊 100">
                    <a:extLst>
                      <a:ext uri="{FF2B5EF4-FFF2-40B4-BE49-F238E27FC236}">
                        <a16:creationId xmlns:a16="http://schemas.microsoft.com/office/drawing/2014/main" id="{C011D169-85D9-4BC8-AC2D-97AB59D0C4B5}"/>
                      </a:ext>
                    </a:extLst>
                  </p:cNvPr>
                  <p:cNvSpPr txBox="1"/>
                  <p:nvPr/>
                </p:nvSpPr>
                <p:spPr>
                  <a:xfrm>
                    <a:off x="2236548" y="5018768"/>
                    <a:ext cx="1785036" cy="95410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>
                    <a:defPPr>
                      <a:defRPr lang="zh-TW"/>
                    </a:defPPr>
                    <a:lvl1pPr algn="ctr">
                      <a:defRPr sz="2800">
                        <a:solidFill>
                          <a:schemeClr val="bg1"/>
                        </a:solidFill>
                        <a:latin typeface="jf open 粉圓 1.1" panose="020F0500000000000000" pitchFamily="34" charset="-120"/>
                        <a:ea typeface="jf open 粉圓 1.1" panose="020F0500000000000000" pitchFamily="34" charset="-120"/>
                      </a:defRPr>
                    </a:lvl1pPr>
                  </a:lstStyle>
                  <a:p>
                    <a:r>
                      <a:rPr lang="zh-TW" altLang="en-US" dirty="0"/>
                      <a:t>發展</a:t>
                    </a:r>
                    <a:endParaRPr lang="en-US" altLang="zh-TW" dirty="0"/>
                  </a:p>
                  <a:p>
                    <a:r>
                      <a:rPr lang="zh-TW" altLang="en-US" dirty="0"/>
                      <a:t>全面化</a:t>
                    </a:r>
                  </a:p>
                </p:txBody>
              </p:sp>
              <p:sp>
                <p:nvSpPr>
                  <p:cNvPr id="102" name="文字方塊 101">
                    <a:extLst>
                      <a:ext uri="{FF2B5EF4-FFF2-40B4-BE49-F238E27FC236}">
                        <a16:creationId xmlns:a16="http://schemas.microsoft.com/office/drawing/2014/main" id="{5032CA7A-90F6-4616-B52B-5E50D69B019F}"/>
                      </a:ext>
                    </a:extLst>
                  </p:cNvPr>
                  <p:cNvSpPr txBox="1"/>
                  <p:nvPr/>
                </p:nvSpPr>
                <p:spPr>
                  <a:xfrm>
                    <a:off x="4257698" y="5018768"/>
                    <a:ext cx="1785036" cy="95410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>
                    <a:defPPr>
                      <a:defRPr lang="zh-TW"/>
                    </a:defPPr>
                    <a:lvl1pPr algn="ctr">
                      <a:defRPr sz="2800">
                        <a:solidFill>
                          <a:schemeClr val="bg1"/>
                        </a:solidFill>
                        <a:latin typeface="jf open 粉圓 1.1" panose="020F0500000000000000" pitchFamily="34" charset="-120"/>
                        <a:ea typeface="jf open 粉圓 1.1" panose="020F0500000000000000" pitchFamily="34" charset="-120"/>
                      </a:defRPr>
                    </a:lvl1pPr>
                  </a:lstStyle>
                  <a:p>
                    <a:r>
                      <a:rPr lang="zh-TW" altLang="en-US" dirty="0"/>
                      <a:t>系統</a:t>
                    </a:r>
                    <a:endParaRPr lang="en-US" altLang="zh-TW" dirty="0"/>
                  </a:p>
                  <a:p>
                    <a:r>
                      <a:rPr lang="zh-TW" altLang="en-US" dirty="0"/>
                      <a:t>參數化 </a:t>
                    </a:r>
                  </a:p>
                </p:txBody>
              </p:sp>
              <p:sp>
                <p:nvSpPr>
                  <p:cNvPr id="103" name="文字方塊 102">
                    <a:extLst>
                      <a:ext uri="{FF2B5EF4-FFF2-40B4-BE49-F238E27FC236}">
                        <a16:creationId xmlns:a16="http://schemas.microsoft.com/office/drawing/2014/main" id="{D2F90495-B6D7-4F65-9230-6A23D72EA3B6}"/>
                      </a:ext>
                    </a:extLst>
                  </p:cNvPr>
                  <p:cNvSpPr txBox="1"/>
                  <p:nvPr/>
                </p:nvSpPr>
                <p:spPr>
                  <a:xfrm>
                    <a:off x="6278848" y="5018768"/>
                    <a:ext cx="1785036" cy="95410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>
                    <a:defPPr>
                      <a:defRPr lang="zh-TW"/>
                    </a:defPPr>
                    <a:lvl1pPr algn="ctr">
                      <a:defRPr sz="2800">
                        <a:solidFill>
                          <a:schemeClr val="bg1"/>
                        </a:solidFill>
                        <a:latin typeface="jf open 粉圓 1.1" panose="020F0500000000000000" pitchFamily="34" charset="-120"/>
                        <a:ea typeface="jf open 粉圓 1.1" panose="020F0500000000000000" pitchFamily="34" charset="-120"/>
                      </a:defRPr>
                    </a:lvl1pPr>
                  </a:lstStyle>
                  <a:p>
                    <a:r>
                      <a:rPr lang="zh-TW" altLang="en-US" dirty="0"/>
                      <a:t>服務</a:t>
                    </a:r>
                    <a:endParaRPr lang="en-US" altLang="zh-TW" dirty="0"/>
                  </a:p>
                  <a:p>
                    <a:r>
                      <a:rPr lang="zh-TW" altLang="en-US" dirty="0"/>
                      <a:t>專業化 </a:t>
                    </a:r>
                  </a:p>
                </p:txBody>
              </p:sp>
            </p:grpSp>
          </p:grpSp>
        </p:grpSp>
        <p:pic>
          <p:nvPicPr>
            <p:cNvPr id="39" name="圖形 38" descr="偵探男性 以實心填滿">
              <a:extLst>
                <a:ext uri="{FF2B5EF4-FFF2-40B4-BE49-F238E27FC236}">
                  <a16:creationId xmlns:a16="http://schemas.microsoft.com/office/drawing/2014/main" id="{774AB04B-FD77-4CD3-869A-154E046AD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40774" y="4680744"/>
              <a:ext cx="1054630" cy="1054630"/>
            </a:xfrm>
            <a:prstGeom prst="rect">
              <a:avLst/>
            </a:prstGeom>
          </p:spPr>
        </p:pic>
        <p:pic>
          <p:nvPicPr>
            <p:cNvPr id="40" name="圖形 39" descr="女工程師 以實心填滿">
              <a:extLst>
                <a:ext uri="{FF2B5EF4-FFF2-40B4-BE49-F238E27FC236}">
                  <a16:creationId xmlns:a16="http://schemas.microsoft.com/office/drawing/2014/main" id="{63683043-C77C-4F83-862D-85074237F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31880" y="5333708"/>
              <a:ext cx="1028521" cy="1028521"/>
            </a:xfrm>
            <a:prstGeom prst="rect">
              <a:avLst/>
            </a:prstGeom>
          </p:spPr>
        </p:pic>
        <p:pic>
          <p:nvPicPr>
            <p:cNvPr id="41" name="圖形 40" descr="女性上班族 以實心填滿">
              <a:extLst>
                <a:ext uri="{FF2B5EF4-FFF2-40B4-BE49-F238E27FC236}">
                  <a16:creationId xmlns:a16="http://schemas.microsoft.com/office/drawing/2014/main" id="{6E200026-4CE5-45E7-ADAC-40CF90ABF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1880" y="2972923"/>
              <a:ext cx="1028521" cy="1028520"/>
            </a:xfrm>
            <a:prstGeom prst="rect">
              <a:avLst/>
            </a:prstGeom>
          </p:spPr>
        </p:pic>
        <p:pic>
          <p:nvPicPr>
            <p:cNvPr id="42" name="圖形 41" descr="女教授 以實心填滿">
              <a:extLst>
                <a:ext uri="{FF2B5EF4-FFF2-40B4-BE49-F238E27FC236}">
                  <a16:creationId xmlns:a16="http://schemas.microsoft.com/office/drawing/2014/main" id="{12C89D2A-BF52-46E5-A9FC-62F8CFD65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76133" y="1810540"/>
              <a:ext cx="983910" cy="983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80324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HOWCASE" val="8804810d-9004-42ce-b704-4dacbf698095"/>
  <p:tag name="ISLIDE.TEMPLATE" val="#362766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82558"/>
      </a:accent1>
      <a:accent2>
        <a:srgbClr val="1761E3"/>
      </a:accent2>
      <a:accent3>
        <a:srgbClr val="4180EE"/>
      </a:accent3>
      <a:accent4>
        <a:srgbClr val="F3C658"/>
      </a:accent4>
      <a:accent5>
        <a:srgbClr val="5E5CA2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9645</TotalTime>
  <Words>1700</Words>
  <Application>Microsoft Office PowerPoint</Application>
  <PresentationFormat>寬螢幕</PresentationFormat>
  <Paragraphs>408</Paragraphs>
  <Slides>15</Slides>
  <Notes>4</Notes>
  <HiddenSlides>3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31" baseType="lpstr">
      <vt:lpstr>Adobe Gothic Std B</vt:lpstr>
      <vt:lpstr>等线</vt:lpstr>
      <vt:lpstr>jf open 粉圓 1.1</vt:lpstr>
      <vt:lpstr>Kozuka Gothic Pro B</vt:lpstr>
      <vt:lpstr>Noto Sans CJK TC Black</vt:lpstr>
      <vt:lpstr>Noto Sans CJK TC Bold</vt:lpstr>
      <vt:lpstr>Noto Sans CJK TC DemiLight</vt:lpstr>
      <vt:lpstr>Noto Sans CJK TC Medium</vt:lpstr>
      <vt:lpstr>Noto Sans CJK TC Regular</vt:lpstr>
      <vt:lpstr>Resource Han Rounded CN Medium</vt:lpstr>
      <vt:lpstr>Microsoft JhengHei</vt:lpstr>
      <vt:lpstr>Microsoft JhengHei</vt:lpstr>
      <vt:lpstr>Arial</vt:lpstr>
      <vt:lpstr>Calibri</vt:lpstr>
      <vt:lpstr>Wingdings</vt:lpstr>
      <vt:lpstr>主题5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曾森彥</cp:lastModifiedBy>
  <cp:revision>577</cp:revision>
  <cp:lastPrinted>2020-02-12T16:00:00Z</cp:lastPrinted>
  <dcterms:created xsi:type="dcterms:W3CDTF">2020-02-12T16:00:00Z</dcterms:created>
  <dcterms:modified xsi:type="dcterms:W3CDTF">2024-04-16T06:12:07Z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