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278" r:id="rId2"/>
    <p:sldId id="279" r:id="rId3"/>
    <p:sldId id="281" r:id="rId4"/>
    <p:sldId id="283" r:id="rId5"/>
    <p:sldId id="284" r:id="rId6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4" d="100"/>
          <a:sy n="74" d="100"/>
        </p:scale>
        <p:origin x="726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cap="none" dirty="0" err="1"/>
              <a:t>e</a:t>
            </a:r>
            <a:r>
              <a:rPr lang="en-US" sz="4000" dirty="0" err="1"/>
              <a:t>Draw</a:t>
            </a:r>
            <a:br>
              <a:rPr lang="en-US" sz="4000" dirty="0"/>
            </a:br>
            <a:r>
              <a:rPr lang="en-US" sz="4000" dirty="0"/>
              <a:t>(</a:t>
            </a:r>
            <a:r>
              <a:rPr lang="en-US" sz="4000" cap="none" dirty="0"/>
              <a:t>Easy Drawing)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83864"/>
            <a:ext cx="12191999" cy="87890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000" dirty="0"/>
              <a:t>Выполнил</a:t>
            </a:r>
            <a:r>
              <a:rPr lang="en-US" sz="2000" dirty="0"/>
              <a:t>: </a:t>
            </a:r>
            <a:r>
              <a:rPr lang="ru-RU" sz="2000" dirty="0">
                <a:latin typeface="+mn-lt"/>
              </a:rPr>
              <a:t>Павлов Арсений</a:t>
            </a:r>
            <a:endParaRPr lang="en-US" sz="2000" dirty="0">
              <a:latin typeface="+mn-lt"/>
            </a:endParaRPr>
          </a:p>
          <a:p>
            <a:pPr rtl="0"/>
            <a:r>
              <a:rPr lang="ru-RU" sz="2000" dirty="0"/>
              <a:t>Преподаватель</a:t>
            </a:r>
            <a:r>
              <a:rPr lang="en-US" sz="2000" dirty="0"/>
              <a:t>: </a:t>
            </a:r>
            <a:r>
              <a:rPr lang="ru-RU" sz="2000" dirty="0"/>
              <a:t>Панарин Алексей Сергеевич</a:t>
            </a:r>
            <a:endParaRPr lang="ru-RU" sz="2000" dirty="0">
              <a:latin typeface="+mn-lt"/>
            </a:endParaRPr>
          </a:p>
          <a:p>
            <a:pPr rtl="0"/>
            <a:endParaRPr lang="ru-RU" dirty="0">
              <a:latin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F9AE33-3DE3-4ECD-B77F-6CBBC186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62788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B3EDE-5C55-4A52-8A9A-2A06FC69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52080"/>
            <a:ext cx="10671048" cy="768096"/>
          </a:xfrm>
        </p:spPr>
        <p:txBody>
          <a:bodyPr/>
          <a:lstStyle/>
          <a:p>
            <a:r>
              <a:rPr lang="en-US" sz="4000" cap="none" dirty="0" err="1"/>
              <a:t>eDraw</a:t>
            </a:r>
            <a:r>
              <a:rPr lang="en-US" sz="4000" cap="none" dirty="0"/>
              <a:t> </a:t>
            </a:r>
            <a:r>
              <a:rPr lang="ru-RU" sz="2000" b="0" cap="none" dirty="0"/>
              <a:t>– простой графический редактор с интуитивно понятным интерфейсом</a:t>
            </a:r>
            <a:endParaRPr lang="ru-RU" sz="4000" b="0" cap="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2901F5-8A79-4DDF-A8DE-13B83158A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353732"/>
            <a:ext cx="11119104" cy="4184227"/>
          </a:xfrm>
        </p:spPr>
        <p:txBody>
          <a:bodyPr/>
          <a:lstStyle/>
          <a:p>
            <a:r>
              <a:rPr lang="ru-RU" sz="3200" dirty="0"/>
              <a:t>Удобное рисование</a:t>
            </a:r>
          </a:p>
          <a:p>
            <a:r>
              <a:rPr lang="ru-RU" sz="3200" dirty="0"/>
              <a:t>Простое и быстрое использование, понятный интерфейс</a:t>
            </a:r>
          </a:p>
          <a:p>
            <a:r>
              <a:rPr lang="ru-RU" sz="2800" dirty="0"/>
              <a:t>Возможность сохранения рисунков в разных форматах (</a:t>
            </a:r>
            <a:r>
              <a:rPr lang="en-US" sz="2800" dirty="0"/>
              <a:t>.</a:t>
            </a:r>
            <a:r>
              <a:rPr lang="en-US" sz="2800" dirty="0" err="1"/>
              <a:t>png</a:t>
            </a:r>
            <a:r>
              <a:rPr lang="en-US" sz="2800" dirty="0"/>
              <a:t>, .jpg)</a:t>
            </a:r>
            <a:endParaRPr lang="ru-RU" sz="2800" dirty="0"/>
          </a:p>
          <a:p>
            <a:r>
              <a:rPr lang="ru-RU" sz="2800" dirty="0"/>
              <a:t>Обширный выбор цвета рисования с помощью диалогового окна</a:t>
            </a:r>
          </a:p>
          <a:p>
            <a:r>
              <a:rPr lang="ru-RU" sz="2800" dirty="0"/>
              <a:t>Быстрая очистка холста</a:t>
            </a:r>
          </a:p>
          <a:p>
            <a:r>
              <a:rPr lang="ru-RU" sz="2800" dirty="0"/>
              <a:t>Запуск программы из </a:t>
            </a:r>
            <a:r>
              <a:rPr lang="en-US" sz="2800" dirty="0"/>
              <a:t>exe </a:t>
            </a:r>
            <a:r>
              <a:rPr lang="ru-RU" sz="2800" dirty="0"/>
              <a:t>файла</a:t>
            </a:r>
          </a:p>
          <a:p>
            <a:r>
              <a:rPr lang="ru-RU" sz="2800" dirty="0"/>
              <a:t>Удобный курсор для рисования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79146B-12E0-444F-AD98-34208A76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" y="898391"/>
            <a:ext cx="675474" cy="6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B3EDE-5C55-4A52-8A9A-2A06FC69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52080"/>
            <a:ext cx="10671048" cy="768096"/>
          </a:xfrm>
        </p:spPr>
        <p:txBody>
          <a:bodyPr/>
          <a:lstStyle/>
          <a:p>
            <a:r>
              <a:rPr lang="ru-RU" sz="4000" cap="none" dirty="0"/>
              <a:t>Использованные технологии</a:t>
            </a:r>
            <a:endParaRPr lang="ru-RU" sz="4000" b="0" cap="none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2901F5-8A79-4DDF-A8DE-13B83158A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353732"/>
            <a:ext cx="11119104" cy="4184227"/>
          </a:xfrm>
        </p:spPr>
        <p:txBody>
          <a:bodyPr/>
          <a:lstStyle/>
          <a:p>
            <a:r>
              <a:rPr lang="en-US" sz="3200" dirty="0" err="1"/>
              <a:t>PyQT</a:t>
            </a:r>
            <a:endParaRPr lang="en-US" sz="3200" dirty="0"/>
          </a:p>
          <a:p>
            <a:r>
              <a:rPr lang="en-US" sz="3200" dirty="0"/>
              <a:t>Qt Designer</a:t>
            </a:r>
          </a:p>
          <a:p>
            <a:r>
              <a:rPr lang="en-US" sz="3200" dirty="0"/>
              <a:t>SQL</a:t>
            </a:r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604959-3933-44BC-8AA3-FE959660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3" y="2190750"/>
            <a:ext cx="749208" cy="7810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08F1A1-6F29-44D2-B55D-18D16B4F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59" y="2800350"/>
            <a:ext cx="821981" cy="821981"/>
          </a:xfrm>
          <a:prstGeom prst="rect">
            <a:avLst/>
          </a:prstGeom>
        </p:spPr>
      </p:pic>
      <p:pic>
        <p:nvPicPr>
          <p:cNvPr id="1026" name="Picture 2" descr="Sql-сервер – Бесплатные иконки: компьютер">
            <a:extLst>
              <a:ext uri="{FF2B5EF4-FFF2-40B4-BE49-F238E27FC236}">
                <a16:creationId xmlns:a16="http://schemas.microsoft.com/office/drawing/2014/main" id="{604863F3-8B87-4899-BBC3-B0244A46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75" y="3482276"/>
            <a:ext cx="631122" cy="6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6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B3EDE-5C55-4A52-8A9A-2A06FC69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52080"/>
            <a:ext cx="10671048" cy="768096"/>
          </a:xfrm>
        </p:spPr>
        <p:txBody>
          <a:bodyPr/>
          <a:lstStyle/>
          <a:p>
            <a:r>
              <a:rPr lang="ru-RU" sz="4000" b="0" cap="none" dirty="0"/>
              <a:t>Работа программы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2901F5-8A79-4DDF-A8DE-13B83158A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353732"/>
            <a:ext cx="11119104" cy="4184227"/>
          </a:xfrm>
        </p:spPr>
        <p:txBody>
          <a:bodyPr/>
          <a:lstStyle/>
          <a:p>
            <a:r>
              <a:rPr lang="ru-RU" sz="2800" dirty="0"/>
              <a:t>Создаётся новый холст в разрешении </a:t>
            </a:r>
            <a:r>
              <a:rPr lang="en-US" sz="2800" dirty="0"/>
              <a:t>1280x720 </a:t>
            </a:r>
            <a:r>
              <a:rPr lang="ru-RU" sz="2800" dirty="0"/>
              <a:t>при открытии программы</a:t>
            </a:r>
          </a:p>
          <a:p>
            <a:r>
              <a:rPr lang="ru-RU" sz="2800" dirty="0"/>
              <a:t>Пользователь может как и рисовать что-либо кистью, так и стирать</a:t>
            </a:r>
          </a:p>
          <a:p>
            <a:r>
              <a:rPr lang="ru-RU" sz="2800" dirty="0"/>
              <a:t>Изменение фона</a:t>
            </a:r>
          </a:p>
          <a:p>
            <a:r>
              <a:rPr lang="ru-RU" sz="2800" dirty="0"/>
              <a:t>Сохранять файл</a:t>
            </a:r>
          </a:p>
        </p:txBody>
      </p:sp>
    </p:spTree>
    <p:extLst>
      <p:ext uri="{BB962C8B-B14F-4D97-AF65-F5344CB8AC3E}">
        <p14:creationId xmlns:p14="http://schemas.microsoft.com/office/powerpoint/2010/main" val="101570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B3EDE-5C55-4A52-8A9A-2A06FC69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52080"/>
            <a:ext cx="10671048" cy="768096"/>
          </a:xfrm>
        </p:spPr>
        <p:txBody>
          <a:bodyPr/>
          <a:lstStyle/>
          <a:p>
            <a:r>
              <a:rPr lang="ru-RU" sz="4000" b="0" cap="none" dirty="0"/>
              <a:t>Дальнейшее развитие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2901F5-8A79-4DDF-A8DE-13B83158A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353732"/>
            <a:ext cx="11119104" cy="4184227"/>
          </a:xfrm>
        </p:spPr>
        <p:txBody>
          <a:bodyPr/>
          <a:lstStyle/>
          <a:p>
            <a:r>
              <a:rPr lang="ru-RU" sz="2800" dirty="0"/>
              <a:t>Добавить возможность рисования фигур</a:t>
            </a:r>
          </a:p>
          <a:p>
            <a:r>
              <a:rPr lang="ru-RU" sz="2800" dirty="0"/>
              <a:t>Улучшить дизайн интерфейса программы</a:t>
            </a:r>
          </a:p>
          <a:p>
            <a:r>
              <a:rPr lang="ru-RU" sz="2800" dirty="0"/>
              <a:t>Добавить более </a:t>
            </a:r>
            <a:r>
              <a:rPr lang="ru-RU" sz="2800"/>
              <a:t>гладкую настройку толщины кисти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01405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{DFAFF1CF-1416-4521-8F4F-CB46E1B9D2D3}tf78438558_win32</Template>
  <TotalTime>59</TotalTime>
  <Words>114</Words>
  <Application>Microsoft Office PowerPoint</Application>
  <PresentationFormat>Широкоэкранный</PresentationFormat>
  <Paragraphs>25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Aptos</vt:lpstr>
      <vt:lpstr>Arial</vt:lpstr>
      <vt:lpstr>Arial Black</vt:lpstr>
      <vt:lpstr>Calibri</vt:lpstr>
      <vt:lpstr>Times new Roman</vt:lpstr>
      <vt:lpstr>Тема Office</vt:lpstr>
      <vt:lpstr>eDraw (Easy Drawing)</vt:lpstr>
      <vt:lpstr>eDraw – простой графический редактор с интуитивно понятным интерфейсом</vt:lpstr>
      <vt:lpstr>Использованные технологии</vt:lpstr>
      <vt:lpstr>Работа программы</vt:lpstr>
      <vt:lpstr>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eDraw (Easy Drawing)</dc:title>
  <dc:subject/>
  <dc:creator>Арсений Павлов</dc:creator>
  <cp:lastModifiedBy>Арсений Павлов</cp:lastModifiedBy>
  <cp:revision>7</cp:revision>
  <dcterms:created xsi:type="dcterms:W3CDTF">2023-11-10T17:49:31Z</dcterms:created>
  <dcterms:modified xsi:type="dcterms:W3CDTF">2023-11-10T20:43:20Z</dcterms:modified>
</cp:coreProperties>
</file>