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69" r:id="rId4"/>
    <p:sldId id="268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20C531-6B1B-49D2-A2F1-BD7F9D5247A7}"/>
              </a:ext>
            </a:extLst>
          </p:cNvPr>
          <p:cNvSpPr txBox="1"/>
          <p:nvPr/>
        </p:nvSpPr>
        <p:spPr>
          <a:xfrm>
            <a:off x="-1" y="207981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dirty="0" err="1"/>
              <a:t>FukuNavi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73280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A1DCD-995D-4CE4-BD57-6C874D10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6600" dirty="0"/>
              <a:t>Web</a:t>
            </a:r>
            <a:r>
              <a:rPr kumimoji="1" lang="ja-JP" altLang="en-US" sz="6600" dirty="0"/>
              <a:t>アプリの概要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A6D75B-F6ED-49BD-A019-7FAAAE34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/>
          </a:p>
          <a:p>
            <a:r>
              <a:rPr lang="ja-JP" altLang="ja-JP" sz="3200" dirty="0"/>
              <a:t>・</a:t>
            </a:r>
            <a:r>
              <a:rPr lang="ja-JP" altLang="en-US" sz="3200" dirty="0"/>
              <a:t>福島県の観光地の情報を掲載</a:t>
            </a:r>
            <a:endParaRPr lang="ja-JP" altLang="ja-JP" sz="3200" dirty="0"/>
          </a:p>
          <a:p>
            <a:r>
              <a:rPr lang="ja-JP" altLang="ja-JP" sz="3200" dirty="0"/>
              <a:t>・</a:t>
            </a:r>
            <a:r>
              <a:rPr lang="ja-JP" altLang="en-US" sz="3200" dirty="0"/>
              <a:t>福島県を観光するおすすめのルートを掲載</a:t>
            </a:r>
            <a:endParaRPr lang="en-US" altLang="ja-JP" sz="3200" dirty="0"/>
          </a:p>
          <a:p>
            <a:r>
              <a:rPr lang="ja-JP" altLang="en-US" sz="3200" dirty="0"/>
              <a:t>・ルートの</a:t>
            </a:r>
            <a:r>
              <a:rPr lang="en-US" altLang="ja-JP" sz="3200" dirty="0"/>
              <a:t>Map</a:t>
            </a:r>
            <a:r>
              <a:rPr lang="ja-JP" altLang="en-US" sz="3200" dirty="0"/>
              <a:t>を表示する機能</a:t>
            </a:r>
            <a:endParaRPr lang="ja-JP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14398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A1DCD-995D-4CE4-BD57-6C874D10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6600" dirty="0"/>
              <a:t>Web</a:t>
            </a:r>
            <a:r>
              <a:rPr kumimoji="1" lang="ja-JP" altLang="en-US" sz="6600" dirty="0"/>
              <a:t>アプリの機能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A6D75B-F6ED-49BD-A019-7FAAAE34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/>
          </a:p>
          <a:p>
            <a:r>
              <a:rPr lang="ja-JP" altLang="en-US" sz="3200" dirty="0"/>
              <a:t>・福島県の観光地一覧機能</a:t>
            </a:r>
            <a:endParaRPr lang="en-US" altLang="ja-JP" sz="3200" dirty="0"/>
          </a:p>
          <a:p>
            <a:r>
              <a:rPr lang="ja-JP" altLang="en-US" sz="3200" dirty="0"/>
              <a:t>・観光地の詳細機能</a:t>
            </a:r>
            <a:endParaRPr lang="en-US" altLang="ja-JP" sz="3200" dirty="0"/>
          </a:p>
          <a:p>
            <a:r>
              <a:rPr lang="ja-JP" altLang="en-US" sz="3200" dirty="0"/>
              <a:t>・ルートの一覧機能</a:t>
            </a:r>
            <a:endParaRPr lang="en-US" altLang="ja-JP" sz="3200" dirty="0"/>
          </a:p>
          <a:p>
            <a:r>
              <a:rPr lang="ja-JP" altLang="en-US" sz="3200" dirty="0"/>
              <a:t>・ルートの詳細閲覧機能</a:t>
            </a:r>
            <a:endParaRPr lang="en-US" altLang="ja-JP" sz="3200" dirty="0"/>
          </a:p>
          <a:p>
            <a:r>
              <a:rPr lang="ja-JP" altLang="en-US" sz="3200" dirty="0"/>
              <a:t>・ルートの</a:t>
            </a:r>
            <a:r>
              <a:rPr lang="en-US" altLang="ja-JP" sz="3200" dirty="0"/>
              <a:t>MAP</a:t>
            </a:r>
            <a:r>
              <a:rPr lang="ja-JP" altLang="en-US" sz="3200" dirty="0"/>
              <a:t>表示機能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5290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A1DCD-995D-4CE4-BD57-6C874D10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600" dirty="0"/>
              <a:t>開発経緯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A6D75B-F6ED-49BD-A019-7FAAAE34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/>
          </a:p>
          <a:p>
            <a:r>
              <a:rPr lang="ja-JP" altLang="ja-JP" sz="3200" dirty="0"/>
              <a:t>・地域活性化を目的</a:t>
            </a:r>
            <a:r>
              <a:rPr lang="ja-JP" altLang="en-US" sz="3200" dirty="0"/>
              <a:t>の</a:t>
            </a:r>
            <a:r>
              <a:rPr lang="ja-JP" altLang="ja-JP" sz="3200" dirty="0"/>
              <a:t>アプリケーションの開発</a:t>
            </a:r>
          </a:p>
          <a:p>
            <a:r>
              <a:rPr lang="ja-JP" altLang="ja-JP" sz="3200" dirty="0"/>
              <a:t>・福島の観光地をよりみんなに知ってもらうため</a:t>
            </a:r>
          </a:p>
        </p:txBody>
      </p:sp>
    </p:spTree>
    <p:extLst>
      <p:ext uri="{BB962C8B-B14F-4D97-AF65-F5344CB8AC3E}">
        <p14:creationId xmlns:p14="http://schemas.microsoft.com/office/powerpoint/2010/main" val="106388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5E83D-BC07-424B-842A-8D2165E2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72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dirty="0"/>
              <a:t>採用技術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23FD65D7-C0F7-4983-AB33-B5572100F9E6}"/>
              </a:ext>
            </a:extLst>
          </p:cNvPr>
          <p:cNvSpPr txBox="1">
            <a:spLocks/>
          </p:cNvSpPr>
          <p:nvPr/>
        </p:nvSpPr>
        <p:spPr>
          <a:xfrm>
            <a:off x="2678544" y="2066086"/>
            <a:ext cx="8801934" cy="14435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/>
              <a:t>&lt;PHP,HTML,SQL,C#&gt;         &lt;</a:t>
            </a:r>
            <a:r>
              <a:rPr lang="en-US" altLang="ja-JP" sz="3200" dirty="0" err="1"/>
              <a:t>VisualStudio</a:t>
            </a:r>
            <a:r>
              <a:rPr lang="en-US" altLang="ja-JP" sz="3200" dirty="0"/>
              <a:t>&gt;</a:t>
            </a:r>
          </a:p>
          <a:p>
            <a:r>
              <a:rPr lang="en-US" altLang="ja-JP" sz="3200" dirty="0"/>
              <a:t>&lt;.NET Core&gt;                        &lt;Azure DB&gt;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31974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107</Words>
  <Application>Microsoft Office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レトロスペクト</vt:lpstr>
      <vt:lpstr>PowerPoint プレゼンテーション</vt:lpstr>
      <vt:lpstr>Webアプリの概要</vt:lpstr>
      <vt:lpstr>Webアプリの機能</vt:lpstr>
      <vt:lpstr>開発経緯</vt:lpstr>
      <vt:lpstr>採用技術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先﨑 涼介(WiZ)</dc:creator>
  <cp:lastModifiedBy>先﨑 涼介(WiZ)</cp:lastModifiedBy>
  <cp:revision>4</cp:revision>
  <dcterms:created xsi:type="dcterms:W3CDTF">2020-11-13T05:46:53Z</dcterms:created>
  <dcterms:modified xsi:type="dcterms:W3CDTF">2021-01-28T01:43:16Z</dcterms:modified>
</cp:coreProperties>
</file>