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6" r:id="rId2"/>
    <p:sldMasterId id="2147483664" r:id="rId3"/>
  </p:sldMasterIdLst>
  <p:notesMasterIdLst>
    <p:notesMasterId r:id="rId40"/>
  </p:notesMasterIdLst>
  <p:sldIdLst>
    <p:sldId id="260" r:id="rId4"/>
    <p:sldId id="267" r:id="rId5"/>
    <p:sldId id="366" r:id="rId6"/>
    <p:sldId id="533" r:id="rId7"/>
    <p:sldId id="534" r:id="rId8"/>
    <p:sldId id="498" r:id="rId9"/>
    <p:sldId id="499" r:id="rId10"/>
    <p:sldId id="500" r:id="rId11"/>
    <p:sldId id="501" r:id="rId12"/>
    <p:sldId id="502" r:id="rId13"/>
    <p:sldId id="503" r:id="rId14"/>
    <p:sldId id="504" r:id="rId15"/>
    <p:sldId id="505" r:id="rId16"/>
    <p:sldId id="506" r:id="rId17"/>
    <p:sldId id="507" r:id="rId18"/>
    <p:sldId id="508" r:id="rId19"/>
    <p:sldId id="509" r:id="rId20"/>
    <p:sldId id="510" r:id="rId21"/>
    <p:sldId id="511" r:id="rId22"/>
    <p:sldId id="512" r:id="rId23"/>
    <p:sldId id="513" r:id="rId24"/>
    <p:sldId id="514" r:id="rId25"/>
    <p:sldId id="515" r:id="rId26"/>
    <p:sldId id="516" r:id="rId27"/>
    <p:sldId id="517" r:id="rId28"/>
    <p:sldId id="518" r:id="rId29"/>
    <p:sldId id="522" r:id="rId30"/>
    <p:sldId id="523" r:id="rId31"/>
    <p:sldId id="524" r:id="rId32"/>
    <p:sldId id="525" r:id="rId33"/>
    <p:sldId id="526" r:id="rId34"/>
    <p:sldId id="528" r:id="rId35"/>
    <p:sldId id="529" r:id="rId36"/>
    <p:sldId id="530" r:id="rId37"/>
    <p:sldId id="531" r:id="rId38"/>
    <p:sldId id="532" r:id="rId39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34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102" y="486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5ABCC-732D-4DFB-BF35-D5B0D3F49F74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2FBDB-533E-4526-9ECF-B2ACD996C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61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ヘッダーとフッター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07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87212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320038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303625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4816369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5144633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676061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708887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692474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420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11104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43930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227517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3914594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424285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078725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571814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604640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588227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0" name="直線コネクタ 19"/>
          <p:cNvCxnSpPr/>
          <p:nvPr userDrawn="1"/>
        </p:nvCxnSpPr>
        <p:spPr>
          <a:xfrm>
            <a:off x="5375812" y="752169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784995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768582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32701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1905140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15133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198720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5375812" y="3401787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3647985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3483853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5375812" y="4898434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5144632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5375812" y="6395081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664127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6477147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32" name="直線コネクタ 31"/>
          <p:cNvCxnSpPr/>
          <p:nvPr userDrawn="1"/>
        </p:nvCxnSpPr>
        <p:spPr>
          <a:xfrm>
            <a:off x="5375812" y="7891728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27100" y="8137926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5501836" y="797379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0612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画面いっぱ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1549400"/>
            <a:ext cx="13030200" cy="807243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93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689211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5920" y="2110511"/>
            <a:ext cx="5776546" cy="6892119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022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 - 2つず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0645" y="2110512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677053" y="5866117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15"/>
          </p:nvPr>
        </p:nvSpPr>
        <p:spPr>
          <a:xfrm>
            <a:off x="1640645" y="5866117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439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幅の広い画像を挿入でき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0" y="1969832"/>
            <a:ext cx="18288000" cy="5043558"/>
          </a:xfrm>
          <a:solidFill>
            <a:schemeClr val="accent1">
              <a:lumMod val="20000"/>
              <a:lumOff val="80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95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 - 番号付き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7576457" cy="10285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56344" y="2051163"/>
            <a:ext cx="6110514" cy="618308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171543" y="1783556"/>
            <a:ext cx="9100457" cy="6718300"/>
          </a:xfrm>
        </p:spPr>
        <p:txBody>
          <a:bodyPr anchor="ctr">
            <a:normAutofit/>
          </a:bodyPr>
          <a:lstStyle>
            <a:lvl1pPr marL="504000" indent="-828000" algn="l">
              <a:lnSpc>
                <a:spcPct val="100000"/>
              </a:lnSpc>
              <a:spcBef>
                <a:spcPts val="42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5330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左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40948" y="1856206"/>
            <a:ext cx="8054746" cy="314284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>
                <a:solidFill>
                  <a:schemeClr val="accent1"/>
                </a:solidFill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153800"/>
            <a:ext cx="18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40948" y="5266345"/>
            <a:ext cx="8054746" cy="3807314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19780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上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8000" cy="5430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5728337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7045482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8900" y="691183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328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053556"/>
            <a:ext cx="13030200" cy="41783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/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46948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スライドタイトルとテキスト - 中央寄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3728076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045221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911578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74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47741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3388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印象的な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6243827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8288000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45588" y="829993"/>
            <a:ext cx="16796825" cy="3896751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169054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2738355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8214543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シンプ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8294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830596"/>
            <a:ext cx="16878300" cy="1478004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5308600"/>
            <a:ext cx="13030200" cy="1473200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71916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44563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4"/>
          </p:nvPr>
        </p:nvSpPr>
        <p:spPr>
          <a:xfrm>
            <a:off x="8570687" y="279037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3472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505200" y="4494202"/>
            <a:ext cx="14077950" cy="109540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517900" y="5791210"/>
            <a:ext cx="13030200" cy="2024856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863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と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479800" y="4986296"/>
            <a:ext cx="14243050" cy="11351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3505200" y="4152900"/>
            <a:ext cx="12319000" cy="909596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08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673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417956" y="7924800"/>
            <a:ext cx="844913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392557" y="5160468"/>
            <a:ext cx="8474529" cy="18209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417957" y="4269016"/>
            <a:ext cx="8450833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108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878287"/>
            <a:ext cx="18288000" cy="3381828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671661" y="8069943"/>
            <a:ext cx="10944679" cy="1008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029597" y="6761719"/>
            <a:ext cx="16228806" cy="996933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2286" y="5870267"/>
            <a:ext cx="16183428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19508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489209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994547"/>
            <a:ext cx="16878300" cy="14780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3"/>
          </p:nvPr>
        </p:nvSpPr>
        <p:spPr>
          <a:xfrm>
            <a:off x="8570687" y="346809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50430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2392472"/>
            <a:ext cx="18288000" cy="5500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178600"/>
            <a:ext cx="16878300" cy="946851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35251" y="4531628"/>
            <a:ext cx="13253357" cy="2667207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389064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308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>
            <a:spLocks noChangeAspect="1"/>
          </p:cNvSpPr>
          <p:nvPr userDrawn="1"/>
        </p:nvSpPr>
        <p:spPr>
          <a:xfrm>
            <a:off x="535147" y="542571"/>
            <a:ext cx="17217707" cy="9200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517322" y="2552032"/>
            <a:ext cx="13253357" cy="5181349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70444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ブレイ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8124859"/>
            <a:ext cx="15659100" cy="10779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セクションタイトル</a:t>
            </a:r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2628900" y="799465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051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メインカラーの背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14450" y="3733231"/>
            <a:ext cx="15659100" cy="129256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見出しを入力</a:t>
            </a:r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221798"/>
            <a:ext cx="13030200" cy="1989931"/>
          </a:xfrm>
        </p:spPr>
        <p:txBody>
          <a:bodyPr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5799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90853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8004517"/>
            <a:ext cx="18288000" cy="1224475"/>
          </a:xfrm>
          <a:solidFill>
            <a:schemeClr val="tx1">
              <a:alpha val="20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</p:spTree>
    <p:extLst>
      <p:ext uri="{BB962C8B-B14F-4D97-AF65-F5344CB8AC3E}">
        <p14:creationId xmlns:p14="http://schemas.microsoft.com/office/powerpoint/2010/main" val="313854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5031978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6584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および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44529"/>
            <a:ext cx="18288000" cy="3940884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6541481"/>
            <a:ext cx="13030200" cy="1097866"/>
          </a:xfrm>
          <a:noFill/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7696462"/>
            <a:ext cx="13030200" cy="2024318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3278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4253309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0782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6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2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上が広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689600"/>
            <a:ext cx="13030200" cy="34036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54991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00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見出し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259137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170237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220415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6821092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6749656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628900" y="5780619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1640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2700" y="589932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56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90" r:id="rId4"/>
    <p:sldLayoutId id="2147483691" r:id="rId5"/>
    <p:sldLayoutId id="2147483670" r:id="rId6"/>
    <p:sldLayoutId id="2147483671" r:id="rId7"/>
    <p:sldLayoutId id="2147483674" r:id="rId8"/>
    <p:sldLayoutId id="2147483673" r:id="rId9"/>
    <p:sldLayoutId id="2147483687" r:id="rId10"/>
    <p:sldLayoutId id="2147483688" r:id="rId11"/>
    <p:sldLayoutId id="2147483689" r:id="rId12"/>
    <p:sldLayoutId id="2147483672" r:id="rId13"/>
    <p:sldLayoutId id="2147483679" r:id="rId14"/>
    <p:sldLayoutId id="2147483693" r:id="rId15"/>
    <p:sldLayoutId id="2147483680" r:id="rId16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81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4" r:id="rId2"/>
    <p:sldLayoutId id="2147483692" r:id="rId3"/>
    <p:sldLayoutId id="2147483685" r:id="rId4"/>
    <p:sldLayoutId id="2147483686" r:id="rId5"/>
    <p:sldLayoutId id="2147483696" r:id="rId6"/>
    <p:sldLayoutId id="2147483697" r:id="rId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484104"/>
            <a:ext cx="168783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981200"/>
            <a:ext cx="168783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4536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700" r:id="rId4"/>
    <p:sldLayoutId id="2147483668" r:id="rId5"/>
    <p:sldLayoutId id="2147483669" r:id="rId6"/>
    <p:sldLayoutId id="2147483701" r:id="rId7"/>
    <p:sldLayoutId id="2147483702" r:id="rId8"/>
    <p:sldLayoutId id="2147483694" r:id="rId9"/>
    <p:sldLayoutId id="2147483695" r:id="rId10"/>
    <p:sldLayoutId id="2147483698" r:id="rId11"/>
    <p:sldLayoutId id="2147483699" r:id="rId12"/>
    <p:sldLayoutId id="2147483675" r:id="rId13"/>
    <p:sldLayoutId id="2147483703" r:id="rId14"/>
    <p:sldLayoutId id="2147483682" r:id="rId15"/>
    <p:sldLayoutId id="2147483681" r:id="rId16"/>
    <p:sldLayoutId id="2147483683" r:id="rId1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6" indent="0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분리 집합</a:t>
            </a:r>
            <a:endParaRPr kumimoji="1" lang="ja-JP" altLang="en-US" b="1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>
          <a:xfrm>
            <a:off x="2178424" y="7107377"/>
            <a:ext cx="13541188" cy="2024856"/>
          </a:xfrm>
        </p:spPr>
        <p:txBody>
          <a:bodyPr/>
          <a:lstStyle/>
          <a:p>
            <a:r>
              <a:rPr lang="ko-KR" altLang="en-US" dirty="0"/>
              <a:t>컴퓨터 공학과 </a:t>
            </a:r>
            <a:r>
              <a:rPr lang="en-US" altLang="ko-KR" dirty="0"/>
              <a:t>20230546 </a:t>
            </a:r>
            <a:r>
              <a:rPr lang="ko-KR" altLang="en-US" dirty="0"/>
              <a:t>서보경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2025 </a:t>
            </a:r>
            <a:r>
              <a:rPr lang="ko-KR" altLang="en-US" dirty="0"/>
              <a:t>겨울방학 알고리즘 스터디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834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4F95B-C27C-F628-62EF-0288BA24C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10F8E9-2039-E4C6-1020-6EDB44D9BB29}"/>
              </a:ext>
            </a:extLst>
          </p:cNvPr>
          <p:cNvCxnSpPr>
            <a:cxnSpLocks/>
            <a:stCxn id="2" idx="3"/>
            <a:endCxn id="28" idx="0"/>
          </p:cNvCxnSpPr>
          <p:nvPr/>
        </p:nvCxnSpPr>
        <p:spPr>
          <a:xfrm flipH="1">
            <a:off x="1519776" y="2388670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>
            <a:extLst>
              <a:ext uri="{FF2B5EF4-FFF2-40B4-BE49-F238E27FC236}">
                <a16:creationId xmlns:a16="http://schemas.microsoft.com/office/drawing/2014/main" id="{18A10043-5201-3542-C241-A8C1E812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분리 집합</a:t>
            </a:r>
            <a:r>
              <a:rPr lang="en-US" altLang="ko-KR" b="1" dirty="0"/>
              <a:t> </a:t>
            </a:r>
            <a:r>
              <a:rPr lang="ko-KR" altLang="en-US" b="1" dirty="0"/>
              <a:t>만들기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B1F7C1C6-122F-011F-F862-3A69C9A07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53463FE-0C00-507B-640B-77904A57CA82}"/>
              </a:ext>
            </a:extLst>
          </p:cNvPr>
          <p:cNvSpPr/>
          <p:nvPr/>
        </p:nvSpPr>
        <p:spPr>
          <a:xfrm>
            <a:off x="10665370" y="355328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397A788-0068-191F-ED9E-65764A0F1ADF}"/>
              </a:ext>
            </a:extLst>
          </p:cNvPr>
          <p:cNvSpPr/>
          <p:nvPr/>
        </p:nvSpPr>
        <p:spPr>
          <a:xfrm>
            <a:off x="13743850" y="2176147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2A8FACF-2D30-90C6-660C-30869D8FCF5A}"/>
              </a:ext>
            </a:extLst>
          </p:cNvPr>
          <p:cNvSpPr/>
          <p:nvPr/>
        </p:nvSpPr>
        <p:spPr>
          <a:xfrm>
            <a:off x="13294962" y="4051183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D91F737-50EA-8B90-F545-0EEB3B7D4835}"/>
              </a:ext>
            </a:extLst>
          </p:cNvPr>
          <p:cNvSpPr/>
          <p:nvPr/>
        </p:nvSpPr>
        <p:spPr>
          <a:xfrm>
            <a:off x="12665966" y="597600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E6A6253-830E-254B-D041-8D9EAC86B876}"/>
              </a:ext>
            </a:extLst>
          </p:cNvPr>
          <p:cNvSpPr/>
          <p:nvPr/>
        </p:nvSpPr>
        <p:spPr>
          <a:xfrm>
            <a:off x="13695216" y="631159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513B0F0-B0F9-F742-9B85-67FD52FBAA11}"/>
              </a:ext>
            </a:extLst>
          </p:cNvPr>
          <p:cNvSpPr/>
          <p:nvPr/>
        </p:nvSpPr>
        <p:spPr>
          <a:xfrm>
            <a:off x="15294031" y="422830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2C027D4-043D-AD24-7B50-F8F9CA187229}"/>
              </a:ext>
            </a:extLst>
          </p:cNvPr>
          <p:cNvSpPr/>
          <p:nvPr/>
        </p:nvSpPr>
        <p:spPr>
          <a:xfrm>
            <a:off x="16031093" y="707032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9F9B219-2A63-74FE-67C6-C9735C08AAA6}"/>
              </a:ext>
            </a:extLst>
          </p:cNvPr>
          <p:cNvSpPr/>
          <p:nvPr/>
        </p:nvSpPr>
        <p:spPr>
          <a:xfrm>
            <a:off x="16978744" y="2864585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65935A-3B67-09E8-1CE0-8B1CD3685A10}"/>
              </a:ext>
            </a:extLst>
          </p:cNvPr>
          <p:cNvCxnSpPr>
            <a:stCxn id="3" idx="7"/>
            <a:endCxn id="4" idx="2"/>
          </p:cNvCxnSpPr>
          <p:nvPr/>
        </p:nvCxnSpPr>
        <p:spPr>
          <a:xfrm flipV="1">
            <a:off x="11431669" y="2633347"/>
            <a:ext cx="2312181" cy="1053853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118F26B-89A5-9B40-A376-84BFF5C79892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11563145" y="4010489"/>
            <a:ext cx="1731817" cy="497894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D3D068F-65DB-B1C6-2622-8F67CB5BF1C2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11431669" y="4333778"/>
            <a:ext cx="1365772" cy="181682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F5D3516-64CA-07D1-4119-220B3F04A430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14461515" y="5008795"/>
            <a:ext cx="963992" cy="143671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B8E2152-C0AD-B260-F962-47855DB0BD51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>
            <a:off x="15742919" y="5142706"/>
            <a:ext cx="737062" cy="192761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A373C13-E2B6-8523-FE9E-0B2A017FE3FA}"/>
              </a:ext>
            </a:extLst>
          </p:cNvPr>
          <p:cNvSpPr txBox="1"/>
          <p:nvPr/>
        </p:nvSpPr>
        <p:spPr>
          <a:xfrm>
            <a:off x="380422" y="7224880"/>
            <a:ext cx="153624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현재 정점은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번이고 그에 연결된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 정점이 있다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두 정점의 부모가 다르다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고로 합쳐준다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!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6C4B236C-D1C7-EF6A-ADEB-071BABF61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019388"/>
              </p:ext>
            </p:extLst>
          </p:nvPr>
        </p:nvGraphicFramePr>
        <p:xfrm>
          <a:off x="471863" y="6127486"/>
          <a:ext cx="717042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39608346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5373356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428960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부모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pic>
        <p:nvPicPr>
          <p:cNvPr id="10" name="그림 9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A64113F1-3EBB-B95C-F427-50C7AEA1D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4962" y="3429358"/>
            <a:ext cx="914400" cy="914400"/>
          </a:xfrm>
          <a:prstGeom prst="rect">
            <a:avLst/>
          </a:prstGeom>
        </p:spPr>
      </p:pic>
      <p:pic>
        <p:nvPicPr>
          <p:cNvPr id="11" name="그림 10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E12B5FC6-C262-0CE4-E1D4-158703E7E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70" y="2917319"/>
            <a:ext cx="914400" cy="914400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40B47715-A443-2E70-1BE0-F5C256E25276}"/>
              </a:ext>
            </a:extLst>
          </p:cNvPr>
          <p:cNvSpPr/>
          <p:nvPr/>
        </p:nvSpPr>
        <p:spPr>
          <a:xfrm>
            <a:off x="1889480" y="1820670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26F7046-71E2-920B-C9D8-EFB6839DDE13}"/>
              </a:ext>
            </a:extLst>
          </p:cNvPr>
          <p:cNvSpPr/>
          <p:nvPr/>
        </p:nvSpPr>
        <p:spPr>
          <a:xfrm>
            <a:off x="1179371" y="3008947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DACDB5A-B01C-A869-7F1D-C0C17757A75C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820789" y="3586138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9B561436-1D8B-E3CF-64B2-8B6987E7295A}"/>
              </a:ext>
            </a:extLst>
          </p:cNvPr>
          <p:cNvSpPr/>
          <p:nvPr/>
        </p:nvSpPr>
        <p:spPr>
          <a:xfrm>
            <a:off x="480384" y="4206415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11D03B8-50BA-DC61-37D1-BD2CE8630923}"/>
              </a:ext>
            </a:extLst>
          </p:cNvPr>
          <p:cNvSpPr/>
          <p:nvPr/>
        </p:nvSpPr>
        <p:spPr>
          <a:xfrm>
            <a:off x="16319336" y="196772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4B66123-729D-77A2-FD9D-450817C33B30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14641625" y="2424929"/>
            <a:ext cx="1677711" cy="16558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7289247-C738-9B6E-D49D-389C2DF6E473}"/>
              </a:ext>
            </a:extLst>
          </p:cNvPr>
          <p:cNvCxnSpPr>
            <a:cxnSpLocks/>
          </p:cNvCxnSpPr>
          <p:nvPr/>
        </p:nvCxnSpPr>
        <p:spPr>
          <a:xfrm flipV="1">
            <a:off x="16159797" y="3645074"/>
            <a:ext cx="950423" cy="86330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8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45A74-BB97-8DF6-6534-342C25ED6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66C91AC-6BC1-EAC3-941A-61F1DE9E3755}"/>
              </a:ext>
            </a:extLst>
          </p:cNvPr>
          <p:cNvCxnSpPr>
            <a:cxnSpLocks/>
            <a:stCxn id="2" idx="3"/>
            <a:endCxn id="28" idx="0"/>
          </p:cNvCxnSpPr>
          <p:nvPr/>
        </p:nvCxnSpPr>
        <p:spPr>
          <a:xfrm flipH="1">
            <a:off x="1519776" y="2388670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>
            <a:extLst>
              <a:ext uri="{FF2B5EF4-FFF2-40B4-BE49-F238E27FC236}">
                <a16:creationId xmlns:a16="http://schemas.microsoft.com/office/drawing/2014/main" id="{187584F5-88DF-E172-82FB-95431F406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분리 집합</a:t>
            </a:r>
            <a:r>
              <a:rPr lang="en-US" altLang="ko-KR" b="1" dirty="0"/>
              <a:t> </a:t>
            </a:r>
            <a:r>
              <a:rPr lang="ko-KR" altLang="en-US" b="1" dirty="0"/>
              <a:t>만들기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051E5DDA-69F1-5D48-2C84-3111305C8E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9241E0F-582E-8615-3AB4-1D6CF14E0442}"/>
              </a:ext>
            </a:extLst>
          </p:cNvPr>
          <p:cNvSpPr/>
          <p:nvPr/>
        </p:nvSpPr>
        <p:spPr>
          <a:xfrm>
            <a:off x="10665370" y="355328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E36074F-00C1-89E2-1DFA-E6662722B349}"/>
              </a:ext>
            </a:extLst>
          </p:cNvPr>
          <p:cNvSpPr/>
          <p:nvPr/>
        </p:nvSpPr>
        <p:spPr>
          <a:xfrm>
            <a:off x="13743850" y="2176147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B5C3928-3711-DF11-F6CC-9ECB7F68E5BF}"/>
              </a:ext>
            </a:extLst>
          </p:cNvPr>
          <p:cNvSpPr/>
          <p:nvPr/>
        </p:nvSpPr>
        <p:spPr>
          <a:xfrm>
            <a:off x="13294962" y="4051183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015F074-E765-96CC-D24B-B89463CC95D7}"/>
              </a:ext>
            </a:extLst>
          </p:cNvPr>
          <p:cNvSpPr/>
          <p:nvPr/>
        </p:nvSpPr>
        <p:spPr>
          <a:xfrm>
            <a:off x="12665966" y="597600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0B31C2E-25A7-7918-504A-02207374C3CC}"/>
              </a:ext>
            </a:extLst>
          </p:cNvPr>
          <p:cNvSpPr/>
          <p:nvPr/>
        </p:nvSpPr>
        <p:spPr>
          <a:xfrm>
            <a:off x="13695216" y="631159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ACF93B-8343-5FA1-4C5A-D438012E4524}"/>
              </a:ext>
            </a:extLst>
          </p:cNvPr>
          <p:cNvSpPr/>
          <p:nvPr/>
        </p:nvSpPr>
        <p:spPr>
          <a:xfrm>
            <a:off x="15294031" y="422830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C9046DC-752F-3BB3-EECA-B1B42CB02228}"/>
              </a:ext>
            </a:extLst>
          </p:cNvPr>
          <p:cNvSpPr/>
          <p:nvPr/>
        </p:nvSpPr>
        <p:spPr>
          <a:xfrm>
            <a:off x="16319336" y="196772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AAC0287-1593-8F42-0418-3DB57E3BF0DF}"/>
              </a:ext>
            </a:extLst>
          </p:cNvPr>
          <p:cNvSpPr/>
          <p:nvPr/>
        </p:nvSpPr>
        <p:spPr>
          <a:xfrm>
            <a:off x="16031093" y="707032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E5929FC-6E98-CCD7-0189-D17921EF4DC2}"/>
              </a:ext>
            </a:extLst>
          </p:cNvPr>
          <p:cNvSpPr/>
          <p:nvPr/>
        </p:nvSpPr>
        <p:spPr>
          <a:xfrm>
            <a:off x="16978744" y="2864585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E702C5F-66C1-2DA1-628A-E44BBA39E5AE}"/>
              </a:ext>
            </a:extLst>
          </p:cNvPr>
          <p:cNvCxnSpPr>
            <a:stCxn id="3" idx="7"/>
            <a:endCxn id="4" idx="2"/>
          </p:cNvCxnSpPr>
          <p:nvPr/>
        </p:nvCxnSpPr>
        <p:spPr>
          <a:xfrm flipV="1">
            <a:off x="11431669" y="2633347"/>
            <a:ext cx="2312181" cy="1053853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D950BF6-B2BE-3BD8-A8E3-D1A01090A0EF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11563145" y="4010489"/>
            <a:ext cx="1731817" cy="497894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FF333A1-0C8B-97E2-A573-384F1D81BF97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11431669" y="4333778"/>
            <a:ext cx="1365772" cy="181682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0DED815-A336-6762-124A-AFE5C08B9F0B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4641625" y="2424929"/>
            <a:ext cx="1677711" cy="16558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8DDF3AE-B0EB-F1A9-B5FB-A90C659D5CDC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14461515" y="5008795"/>
            <a:ext cx="963992" cy="143671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4C4E347-8DAA-F739-7B60-ED72529BB1DE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>
            <a:off x="15742919" y="5142706"/>
            <a:ext cx="737062" cy="192761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CB3DFE98-B226-FF0E-EA6E-B8DA01312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661463"/>
              </p:ext>
            </p:extLst>
          </p:nvPr>
        </p:nvGraphicFramePr>
        <p:xfrm>
          <a:off x="471863" y="6127486"/>
          <a:ext cx="717042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39608346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5373356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428960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부모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pic>
        <p:nvPicPr>
          <p:cNvPr id="10" name="그림 9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30D6AA99-78DD-EEF0-7882-1C0FACC8C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4962" y="3429358"/>
            <a:ext cx="914400" cy="914400"/>
          </a:xfrm>
          <a:prstGeom prst="rect">
            <a:avLst/>
          </a:prstGeom>
        </p:spPr>
      </p:pic>
      <p:pic>
        <p:nvPicPr>
          <p:cNvPr id="11" name="그림 10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5F78E9B1-EBAF-DA22-6DDE-E2B1B96F1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70" y="2917319"/>
            <a:ext cx="914400" cy="914400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0F731321-A606-324A-6DE8-37316F711E0E}"/>
              </a:ext>
            </a:extLst>
          </p:cNvPr>
          <p:cNvSpPr/>
          <p:nvPr/>
        </p:nvSpPr>
        <p:spPr>
          <a:xfrm>
            <a:off x="1889480" y="1820670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BDDA7C9-5E21-367F-51D9-9F352F683964}"/>
              </a:ext>
            </a:extLst>
          </p:cNvPr>
          <p:cNvSpPr/>
          <p:nvPr/>
        </p:nvSpPr>
        <p:spPr>
          <a:xfrm>
            <a:off x="1179371" y="3008947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645232F-397A-0642-90E1-DF26703C1B1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820789" y="3586138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DCE44C51-8DD8-B7F4-D67B-EF48828C041F}"/>
              </a:ext>
            </a:extLst>
          </p:cNvPr>
          <p:cNvSpPr/>
          <p:nvPr/>
        </p:nvSpPr>
        <p:spPr>
          <a:xfrm>
            <a:off x="480384" y="4206415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BE9861-9CFA-1727-DD64-A5CDF0C94B1A}"/>
              </a:ext>
            </a:extLst>
          </p:cNvPr>
          <p:cNvSpPr txBox="1"/>
          <p:nvPr/>
        </p:nvSpPr>
        <p:spPr>
          <a:xfrm>
            <a:off x="380422" y="7224880"/>
            <a:ext cx="153624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작은 정점이 큰 정점의 부모가 된다는 룰을 지켜야 한다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고로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번의 부모는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 정점이 되도록 트리를 만들어 주고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배열 값을 갱신해준다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이후 그래프 탐색을 재개해준다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39AF8C2-F5D7-AF29-49B0-CCE29BD7C506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2470588" y="2388670"/>
            <a:ext cx="421202" cy="620277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1F86F2A4-4605-3898-97BD-AC36F2F43ABB}"/>
              </a:ext>
            </a:extLst>
          </p:cNvPr>
          <p:cNvSpPr/>
          <p:nvPr/>
        </p:nvSpPr>
        <p:spPr>
          <a:xfrm>
            <a:off x="2645580" y="3008947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EBD94EE-458B-0558-0873-A6FA9853B55A}"/>
              </a:ext>
            </a:extLst>
          </p:cNvPr>
          <p:cNvCxnSpPr>
            <a:cxnSpLocks/>
          </p:cNvCxnSpPr>
          <p:nvPr/>
        </p:nvCxnSpPr>
        <p:spPr>
          <a:xfrm flipV="1">
            <a:off x="16159797" y="3645074"/>
            <a:ext cx="950423" cy="86330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63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D731F-1558-647A-8C75-23DEC53F2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0516C89-7D8B-EA61-47E3-341DB80CD992}"/>
              </a:ext>
            </a:extLst>
          </p:cNvPr>
          <p:cNvCxnSpPr>
            <a:cxnSpLocks/>
            <a:stCxn id="2" idx="3"/>
            <a:endCxn id="28" idx="0"/>
          </p:cNvCxnSpPr>
          <p:nvPr/>
        </p:nvCxnSpPr>
        <p:spPr>
          <a:xfrm flipH="1">
            <a:off x="1519776" y="2388670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>
            <a:extLst>
              <a:ext uri="{FF2B5EF4-FFF2-40B4-BE49-F238E27FC236}">
                <a16:creationId xmlns:a16="http://schemas.microsoft.com/office/drawing/2014/main" id="{2DF2E57E-B453-6DEA-5526-1211F49F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분리 집합</a:t>
            </a:r>
            <a:r>
              <a:rPr lang="en-US" altLang="ko-KR" b="1" dirty="0"/>
              <a:t> </a:t>
            </a:r>
            <a:r>
              <a:rPr lang="ko-KR" altLang="en-US" b="1" dirty="0"/>
              <a:t>만들기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99EECC9-B11F-6844-E06E-53E0174215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3567C5B-F89A-FA9C-BC90-60DAA886C13C}"/>
              </a:ext>
            </a:extLst>
          </p:cNvPr>
          <p:cNvSpPr/>
          <p:nvPr/>
        </p:nvSpPr>
        <p:spPr>
          <a:xfrm>
            <a:off x="10665370" y="355328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BE04088-67D2-BD02-AA1A-79B5EA36EBDB}"/>
              </a:ext>
            </a:extLst>
          </p:cNvPr>
          <p:cNvSpPr/>
          <p:nvPr/>
        </p:nvSpPr>
        <p:spPr>
          <a:xfrm>
            <a:off x="13743850" y="2176147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31E6D2A-4E08-9BE7-FED7-6DAD6470C9A6}"/>
              </a:ext>
            </a:extLst>
          </p:cNvPr>
          <p:cNvSpPr/>
          <p:nvPr/>
        </p:nvSpPr>
        <p:spPr>
          <a:xfrm>
            <a:off x="13294962" y="4051183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8B211A4-3A1B-E5A9-7B15-72CF867EB218}"/>
              </a:ext>
            </a:extLst>
          </p:cNvPr>
          <p:cNvSpPr/>
          <p:nvPr/>
        </p:nvSpPr>
        <p:spPr>
          <a:xfrm>
            <a:off x="12665966" y="597600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7EC9275-A539-72E6-85AB-39372514C8FC}"/>
              </a:ext>
            </a:extLst>
          </p:cNvPr>
          <p:cNvSpPr/>
          <p:nvPr/>
        </p:nvSpPr>
        <p:spPr>
          <a:xfrm>
            <a:off x="13695216" y="631159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EE49ABB-AD00-3953-597D-59D883BBEFC3}"/>
              </a:ext>
            </a:extLst>
          </p:cNvPr>
          <p:cNvSpPr/>
          <p:nvPr/>
        </p:nvSpPr>
        <p:spPr>
          <a:xfrm>
            <a:off x="15294031" y="422830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56C4F24-C031-FC14-A3F9-0A33B3D1345B}"/>
              </a:ext>
            </a:extLst>
          </p:cNvPr>
          <p:cNvSpPr/>
          <p:nvPr/>
        </p:nvSpPr>
        <p:spPr>
          <a:xfrm>
            <a:off x="16319336" y="196772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7B72C47-5078-EEEA-5CD1-34D11FDD1788}"/>
              </a:ext>
            </a:extLst>
          </p:cNvPr>
          <p:cNvSpPr/>
          <p:nvPr/>
        </p:nvSpPr>
        <p:spPr>
          <a:xfrm>
            <a:off x="16031093" y="707032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3F190A6-B043-D4A3-D83F-597F30AFADB1}"/>
              </a:ext>
            </a:extLst>
          </p:cNvPr>
          <p:cNvSpPr/>
          <p:nvPr/>
        </p:nvSpPr>
        <p:spPr>
          <a:xfrm>
            <a:off x="16978744" y="2864585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FEB8A54-4A4B-92B2-7943-34ED0B6FD82B}"/>
              </a:ext>
            </a:extLst>
          </p:cNvPr>
          <p:cNvCxnSpPr>
            <a:stCxn id="3" idx="7"/>
            <a:endCxn id="4" idx="2"/>
          </p:cNvCxnSpPr>
          <p:nvPr/>
        </p:nvCxnSpPr>
        <p:spPr>
          <a:xfrm flipV="1">
            <a:off x="11431669" y="2633347"/>
            <a:ext cx="2312181" cy="1053853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71DE053-2713-43E7-B670-B5A6F9E7136D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11563145" y="4010489"/>
            <a:ext cx="1731817" cy="49789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B8F419D-B7AC-5E08-BC25-84A07B8D15B2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11431669" y="4333778"/>
            <a:ext cx="1365772" cy="1816829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CBF06CD-AA2C-99B9-5CC4-A5B0D3E3EBB0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4641625" y="2424929"/>
            <a:ext cx="1677711" cy="16558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62AFB20-A226-9CE3-C4F9-8F43046A73CD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14461515" y="5008795"/>
            <a:ext cx="963992" cy="143671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0CFF750-76C7-F900-93A7-AFAFCAFCB8DE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>
            <a:off x="15742919" y="5142706"/>
            <a:ext cx="737062" cy="192761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D7829E0D-D4E8-2231-302A-F1C6F2E1D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718920"/>
              </p:ext>
            </p:extLst>
          </p:nvPr>
        </p:nvGraphicFramePr>
        <p:xfrm>
          <a:off x="471863" y="6127486"/>
          <a:ext cx="717042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39608346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5373356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428960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부모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pic>
        <p:nvPicPr>
          <p:cNvPr id="10" name="그림 9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8C8E6D48-0576-ECA9-F015-36569D52F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084" y="5324854"/>
            <a:ext cx="914400" cy="914400"/>
          </a:xfrm>
          <a:prstGeom prst="rect">
            <a:avLst/>
          </a:prstGeom>
        </p:spPr>
      </p:pic>
      <p:pic>
        <p:nvPicPr>
          <p:cNvPr id="11" name="그림 10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7CF9DDBD-F841-E7E6-DB91-41628A5BE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70" y="2917319"/>
            <a:ext cx="914400" cy="914400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2FE8DC4F-88F2-6B85-CC07-4F9694A506BF}"/>
              </a:ext>
            </a:extLst>
          </p:cNvPr>
          <p:cNvSpPr/>
          <p:nvPr/>
        </p:nvSpPr>
        <p:spPr>
          <a:xfrm>
            <a:off x="1889480" y="1820670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28BA850-8D80-E634-6D1D-CE0A362F9A49}"/>
              </a:ext>
            </a:extLst>
          </p:cNvPr>
          <p:cNvSpPr/>
          <p:nvPr/>
        </p:nvSpPr>
        <p:spPr>
          <a:xfrm>
            <a:off x="1179371" y="3008947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B00714E-F195-0426-4311-0CBE75788968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820789" y="3586138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C5AC0568-7F9C-B7F9-E038-091B22BCC6A1}"/>
              </a:ext>
            </a:extLst>
          </p:cNvPr>
          <p:cNvSpPr/>
          <p:nvPr/>
        </p:nvSpPr>
        <p:spPr>
          <a:xfrm>
            <a:off x="480384" y="4206415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2CA521-4C05-B997-B314-955F3F82A3AD}"/>
              </a:ext>
            </a:extLst>
          </p:cNvPr>
          <p:cNvSpPr txBox="1"/>
          <p:nvPr/>
        </p:nvSpPr>
        <p:spPr>
          <a:xfrm>
            <a:off x="380422" y="7224880"/>
            <a:ext cx="153624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현재 정점은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번이고 그에 연결된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 정점이 있다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두 정점의 부모가 다르다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고로 합쳐준다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!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9211444-D3DB-9668-5F9C-A162431C176B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2470588" y="2388670"/>
            <a:ext cx="421202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B50E2FB1-3D39-DBB8-BB3A-3A9EE9DDB949}"/>
              </a:ext>
            </a:extLst>
          </p:cNvPr>
          <p:cNvSpPr/>
          <p:nvPr/>
        </p:nvSpPr>
        <p:spPr>
          <a:xfrm>
            <a:off x="2645580" y="3008947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7A52E1E-56D2-3564-D9B8-C2639099C696}"/>
              </a:ext>
            </a:extLst>
          </p:cNvPr>
          <p:cNvCxnSpPr>
            <a:cxnSpLocks/>
          </p:cNvCxnSpPr>
          <p:nvPr/>
        </p:nvCxnSpPr>
        <p:spPr>
          <a:xfrm flipV="1">
            <a:off x="16159797" y="3645074"/>
            <a:ext cx="950423" cy="86330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63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212CC-DFAF-4779-F690-BF7D909BF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59EA0BC-ECDC-DF10-44D3-769D6C126F9D}"/>
              </a:ext>
            </a:extLst>
          </p:cNvPr>
          <p:cNvCxnSpPr>
            <a:cxnSpLocks/>
            <a:stCxn id="2" idx="3"/>
            <a:endCxn id="28" idx="0"/>
          </p:cNvCxnSpPr>
          <p:nvPr/>
        </p:nvCxnSpPr>
        <p:spPr>
          <a:xfrm flipH="1">
            <a:off x="1519776" y="2388670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>
            <a:extLst>
              <a:ext uri="{FF2B5EF4-FFF2-40B4-BE49-F238E27FC236}">
                <a16:creationId xmlns:a16="http://schemas.microsoft.com/office/drawing/2014/main" id="{BAF8FFA5-AD1D-D6D0-820B-C445ECCF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분리 집합</a:t>
            </a:r>
            <a:r>
              <a:rPr lang="en-US" altLang="ko-KR" b="1" dirty="0"/>
              <a:t> </a:t>
            </a:r>
            <a:r>
              <a:rPr lang="ko-KR" altLang="en-US" b="1" dirty="0"/>
              <a:t>만들기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03C3CB4-0CE1-A535-FC33-3F93471033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D2156C-39FF-9CA5-3E33-EC7B539844E0}"/>
              </a:ext>
            </a:extLst>
          </p:cNvPr>
          <p:cNvSpPr/>
          <p:nvPr/>
        </p:nvSpPr>
        <p:spPr>
          <a:xfrm>
            <a:off x="10665370" y="355328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170D863-93BD-B124-1871-79AC3D42E044}"/>
              </a:ext>
            </a:extLst>
          </p:cNvPr>
          <p:cNvSpPr/>
          <p:nvPr/>
        </p:nvSpPr>
        <p:spPr>
          <a:xfrm>
            <a:off x="13743850" y="2176147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8B8FF6B-6F21-2E89-0F70-C6260E357B45}"/>
              </a:ext>
            </a:extLst>
          </p:cNvPr>
          <p:cNvSpPr/>
          <p:nvPr/>
        </p:nvSpPr>
        <p:spPr>
          <a:xfrm>
            <a:off x="13294962" y="4051183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0398C85-8C41-F720-A330-B8A17166A8BE}"/>
              </a:ext>
            </a:extLst>
          </p:cNvPr>
          <p:cNvSpPr/>
          <p:nvPr/>
        </p:nvSpPr>
        <p:spPr>
          <a:xfrm>
            <a:off x="12665966" y="597600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3E76298-B590-2097-5531-0030902767DE}"/>
              </a:ext>
            </a:extLst>
          </p:cNvPr>
          <p:cNvSpPr/>
          <p:nvPr/>
        </p:nvSpPr>
        <p:spPr>
          <a:xfrm>
            <a:off x="13695216" y="631159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AA1BACB-2AF6-5074-E190-11B77A9A8E07}"/>
              </a:ext>
            </a:extLst>
          </p:cNvPr>
          <p:cNvSpPr/>
          <p:nvPr/>
        </p:nvSpPr>
        <p:spPr>
          <a:xfrm>
            <a:off x="15294031" y="422830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76086BA-83D9-09FF-0D86-70AA1CAFBF97}"/>
              </a:ext>
            </a:extLst>
          </p:cNvPr>
          <p:cNvSpPr/>
          <p:nvPr/>
        </p:nvSpPr>
        <p:spPr>
          <a:xfrm>
            <a:off x="16319336" y="196772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CB8CD98-4181-21D8-DD23-335935FDBC18}"/>
              </a:ext>
            </a:extLst>
          </p:cNvPr>
          <p:cNvSpPr/>
          <p:nvPr/>
        </p:nvSpPr>
        <p:spPr>
          <a:xfrm>
            <a:off x="16031093" y="707032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67FF6BB-F9DE-45BC-E066-ADD7ED5B8234}"/>
              </a:ext>
            </a:extLst>
          </p:cNvPr>
          <p:cNvSpPr/>
          <p:nvPr/>
        </p:nvSpPr>
        <p:spPr>
          <a:xfrm>
            <a:off x="16978744" y="2864585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2C46F5D-F3D4-9AC2-5E5D-FE549EDE07E8}"/>
              </a:ext>
            </a:extLst>
          </p:cNvPr>
          <p:cNvCxnSpPr>
            <a:stCxn id="3" idx="7"/>
            <a:endCxn id="4" idx="2"/>
          </p:cNvCxnSpPr>
          <p:nvPr/>
        </p:nvCxnSpPr>
        <p:spPr>
          <a:xfrm flipV="1">
            <a:off x="11431669" y="2633347"/>
            <a:ext cx="2312181" cy="1053853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E073F88-25BE-B157-6545-0654F0C415D0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11563145" y="4010489"/>
            <a:ext cx="1731817" cy="49789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0261391-7DC5-5EEF-2B75-36D468AAFAD4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11431669" y="4333778"/>
            <a:ext cx="1365772" cy="1816829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C3FF5F0-D1B4-79AC-87BE-E3AAC726B354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4641625" y="2424929"/>
            <a:ext cx="1677711" cy="16558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FAF96AD-7427-613E-26AA-C33AA7FA08FD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14461515" y="5008795"/>
            <a:ext cx="963992" cy="143671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523348D-0EB9-EAAE-5BF2-923AE56C1A50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>
            <a:off x="15742919" y="5142706"/>
            <a:ext cx="737062" cy="192761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7E0F6C3-D7A5-3AD3-AE63-862596889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590765"/>
              </p:ext>
            </p:extLst>
          </p:nvPr>
        </p:nvGraphicFramePr>
        <p:xfrm>
          <a:off x="471863" y="6127486"/>
          <a:ext cx="717042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39608346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5373356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428960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부모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pic>
        <p:nvPicPr>
          <p:cNvPr id="10" name="그림 9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00987BD9-0494-086C-5891-B7D152102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084" y="5324854"/>
            <a:ext cx="914400" cy="914400"/>
          </a:xfrm>
          <a:prstGeom prst="rect">
            <a:avLst/>
          </a:prstGeom>
        </p:spPr>
      </p:pic>
      <p:pic>
        <p:nvPicPr>
          <p:cNvPr id="11" name="그림 10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D88459F7-735A-FB0F-4884-AAE1161B3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70" y="2917319"/>
            <a:ext cx="914400" cy="914400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A934B0C-DC3E-024A-B3E8-E96B75F2C72E}"/>
              </a:ext>
            </a:extLst>
          </p:cNvPr>
          <p:cNvSpPr/>
          <p:nvPr/>
        </p:nvSpPr>
        <p:spPr>
          <a:xfrm>
            <a:off x="1889480" y="1820670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7A8BC99-5EE2-A026-46E2-8401D92215C5}"/>
              </a:ext>
            </a:extLst>
          </p:cNvPr>
          <p:cNvSpPr/>
          <p:nvPr/>
        </p:nvSpPr>
        <p:spPr>
          <a:xfrm>
            <a:off x="1179371" y="3008947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AD5C316-E1AE-19EF-C28E-AD9106251693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820789" y="3586138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21E7B51F-B25E-9B69-D352-3EEC9B94D588}"/>
              </a:ext>
            </a:extLst>
          </p:cNvPr>
          <p:cNvSpPr/>
          <p:nvPr/>
        </p:nvSpPr>
        <p:spPr>
          <a:xfrm>
            <a:off x="480384" y="4206415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00528D2-BB64-7257-0300-BAE96C7B3F75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2470588" y="2388670"/>
            <a:ext cx="421202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EB393772-44A5-FAD1-8A05-40F6584130FD}"/>
              </a:ext>
            </a:extLst>
          </p:cNvPr>
          <p:cNvSpPr/>
          <p:nvPr/>
        </p:nvSpPr>
        <p:spPr>
          <a:xfrm>
            <a:off x="2645580" y="3008947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8E5C41-80E7-47CA-F330-B45AE2468A3D}"/>
              </a:ext>
            </a:extLst>
          </p:cNvPr>
          <p:cNvSpPr txBox="1"/>
          <p:nvPr/>
        </p:nvSpPr>
        <p:spPr>
          <a:xfrm>
            <a:off x="380422" y="7224880"/>
            <a:ext cx="153624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작은 정점이 큰 정점의 부모가 된다는 룰을 지켜야 한다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고로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번의 부모는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 정점이 되도록 트리를 만들어 주고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배열 값을 갱신해준다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한 컴포넌트의 탐색이 끝났다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이제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 정점으로 이동하겠다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12F4C96-75DE-9D6A-E66C-B2B9F648F3FC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2229885" y="2486123"/>
            <a:ext cx="0" cy="1292862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68047977-CF6E-5A92-4945-F9E4E1EC9902}"/>
              </a:ext>
            </a:extLst>
          </p:cNvPr>
          <p:cNvSpPr/>
          <p:nvPr/>
        </p:nvSpPr>
        <p:spPr>
          <a:xfrm>
            <a:off x="1909053" y="3778698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7A21124-5CA1-FC85-0C35-3B743AA37EF9}"/>
              </a:ext>
            </a:extLst>
          </p:cNvPr>
          <p:cNvCxnSpPr>
            <a:cxnSpLocks/>
          </p:cNvCxnSpPr>
          <p:nvPr/>
        </p:nvCxnSpPr>
        <p:spPr>
          <a:xfrm flipV="1">
            <a:off x="16159797" y="3645074"/>
            <a:ext cx="950423" cy="86330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19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94DFA-D2A7-8E0F-5E8D-F36551FE9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97B233C-5227-C660-4682-E0E9EE3BC20A}"/>
              </a:ext>
            </a:extLst>
          </p:cNvPr>
          <p:cNvCxnSpPr>
            <a:cxnSpLocks/>
            <a:stCxn id="2" idx="3"/>
            <a:endCxn id="28" idx="0"/>
          </p:cNvCxnSpPr>
          <p:nvPr/>
        </p:nvCxnSpPr>
        <p:spPr>
          <a:xfrm flipH="1">
            <a:off x="1519776" y="2388670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>
            <a:extLst>
              <a:ext uri="{FF2B5EF4-FFF2-40B4-BE49-F238E27FC236}">
                <a16:creationId xmlns:a16="http://schemas.microsoft.com/office/drawing/2014/main" id="{DD508971-AF56-1DAC-0D28-106D5A64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분리 집합</a:t>
            </a:r>
            <a:r>
              <a:rPr lang="en-US" altLang="ko-KR" b="1" dirty="0"/>
              <a:t> </a:t>
            </a:r>
            <a:r>
              <a:rPr lang="ko-KR" altLang="en-US" b="1" dirty="0"/>
              <a:t>만들기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EC337738-4BDC-3EC2-FF20-95D6C7C99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DD43C6C-4E35-1353-94D5-76F4D29569BB}"/>
              </a:ext>
            </a:extLst>
          </p:cNvPr>
          <p:cNvSpPr/>
          <p:nvPr/>
        </p:nvSpPr>
        <p:spPr>
          <a:xfrm>
            <a:off x="10665370" y="355328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A01C9C8-4D71-AD4A-4010-858B060BB867}"/>
              </a:ext>
            </a:extLst>
          </p:cNvPr>
          <p:cNvSpPr/>
          <p:nvPr/>
        </p:nvSpPr>
        <p:spPr>
          <a:xfrm>
            <a:off x="13743850" y="2176147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027A672-1668-95E1-C80E-51BEE7D12F9A}"/>
              </a:ext>
            </a:extLst>
          </p:cNvPr>
          <p:cNvSpPr/>
          <p:nvPr/>
        </p:nvSpPr>
        <p:spPr>
          <a:xfrm>
            <a:off x="13294962" y="4051183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A3224C9-BA8C-30CC-5351-44542A83FB02}"/>
              </a:ext>
            </a:extLst>
          </p:cNvPr>
          <p:cNvSpPr/>
          <p:nvPr/>
        </p:nvSpPr>
        <p:spPr>
          <a:xfrm>
            <a:off x="12665966" y="597600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BA094F5-B8E6-C190-9033-6C3167FDAD03}"/>
              </a:ext>
            </a:extLst>
          </p:cNvPr>
          <p:cNvSpPr/>
          <p:nvPr/>
        </p:nvSpPr>
        <p:spPr>
          <a:xfrm>
            <a:off x="13695216" y="631159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5B2DF93-26FA-E562-B782-340ACFB15061}"/>
              </a:ext>
            </a:extLst>
          </p:cNvPr>
          <p:cNvSpPr/>
          <p:nvPr/>
        </p:nvSpPr>
        <p:spPr>
          <a:xfrm>
            <a:off x="15294031" y="422830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11AF412-8954-771D-32BE-5E6A635A7632}"/>
              </a:ext>
            </a:extLst>
          </p:cNvPr>
          <p:cNvSpPr/>
          <p:nvPr/>
        </p:nvSpPr>
        <p:spPr>
          <a:xfrm>
            <a:off x="16319336" y="196772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8B121A9-662F-7529-9373-E6406CC61B53}"/>
              </a:ext>
            </a:extLst>
          </p:cNvPr>
          <p:cNvSpPr/>
          <p:nvPr/>
        </p:nvSpPr>
        <p:spPr>
          <a:xfrm>
            <a:off x="16031093" y="707032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CF73919-9231-B902-35BB-00A15877114E}"/>
              </a:ext>
            </a:extLst>
          </p:cNvPr>
          <p:cNvSpPr/>
          <p:nvPr/>
        </p:nvSpPr>
        <p:spPr>
          <a:xfrm>
            <a:off x="16978744" y="2864585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4968FE0-6985-56F7-A3BF-F3AE7A66E5EC}"/>
              </a:ext>
            </a:extLst>
          </p:cNvPr>
          <p:cNvCxnSpPr>
            <a:stCxn id="3" idx="7"/>
            <a:endCxn id="4" idx="2"/>
          </p:cNvCxnSpPr>
          <p:nvPr/>
        </p:nvCxnSpPr>
        <p:spPr>
          <a:xfrm flipV="1">
            <a:off x="11431669" y="2633347"/>
            <a:ext cx="2312181" cy="1053853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EE1A230-ABEA-3B25-8442-7453E2CFE624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11563145" y="4010489"/>
            <a:ext cx="1731817" cy="49789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4015A79-3BF7-F5C9-5397-643B897C681B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11431669" y="4333778"/>
            <a:ext cx="1365772" cy="181682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3ECC364-FAF1-BB23-D3E8-83B2BC0CB58A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4641625" y="2424929"/>
            <a:ext cx="1677711" cy="16558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4DF99F6-CC35-C054-D4B6-5029DE33CDDD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14461515" y="5008795"/>
            <a:ext cx="963992" cy="143671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72EF7B7-D312-D30D-45ED-C971BE8B94D2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>
            <a:off x="15742919" y="5142706"/>
            <a:ext cx="737062" cy="192761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1EEC5D0-475C-CFBA-D7B6-117E4516050D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16159797" y="3645074"/>
            <a:ext cx="950423" cy="863309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65712448-716A-243A-2C5B-6AB95BCBA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349397"/>
              </p:ext>
            </p:extLst>
          </p:nvPr>
        </p:nvGraphicFramePr>
        <p:xfrm>
          <a:off x="471863" y="6127486"/>
          <a:ext cx="717042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39608346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5373356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428960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부모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pic>
        <p:nvPicPr>
          <p:cNvPr id="10" name="그림 9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DECAD3C3-FD9A-A4AA-C29A-056A2B96C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744" y="2177595"/>
            <a:ext cx="914400" cy="914400"/>
          </a:xfrm>
          <a:prstGeom prst="rect">
            <a:avLst/>
          </a:prstGeom>
        </p:spPr>
      </p:pic>
      <p:pic>
        <p:nvPicPr>
          <p:cNvPr id="11" name="그림 10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1DBA8D2D-83A9-8101-5FAB-6800A0E7F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5397" y="3593983"/>
            <a:ext cx="914400" cy="914400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BD1D6738-2884-2448-5284-5331F1AD0E27}"/>
              </a:ext>
            </a:extLst>
          </p:cNvPr>
          <p:cNvSpPr/>
          <p:nvPr/>
        </p:nvSpPr>
        <p:spPr>
          <a:xfrm>
            <a:off x="1889480" y="1820670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BBB41A5-2F05-7BE6-3780-6EB755A622A5}"/>
              </a:ext>
            </a:extLst>
          </p:cNvPr>
          <p:cNvSpPr/>
          <p:nvPr/>
        </p:nvSpPr>
        <p:spPr>
          <a:xfrm>
            <a:off x="1179371" y="3008947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613DA83-2DD5-C275-EE43-57FF93694A28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820789" y="3586138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A8867E86-0FA4-0198-D07D-7EAA854E00ED}"/>
              </a:ext>
            </a:extLst>
          </p:cNvPr>
          <p:cNvSpPr/>
          <p:nvPr/>
        </p:nvSpPr>
        <p:spPr>
          <a:xfrm>
            <a:off x="480384" y="4206415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5354332-FE2C-5CAA-6D3B-67CF60186039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2470588" y="2388670"/>
            <a:ext cx="421202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36C99D77-ED73-AE07-9C50-565066CA7848}"/>
              </a:ext>
            </a:extLst>
          </p:cNvPr>
          <p:cNvSpPr/>
          <p:nvPr/>
        </p:nvSpPr>
        <p:spPr>
          <a:xfrm>
            <a:off x="2645580" y="3008947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5B6BB26-723A-9A74-83B3-4801BB386CB2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2229885" y="2486123"/>
            <a:ext cx="0" cy="129286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564098A5-E8FF-4D66-F967-C74DD8B7C766}"/>
              </a:ext>
            </a:extLst>
          </p:cNvPr>
          <p:cNvSpPr/>
          <p:nvPr/>
        </p:nvSpPr>
        <p:spPr>
          <a:xfrm>
            <a:off x="1909053" y="3778698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1D5E20-7AA9-5814-4732-C730FEC63F27}"/>
              </a:ext>
            </a:extLst>
          </p:cNvPr>
          <p:cNvSpPr txBox="1"/>
          <p:nvPr/>
        </p:nvSpPr>
        <p:spPr>
          <a:xfrm>
            <a:off x="380422" y="7224880"/>
            <a:ext cx="153624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현재 정점은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번이고 그에 연결된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 정점이 있다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두 정점의 부모가 다르다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고로 합쳐준다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7160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E7190-C145-19E7-F0FC-3DADFB2CC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8F5E9CB-3311-3D0E-7CA5-A43E6B12398A}"/>
              </a:ext>
            </a:extLst>
          </p:cNvPr>
          <p:cNvCxnSpPr>
            <a:cxnSpLocks/>
            <a:stCxn id="2" idx="3"/>
            <a:endCxn id="28" idx="0"/>
          </p:cNvCxnSpPr>
          <p:nvPr/>
        </p:nvCxnSpPr>
        <p:spPr>
          <a:xfrm flipH="1">
            <a:off x="1519776" y="2388670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>
            <a:extLst>
              <a:ext uri="{FF2B5EF4-FFF2-40B4-BE49-F238E27FC236}">
                <a16:creationId xmlns:a16="http://schemas.microsoft.com/office/drawing/2014/main" id="{A5FFC168-C55D-CD9E-66FA-AE06FBCA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분리 집합</a:t>
            </a:r>
            <a:r>
              <a:rPr lang="en-US" altLang="ko-KR" b="1" dirty="0"/>
              <a:t> </a:t>
            </a:r>
            <a:r>
              <a:rPr lang="ko-KR" altLang="en-US" b="1" dirty="0"/>
              <a:t>만들기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31E7792-CA80-D018-1F23-D454C290B8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5DCAA95-BA71-DECE-B938-BC0BCB9C0A3D}"/>
              </a:ext>
            </a:extLst>
          </p:cNvPr>
          <p:cNvSpPr/>
          <p:nvPr/>
        </p:nvSpPr>
        <p:spPr>
          <a:xfrm>
            <a:off x="10665370" y="355328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9A2F147-483F-47DD-DCF8-1A758CD1D416}"/>
              </a:ext>
            </a:extLst>
          </p:cNvPr>
          <p:cNvSpPr/>
          <p:nvPr/>
        </p:nvSpPr>
        <p:spPr>
          <a:xfrm>
            <a:off x="13743850" y="2176147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358521A-26FD-2C9B-77D4-EF18FFEE1F6D}"/>
              </a:ext>
            </a:extLst>
          </p:cNvPr>
          <p:cNvSpPr/>
          <p:nvPr/>
        </p:nvSpPr>
        <p:spPr>
          <a:xfrm>
            <a:off x="13294962" y="4051183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4627230-9638-2B7F-18E3-35476712F1B0}"/>
              </a:ext>
            </a:extLst>
          </p:cNvPr>
          <p:cNvSpPr/>
          <p:nvPr/>
        </p:nvSpPr>
        <p:spPr>
          <a:xfrm>
            <a:off x="12665966" y="597600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FEBFF70-5F14-680D-8BC5-AA7B57192EFB}"/>
              </a:ext>
            </a:extLst>
          </p:cNvPr>
          <p:cNvSpPr/>
          <p:nvPr/>
        </p:nvSpPr>
        <p:spPr>
          <a:xfrm>
            <a:off x="13695216" y="631159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BF54CD6-ABAB-7D4E-47AE-7FEFDBB6DE62}"/>
              </a:ext>
            </a:extLst>
          </p:cNvPr>
          <p:cNvSpPr/>
          <p:nvPr/>
        </p:nvSpPr>
        <p:spPr>
          <a:xfrm>
            <a:off x="15294031" y="422830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B22DA2D-94B3-DBC9-5AD9-6B9C77F5C1B0}"/>
              </a:ext>
            </a:extLst>
          </p:cNvPr>
          <p:cNvSpPr/>
          <p:nvPr/>
        </p:nvSpPr>
        <p:spPr>
          <a:xfrm>
            <a:off x="16319336" y="196772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C9AABB9-7671-FF24-1773-BAF4B410B3F8}"/>
              </a:ext>
            </a:extLst>
          </p:cNvPr>
          <p:cNvSpPr/>
          <p:nvPr/>
        </p:nvSpPr>
        <p:spPr>
          <a:xfrm>
            <a:off x="16031093" y="707032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A0C913A-8C87-B4A2-9D3F-DD2E15AC7489}"/>
              </a:ext>
            </a:extLst>
          </p:cNvPr>
          <p:cNvSpPr/>
          <p:nvPr/>
        </p:nvSpPr>
        <p:spPr>
          <a:xfrm>
            <a:off x="16978744" y="2864585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250C530-2FAB-700E-C499-34107EBCA5C1}"/>
              </a:ext>
            </a:extLst>
          </p:cNvPr>
          <p:cNvCxnSpPr>
            <a:stCxn id="3" idx="7"/>
            <a:endCxn id="4" idx="2"/>
          </p:cNvCxnSpPr>
          <p:nvPr/>
        </p:nvCxnSpPr>
        <p:spPr>
          <a:xfrm flipV="1">
            <a:off x="11431669" y="2633347"/>
            <a:ext cx="2312181" cy="1053853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B272D6C-1CBF-A98B-BF34-FBB833413A09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11563145" y="4010489"/>
            <a:ext cx="1731817" cy="49789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B14DDE7-A932-12BA-79BC-52F935E52984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11431669" y="4333778"/>
            <a:ext cx="1365772" cy="181682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7DA938C-25DA-64AA-EDB6-7F618DD28FA3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4641625" y="2424929"/>
            <a:ext cx="1677711" cy="16558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8D3CBB2-4E94-8200-29AC-64F953916C27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14461515" y="5008795"/>
            <a:ext cx="963992" cy="143671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DB5B667-8BAF-A4AE-1B38-82B6A93CC7AD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>
            <a:off x="15742919" y="5142706"/>
            <a:ext cx="737062" cy="192761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3DA0D47-FFE2-EA39-C059-160E41861566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16159797" y="3645074"/>
            <a:ext cx="950423" cy="863309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61ED4635-BCF5-587B-A9C7-CE1A1C26B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902906"/>
              </p:ext>
            </p:extLst>
          </p:nvPr>
        </p:nvGraphicFramePr>
        <p:xfrm>
          <a:off x="471863" y="6127486"/>
          <a:ext cx="717042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39608346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5373356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428960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부모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pic>
        <p:nvPicPr>
          <p:cNvPr id="10" name="그림 9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6DAFE162-3737-A779-1DB4-EFC8C9C5A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744" y="2177595"/>
            <a:ext cx="914400" cy="914400"/>
          </a:xfrm>
          <a:prstGeom prst="rect">
            <a:avLst/>
          </a:prstGeom>
        </p:spPr>
      </p:pic>
      <p:pic>
        <p:nvPicPr>
          <p:cNvPr id="11" name="그림 10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C2ECE8D2-8109-5422-CB6D-B110E4A17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5397" y="3593983"/>
            <a:ext cx="914400" cy="914400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3109416B-8423-D70E-C199-55882E02F048}"/>
              </a:ext>
            </a:extLst>
          </p:cNvPr>
          <p:cNvSpPr/>
          <p:nvPr/>
        </p:nvSpPr>
        <p:spPr>
          <a:xfrm>
            <a:off x="1889480" y="1820670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19EDE9D-5E96-B147-BD9D-58C0E0457AB3}"/>
              </a:ext>
            </a:extLst>
          </p:cNvPr>
          <p:cNvSpPr/>
          <p:nvPr/>
        </p:nvSpPr>
        <p:spPr>
          <a:xfrm>
            <a:off x="1179371" y="3008947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CEE4B73-C7DE-E2D7-D4E9-89F1084F212F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820789" y="3586138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CA659969-F115-8723-F4B6-E7B9023C2BA3}"/>
              </a:ext>
            </a:extLst>
          </p:cNvPr>
          <p:cNvSpPr/>
          <p:nvPr/>
        </p:nvSpPr>
        <p:spPr>
          <a:xfrm>
            <a:off x="480384" y="4206415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55DC558-B48B-57A7-8339-35A5165DA9E7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2470588" y="2388670"/>
            <a:ext cx="421202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D1879E44-65FD-609E-E77C-9F0D979C3369}"/>
              </a:ext>
            </a:extLst>
          </p:cNvPr>
          <p:cNvSpPr/>
          <p:nvPr/>
        </p:nvSpPr>
        <p:spPr>
          <a:xfrm>
            <a:off x="2645580" y="3008947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5C1CE34-E6D2-EC26-7A59-15F23C37A176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2229885" y="2486123"/>
            <a:ext cx="0" cy="129286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4161C342-9DEF-DA54-EA26-C7E5BEDB609B}"/>
              </a:ext>
            </a:extLst>
          </p:cNvPr>
          <p:cNvSpPr/>
          <p:nvPr/>
        </p:nvSpPr>
        <p:spPr>
          <a:xfrm>
            <a:off x="1909053" y="3778698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738ADD-73A0-3D5A-6C6C-DDBEFA16D98A}"/>
              </a:ext>
            </a:extLst>
          </p:cNvPr>
          <p:cNvSpPr txBox="1"/>
          <p:nvPr/>
        </p:nvSpPr>
        <p:spPr>
          <a:xfrm>
            <a:off x="380422" y="7224880"/>
            <a:ext cx="153624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작은 정점이 큰 정점의 부모가 된다는 룰을 지켜야 한다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고로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번의 부모는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 정점이 되도록 트리를 만들어 주고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배열 값을 갱신해준다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이후 그래프 탐색을 재개해준다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2F22328-194D-C7D3-5291-0C76A3FA4BDC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5481692" y="2388670"/>
            <a:ext cx="469406" cy="620277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93972471-81A2-1D6D-B0CD-784C42680FE3}"/>
              </a:ext>
            </a:extLst>
          </p:cNvPr>
          <p:cNvSpPr/>
          <p:nvPr/>
        </p:nvSpPr>
        <p:spPr>
          <a:xfrm>
            <a:off x="5851396" y="1820670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DCFEA01-9DBF-347A-0C48-968A89F2C9FE}"/>
              </a:ext>
            </a:extLst>
          </p:cNvPr>
          <p:cNvSpPr/>
          <p:nvPr/>
        </p:nvSpPr>
        <p:spPr>
          <a:xfrm>
            <a:off x="5058494" y="3008946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2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941A0-1B02-7AED-AE82-189FEBD1F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5CE5699-EDEA-56AA-13C9-7FD3C05D0E3E}"/>
              </a:ext>
            </a:extLst>
          </p:cNvPr>
          <p:cNvCxnSpPr>
            <a:cxnSpLocks/>
            <a:stCxn id="2" idx="3"/>
            <a:endCxn id="28" idx="0"/>
          </p:cNvCxnSpPr>
          <p:nvPr/>
        </p:nvCxnSpPr>
        <p:spPr>
          <a:xfrm flipH="1">
            <a:off x="1519776" y="2388670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>
            <a:extLst>
              <a:ext uri="{FF2B5EF4-FFF2-40B4-BE49-F238E27FC236}">
                <a16:creationId xmlns:a16="http://schemas.microsoft.com/office/drawing/2014/main" id="{EC37ABBE-186C-9C21-2AE3-BEDE0456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분리 집합</a:t>
            </a:r>
            <a:r>
              <a:rPr lang="en-US" altLang="ko-KR" b="1" dirty="0"/>
              <a:t> </a:t>
            </a:r>
            <a:r>
              <a:rPr lang="ko-KR" altLang="en-US" b="1" dirty="0"/>
              <a:t>만들기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9026E43F-E3C8-2469-FA69-812C79D2A8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F255BB1-5061-FE08-953E-FA1B710997CC}"/>
              </a:ext>
            </a:extLst>
          </p:cNvPr>
          <p:cNvSpPr/>
          <p:nvPr/>
        </p:nvSpPr>
        <p:spPr>
          <a:xfrm>
            <a:off x="10665370" y="355328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F5F8AD3-6D39-F6B0-5939-BF938EF32DEA}"/>
              </a:ext>
            </a:extLst>
          </p:cNvPr>
          <p:cNvSpPr/>
          <p:nvPr/>
        </p:nvSpPr>
        <p:spPr>
          <a:xfrm>
            <a:off x="13743850" y="2176147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1FEFB0C-A932-B11D-17E3-DEE18885A2C1}"/>
              </a:ext>
            </a:extLst>
          </p:cNvPr>
          <p:cNvSpPr/>
          <p:nvPr/>
        </p:nvSpPr>
        <p:spPr>
          <a:xfrm>
            <a:off x="13294962" y="4051183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D32CAF7-C6A1-0D35-D00E-4DDD37E2CD9C}"/>
              </a:ext>
            </a:extLst>
          </p:cNvPr>
          <p:cNvSpPr/>
          <p:nvPr/>
        </p:nvSpPr>
        <p:spPr>
          <a:xfrm>
            <a:off x="12665966" y="597600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A83F90E-8F91-42D4-5C92-DAC710B2C0E7}"/>
              </a:ext>
            </a:extLst>
          </p:cNvPr>
          <p:cNvSpPr/>
          <p:nvPr/>
        </p:nvSpPr>
        <p:spPr>
          <a:xfrm>
            <a:off x="13695216" y="631159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6629AE7-F141-70F8-F993-026515E1EC0E}"/>
              </a:ext>
            </a:extLst>
          </p:cNvPr>
          <p:cNvSpPr/>
          <p:nvPr/>
        </p:nvSpPr>
        <p:spPr>
          <a:xfrm>
            <a:off x="15294031" y="422830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D89D7D2-6500-77A3-FFF5-D01489FC8B46}"/>
              </a:ext>
            </a:extLst>
          </p:cNvPr>
          <p:cNvSpPr/>
          <p:nvPr/>
        </p:nvSpPr>
        <p:spPr>
          <a:xfrm>
            <a:off x="16319336" y="196772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4BE3E5E-476F-D4B4-D958-AE3F7C5294FF}"/>
              </a:ext>
            </a:extLst>
          </p:cNvPr>
          <p:cNvSpPr/>
          <p:nvPr/>
        </p:nvSpPr>
        <p:spPr>
          <a:xfrm>
            <a:off x="16031093" y="707032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D657437-43AA-E720-2F0F-B0EF7E0726C9}"/>
              </a:ext>
            </a:extLst>
          </p:cNvPr>
          <p:cNvSpPr/>
          <p:nvPr/>
        </p:nvSpPr>
        <p:spPr>
          <a:xfrm>
            <a:off x="16978744" y="2864585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D216D25-0BA7-E9EC-0B34-123309E5C086}"/>
              </a:ext>
            </a:extLst>
          </p:cNvPr>
          <p:cNvCxnSpPr>
            <a:stCxn id="3" idx="7"/>
            <a:endCxn id="4" idx="2"/>
          </p:cNvCxnSpPr>
          <p:nvPr/>
        </p:nvCxnSpPr>
        <p:spPr>
          <a:xfrm flipV="1">
            <a:off x="11431669" y="2633347"/>
            <a:ext cx="2312181" cy="1053853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5647FD0-553D-97CB-B736-0EDF8F53ADD6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11563145" y="4010489"/>
            <a:ext cx="1731817" cy="49789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37D014E-FD6C-14C2-C74C-8C561C50E527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11431669" y="4333778"/>
            <a:ext cx="1365772" cy="181682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397BF8E-A30E-CE41-A6BC-532BCA81B05B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4641625" y="2424929"/>
            <a:ext cx="1677711" cy="16558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9F90321-9796-7F15-CB77-D456C715F8F7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14461515" y="5008795"/>
            <a:ext cx="963992" cy="143671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B4182CE-96DC-E149-4353-19DFB0E9F13C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>
            <a:off x="15742919" y="5142706"/>
            <a:ext cx="737062" cy="1927616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851EA42-40AB-272F-4C68-C8465340902B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16159797" y="3645074"/>
            <a:ext cx="950423" cy="86330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31698619-8EEA-C9F6-59BC-23705DD3F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76908"/>
              </p:ext>
            </p:extLst>
          </p:nvPr>
        </p:nvGraphicFramePr>
        <p:xfrm>
          <a:off x="471863" y="6127486"/>
          <a:ext cx="717042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39608346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5373356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428960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부모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pic>
        <p:nvPicPr>
          <p:cNvPr id="10" name="그림 9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4B10AA06-62AB-8E91-13A9-489F9D375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646" y="6690401"/>
            <a:ext cx="914400" cy="914400"/>
          </a:xfrm>
          <a:prstGeom prst="rect">
            <a:avLst/>
          </a:prstGeom>
        </p:spPr>
      </p:pic>
      <p:pic>
        <p:nvPicPr>
          <p:cNvPr id="11" name="그림 10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347F02E2-973D-823F-2031-842319E7D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5397" y="3593983"/>
            <a:ext cx="914400" cy="914400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8A1A09C4-1A93-0164-FD03-E86A5B13F521}"/>
              </a:ext>
            </a:extLst>
          </p:cNvPr>
          <p:cNvSpPr/>
          <p:nvPr/>
        </p:nvSpPr>
        <p:spPr>
          <a:xfrm>
            <a:off x="1889480" y="1820670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D6D5C93-787D-9523-82D6-D9E7B837285A}"/>
              </a:ext>
            </a:extLst>
          </p:cNvPr>
          <p:cNvSpPr/>
          <p:nvPr/>
        </p:nvSpPr>
        <p:spPr>
          <a:xfrm>
            <a:off x="1179371" y="3008947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53C54FF-3A1B-497B-55EF-FBCC3F2EEB58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820789" y="3586138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5D582D95-D605-2653-8F29-352B92EEB35F}"/>
              </a:ext>
            </a:extLst>
          </p:cNvPr>
          <p:cNvSpPr/>
          <p:nvPr/>
        </p:nvSpPr>
        <p:spPr>
          <a:xfrm>
            <a:off x="480384" y="4206415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4FBF771-9EC4-2020-DFA6-2BA161070F85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2470588" y="2388670"/>
            <a:ext cx="421202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465328D8-8C9C-112E-2E55-79AF275DA45D}"/>
              </a:ext>
            </a:extLst>
          </p:cNvPr>
          <p:cNvSpPr/>
          <p:nvPr/>
        </p:nvSpPr>
        <p:spPr>
          <a:xfrm>
            <a:off x="2645580" y="3008947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F72F9CE-4A0D-D90C-E7D9-BB41E4346DBB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2229885" y="2486123"/>
            <a:ext cx="0" cy="129286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F9926E8B-2861-49A2-F32A-AFF4348EFBF4}"/>
              </a:ext>
            </a:extLst>
          </p:cNvPr>
          <p:cNvSpPr/>
          <p:nvPr/>
        </p:nvSpPr>
        <p:spPr>
          <a:xfrm>
            <a:off x="1909053" y="3778698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7E7ACB5-0904-9F85-EBB7-E7C4C68E3FB6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5481692" y="2388670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2C216670-6461-1518-0337-95DE730C99E6}"/>
              </a:ext>
            </a:extLst>
          </p:cNvPr>
          <p:cNvSpPr/>
          <p:nvPr/>
        </p:nvSpPr>
        <p:spPr>
          <a:xfrm>
            <a:off x="5851396" y="1820670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2D9CA43-C7BD-B757-D330-2A268BA91105}"/>
              </a:ext>
            </a:extLst>
          </p:cNvPr>
          <p:cNvSpPr/>
          <p:nvPr/>
        </p:nvSpPr>
        <p:spPr>
          <a:xfrm>
            <a:off x="5058494" y="3008946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C0C2F9-E250-AEF9-0478-026BAAC82FB0}"/>
              </a:ext>
            </a:extLst>
          </p:cNvPr>
          <p:cNvSpPr txBox="1"/>
          <p:nvPr/>
        </p:nvSpPr>
        <p:spPr>
          <a:xfrm>
            <a:off x="380422" y="7224880"/>
            <a:ext cx="153624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현재 정점은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번이고 그에 연결된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 정점이 있다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두 정점의 부모가 다르다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고로 합쳐준다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701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B3640-D3DD-BAA2-543E-75307BF75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78AEE3D-096D-E2D3-663C-B3048AD49CA0}"/>
              </a:ext>
            </a:extLst>
          </p:cNvPr>
          <p:cNvCxnSpPr>
            <a:cxnSpLocks/>
            <a:stCxn id="2" idx="3"/>
            <a:endCxn id="28" idx="0"/>
          </p:cNvCxnSpPr>
          <p:nvPr/>
        </p:nvCxnSpPr>
        <p:spPr>
          <a:xfrm flipH="1">
            <a:off x="1519776" y="2388670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>
            <a:extLst>
              <a:ext uri="{FF2B5EF4-FFF2-40B4-BE49-F238E27FC236}">
                <a16:creationId xmlns:a16="http://schemas.microsoft.com/office/drawing/2014/main" id="{2343B121-5A6D-4AC4-1F3F-BDEB72874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분리 집합</a:t>
            </a:r>
            <a:r>
              <a:rPr lang="en-US" altLang="ko-KR" b="1" dirty="0"/>
              <a:t> </a:t>
            </a:r>
            <a:r>
              <a:rPr lang="ko-KR" altLang="en-US" b="1" dirty="0"/>
              <a:t>만들기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553FB004-1CFF-5FF2-A16A-A002BE1C2D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5A617C2-8142-A71B-2651-26E8632C947F}"/>
              </a:ext>
            </a:extLst>
          </p:cNvPr>
          <p:cNvSpPr/>
          <p:nvPr/>
        </p:nvSpPr>
        <p:spPr>
          <a:xfrm>
            <a:off x="10665370" y="355328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33BF1AE-6C5B-94E6-D898-522BE6AD0B2C}"/>
              </a:ext>
            </a:extLst>
          </p:cNvPr>
          <p:cNvSpPr/>
          <p:nvPr/>
        </p:nvSpPr>
        <p:spPr>
          <a:xfrm>
            <a:off x="13743850" y="2176147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AAC0AA4-7C31-97E6-A337-B6D3832C1C8B}"/>
              </a:ext>
            </a:extLst>
          </p:cNvPr>
          <p:cNvSpPr/>
          <p:nvPr/>
        </p:nvSpPr>
        <p:spPr>
          <a:xfrm>
            <a:off x="13294962" y="4051183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C0BE93C-55E1-042D-EF29-FD043D1120F3}"/>
              </a:ext>
            </a:extLst>
          </p:cNvPr>
          <p:cNvSpPr/>
          <p:nvPr/>
        </p:nvSpPr>
        <p:spPr>
          <a:xfrm>
            <a:off x="12665966" y="597600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F912D83-8EB7-4D39-4740-089EEA3439BE}"/>
              </a:ext>
            </a:extLst>
          </p:cNvPr>
          <p:cNvSpPr/>
          <p:nvPr/>
        </p:nvSpPr>
        <p:spPr>
          <a:xfrm>
            <a:off x="13695216" y="631159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8FF9E11-3934-D3EB-0D5D-6B4D4083C7A3}"/>
              </a:ext>
            </a:extLst>
          </p:cNvPr>
          <p:cNvSpPr/>
          <p:nvPr/>
        </p:nvSpPr>
        <p:spPr>
          <a:xfrm>
            <a:off x="15294031" y="422830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27825C-5DF8-7CA4-FF70-E10369736B51}"/>
              </a:ext>
            </a:extLst>
          </p:cNvPr>
          <p:cNvSpPr/>
          <p:nvPr/>
        </p:nvSpPr>
        <p:spPr>
          <a:xfrm>
            <a:off x="16319336" y="196772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229C167-E0FC-60B7-F15F-1647307BB648}"/>
              </a:ext>
            </a:extLst>
          </p:cNvPr>
          <p:cNvSpPr/>
          <p:nvPr/>
        </p:nvSpPr>
        <p:spPr>
          <a:xfrm>
            <a:off x="16031093" y="707032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7B0A473-656B-9A4A-7070-7197BBC18B18}"/>
              </a:ext>
            </a:extLst>
          </p:cNvPr>
          <p:cNvSpPr/>
          <p:nvPr/>
        </p:nvSpPr>
        <p:spPr>
          <a:xfrm>
            <a:off x="16978744" y="2864585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55080C0-4674-4F3E-F45E-A5FD6347FEFC}"/>
              </a:ext>
            </a:extLst>
          </p:cNvPr>
          <p:cNvCxnSpPr>
            <a:stCxn id="3" idx="7"/>
            <a:endCxn id="4" idx="2"/>
          </p:cNvCxnSpPr>
          <p:nvPr/>
        </p:nvCxnSpPr>
        <p:spPr>
          <a:xfrm flipV="1">
            <a:off x="11431669" y="2633347"/>
            <a:ext cx="2312181" cy="1053853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15F3442-6657-6774-2B72-6D34CAAE8375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11563145" y="4010489"/>
            <a:ext cx="1731817" cy="49789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E9FAF61-2A97-1645-4259-6C5BDEF61024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11431669" y="4333778"/>
            <a:ext cx="1365772" cy="181682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0DC4405-C471-316E-F38A-C756E7C9346B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4641625" y="2424929"/>
            <a:ext cx="1677711" cy="16558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EF932DD-26EE-50D0-FD6F-9929B73887DF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14461515" y="5008795"/>
            <a:ext cx="963992" cy="143671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63B1978-5F60-9176-AE6E-89D0EF47176F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>
            <a:off x="15742919" y="5142706"/>
            <a:ext cx="737062" cy="1927616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BA3A9BA-56CA-DE63-300B-A86E99C222DB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16159797" y="3645074"/>
            <a:ext cx="950423" cy="86330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197B6E4-8061-7375-CF97-85AB23DF4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544287"/>
              </p:ext>
            </p:extLst>
          </p:nvPr>
        </p:nvGraphicFramePr>
        <p:xfrm>
          <a:off x="471863" y="6127486"/>
          <a:ext cx="717042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39608346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5373356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428960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부모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pic>
        <p:nvPicPr>
          <p:cNvPr id="10" name="그림 9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17047764-A824-EA10-CDDB-2DD86C338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646" y="6690401"/>
            <a:ext cx="914400" cy="914400"/>
          </a:xfrm>
          <a:prstGeom prst="rect">
            <a:avLst/>
          </a:prstGeom>
        </p:spPr>
      </p:pic>
      <p:pic>
        <p:nvPicPr>
          <p:cNvPr id="11" name="그림 10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9737C3AA-9D2C-5995-3936-2304968A9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5397" y="3593983"/>
            <a:ext cx="914400" cy="914400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D8190879-E8C6-F20B-BC19-626A510CA8BB}"/>
              </a:ext>
            </a:extLst>
          </p:cNvPr>
          <p:cNvSpPr/>
          <p:nvPr/>
        </p:nvSpPr>
        <p:spPr>
          <a:xfrm>
            <a:off x="1889480" y="1820670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AA58522-660C-8830-F5C2-DE4922C047BD}"/>
              </a:ext>
            </a:extLst>
          </p:cNvPr>
          <p:cNvSpPr/>
          <p:nvPr/>
        </p:nvSpPr>
        <p:spPr>
          <a:xfrm>
            <a:off x="1179371" y="3008947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42B8E6E-6D31-1380-F534-D00D6FF123ED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820789" y="3586138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D05B6BF2-C88F-D087-EA5F-D63DA5EA3DA9}"/>
              </a:ext>
            </a:extLst>
          </p:cNvPr>
          <p:cNvSpPr/>
          <p:nvPr/>
        </p:nvSpPr>
        <p:spPr>
          <a:xfrm>
            <a:off x="480384" y="4206415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0395ED0-A7C8-9EBE-D265-DE6A57C5F3E4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2470588" y="2388670"/>
            <a:ext cx="421202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1A3330DE-9F54-0EE8-F23E-FAEA41930D2A}"/>
              </a:ext>
            </a:extLst>
          </p:cNvPr>
          <p:cNvSpPr/>
          <p:nvPr/>
        </p:nvSpPr>
        <p:spPr>
          <a:xfrm>
            <a:off x="2645580" y="3008947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9A393D0-EC5F-1531-3B3F-2AD44E3F8110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2229885" y="2486123"/>
            <a:ext cx="0" cy="129286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24A399AC-6B3E-1378-178F-6BB03C91B7C4}"/>
              </a:ext>
            </a:extLst>
          </p:cNvPr>
          <p:cNvSpPr/>
          <p:nvPr/>
        </p:nvSpPr>
        <p:spPr>
          <a:xfrm>
            <a:off x="1909053" y="3778698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144FA52-7B3A-7FDE-D4A8-542A4EF5EC89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5481692" y="2388670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1C184E09-EFF1-9EC4-7EDB-924589EAFA7F}"/>
              </a:ext>
            </a:extLst>
          </p:cNvPr>
          <p:cNvSpPr/>
          <p:nvPr/>
        </p:nvSpPr>
        <p:spPr>
          <a:xfrm>
            <a:off x="5851396" y="1820670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0230405-0849-CB7A-9658-4A8BE29E0D2E}"/>
              </a:ext>
            </a:extLst>
          </p:cNvPr>
          <p:cNvSpPr/>
          <p:nvPr/>
        </p:nvSpPr>
        <p:spPr>
          <a:xfrm>
            <a:off x="5058494" y="3008946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E389E5-8F01-6168-43EB-A035C768B99B}"/>
              </a:ext>
            </a:extLst>
          </p:cNvPr>
          <p:cNvSpPr txBox="1"/>
          <p:nvPr/>
        </p:nvSpPr>
        <p:spPr>
          <a:xfrm>
            <a:off x="380422" y="7224880"/>
            <a:ext cx="153624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작은 정점이 큰 정점의 부모가 된다는 룰을 지켜야 한다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고로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번의 부모는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 정점이 되도록 트리를 만들어 주고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배열 값을 갱신해준다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이후 그래프 탐색을 재개해준다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184D195-C2F5-E8CC-CD96-DAC31E0CF6E9}"/>
              </a:ext>
            </a:extLst>
          </p:cNvPr>
          <p:cNvCxnSpPr>
            <a:cxnSpLocks/>
          </p:cNvCxnSpPr>
          <p:nvPr/>
        </p:nvCxnSpPr>
        <p:spPr>
          <a:xfrm>
            <a:off x="6451612" y="2378209"/>
            <a:ext cx="421202" cy="620277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1BEE6195-2463-F2E1-2ED4-119C06C3DE93}"/>
              </a:ext>
            </a:extLst>
          </p:cNvPr>
          <p:cNvSpPr/>
          <p:nvPr/>
        </p:nvSpPr>
        <p:spPr>
          <a:xfrm>
            <a:off x="6626604" y="2998486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52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32E86-237A-2E7E-5994-72D08B59D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09D654C-0D3B-59FB-A4D5-93AE36F237CA}"/>
              </a:ext>
            </a:extLst>
          </p:cNvPr>
          <p:cNvCxnSpPr>
            <a:cxnSpLocks/>
            <a:stCxn id="2" idx="3"/>
            <a:endCxn id="28" idx="0"/>
          </p:cNvCxnSpPr>
          <p:nvPr/>
        </p:nvCxnSpPr>
        <p:spPr>
          <a:xfrm flipH="1">
            <a:off x="1519776" y="2388670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>
            <a:extLst>
              <a:ext uri="{FF2B5EF4-FFF2-40B4-BE49-F238E27FC236}">
                <a16:creationId xmlns:a16="http://schemas.microsoft.com/office/drawing/2014/main" id="{5DA46290-3CCE-738B-1E98-EA4D6AEA7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분리집합</a:t>
            </a:r>
            <a:r>
              <a:rPr lang="en-US" altLang="ko-KR" b="1" dirty="0"/>
              <a:t> </a:t>
            </a:r>
            <a:r>
              <a:rPr lang="ko-KR" altLang="en-US" b="1" dirty="0"/>
              <a:t>만들기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744989E2-7DED-606B-FC37-8025600DC6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0160875-AE75-1AEB-0A4F-43A33F4B0C13}"/>
              </a:ext>
            </a:extLst>
          </p:cNvPr>
          <p:cNvSpPr/>
          <p:nvPr/>
        </p:nvSpPr>
        <p:spPr>
          <a:xfrm>
            <a:off x="10665370" y="355328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0F3B376-DE2A-D42E-C310-38621A0B4BB3}"/>
              </a:ext>
            </a:extLst>
          </p:cNvPr>
          <p:cNvSpPr/>
          <p:nvPr/>
        </p:nvSpPr>
        <p:spPr>
          <a:xfrm>
            <a:off x="13743850" y="2176147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667AA76-4EC4-5B7A-8AB6-78879E43650F}"/>
              </a:ext>
            </a:extLst>
          </p:cNvPr>
          <p:cNvSpPr/>
          <p:nvPr/>
        </p:nvSpPr>
        <p:spPr>
          <a:xfrm>
            <a:off x="13294962" y="4051183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4B08435-9CF4-A007-B445-7E46AF05F8F5}"/>
              </a:ext>
            </a:extLst>
          </p:cNvPr>
          <p:cNvSpPr/>
          <p:nvPr/>
        </p:nvSpPr>
        <p:spPr>
          <a:xfrm>
            <a:off x="12665966" y="597600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163EB1B-2BEA-8581-EEA5-CF06E4C63D87}"/>
              </a:ext>
            </a:extLst>
          </p:cNvPr>
          <p:cNvSpPr/>
          <p:nvPr/>
        </p:nvSpPr>
        <p:spPr>
          <a:xfrm>
            <a:off x="13695216" y="631159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AF27DA9-A220-962E-82F8-E2B615FFC385}"/>
              </a:ext>
            </a:extLst>
          </p:cNvPr>
          <p:cNvSpPr/>
          <p:nvPr/>
        </p:nvSpPr>
        <p:spPr>
          <a:xfrm>
            <a:off x="15294031" y="422830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8237033-D7DB-609B-F508-F8AFF9AD4348}"/>
              </a:ext>
            </a:extLst>
          </p:cNvPr>
          <p:cNvSpPr/>
          <p:nvPr/>
        </p:nvSpPr>
        <p:spPr>
          <a:xfrm>
            <a:off x="16319336" y="196772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210BD9A-0613-DB55-5AD5-0342830438AA}"/>
              </a:ext>
            </a:extLst>
          </p:cNvPr>
          <p:cNvSpPr/>
          <p:nvPr/>
        </p:nvSpPr>
        <p:spPr>
          <a:xfrm>
            <a:off x="16031093" y="707032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0631C6A-4EE8-5A00-9EA5-4AAD593F3F2B}"/>
              </a:ext>
            </a:extLst>
          </p:cNvPr>
          <p:cNvSpPr/>
          <p:nvPr/>
        </p:nvSpPr>
        <p:spPr>
          <a:xfrm>
            <a:off x="16978744" y="2864585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DB26F6D-BC33-B47F-1EB4-558B40FCD284}"/>
              </a:ext>
            </a:extLst>
          </p:cNvPr>
          <p:cNvCxnSpPr>
            <a:stCxn id="3" idx="7"/>
            <a:endCxn id="4" idx="2"/>
          </p:cNvCxnSpPr>
          <p:nvPr/>
        </p:nvCxnSpPr>
        <p:spPr>
          <a:xfrm flipV="1">
            <a:off x="11431669" y="2633347"/>
            <a:ext cx="2312181" cy="1053853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52EBB41-F6B0-2763-A683-AC03AECB0700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11563145" y="4010489"/>
            <a:ext cx="1731817" cy="49789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AEE6C26-333E-F915-B70D-AB3F9227D065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11431669" y="4333778"/>
            <a:ext cx="1365772" cy="181682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D9D41CF-C24D-6E21-69A4-B22A1B2688BC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4641625" y="2424929"/>
            <a:ext cx="1677711" cy="16558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75702EE-E174-84EE-34AC-75B15E714EBD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14461515" y="5008795"/>
            <a:ext cx="963992" cy="1436712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D7ED468-3330-1CBB-5519-6DAC40EB17B5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>
            <a:off x="15742919" y="5142706"/>
            <a:ext cx="737062" cy="192761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7B7A30F-E251-D657-BF3D-81D1EE5DB783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16159797" y="3645074"/>
            <a:ext cx="950423" cy="86330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7373DCBB-E3EE-ADBB-705B-61F3A5118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235608"/>
              </p:ext>
            </p:extLst>
          </p:nvPr>
        </p:nvGraphicFramePr>
        <p:xfrm>
          <a:off x="471863" y="6127486"/>
          <a:ext cx="717042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39608346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5373356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428960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부모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pic>
        <p:nvPicPr>
          <p:cNvPr id="10" name="그림 9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4C5FB2D4-EFE5-C786-CBB1-C28B71B30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1166" y="5693407"/>
            <a:ext cx="914400" cy="914400"/>
          </a:xfrm>
          <a:prstGeom prst="rect">
            <a:avLst/>
          </a:prstGeom>
        </p:spPr>
      </p:pic>
      <p:pic>
        <p:nvPicPr>
          <p:cNvPr id="11" name="그림 10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B383BE1D-586E-118A-F156-4B379F742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5397" y="3593983"/>
            <a:ext cx="914400" cy="914400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901593F6-B887-60EE-9816-D3CD4423350F}"/>
              </a:ext>
            </a:extLst>
          </p:cNvPr>
          <p:cNvSpPr/>
          <p:nvPr/>
        </p:nvSpPr>
        <p:spPr>
          <a:xfrm>
            <a:off x="1889480" y="1820670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C1F1255-C487-0931-D720-7D94CFBD73AD}"/>
              </a:ext>
            </a:extLst>
          </p:cNvPr>
          <p:cNvSpPr/>
          <p:nvPr/>
        </p:nvSpPr>
        <p:spPr>
          <a:xfrm>
            <a:off x="1179371" y="3008947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33F7A69-6995-7D5E-7C1C-3D887A40081D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820789" y="3586138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65E01C32-2124-EA6D-F4AA-4E37E4C5A469}"/>
              </a:ext>
            </a:extLst>
          </p:cNvPr>
          <p:cNvSpPr/>
          <p:nvPr/>
        </p:nvSpPr>
        <p:spPr>
          <a:xfrm>
            <a:off x="480384" y="4206415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6F0DCEF-B868-CD3F-335A-23C7EB43CF6B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2470588" y="2388670"/>
            <a:ext cx="421202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D2F5EE0A-754D-ECD1-E11B-D3A6AC22BB50}"/>
              </a:ext>
            </a:extLst>
          </p:cNvPr>
          <p:cNvSpPr/>
          <p:nvPr/>
        </p:nvSpPr>
        <p:spPr>
          <a:xfrm>
            <a:off x="2645580" y="3008947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ED1ECBF-7FA7-F10B-5A84-1E1E310BF009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2229885" y="2486123"/>
            <a:ext cx="0" cy="129286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1F24978D-EC4C-0407-84DC-6AB1DE5EF745}"/>
              </a:ext>
            </a:extLst>
          </p:cNvPr>
          <p:cNvSpPr/>
          <p:nvPr/>
        </p:nvSpPr>
        <p:spPr>
          <a:xfrm>
            <a:off x="1909053" y="3778698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720EB47-6B79-82E3-1BF6-3CD762154962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5481692" y="2388670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6EC10D6B-D3F1-04E4-8F0B-B0D64B8614F3}"/>
              </a:ext>
            </a:extLst>
          </p:cNvPr>
          <p:cNvSpPr/>
          <p:nvPr/>
        </p:nvSpPr>
        <p:spPr>
          <a:xfrm>
            <a:off x="5851396" y="1820670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7BC1FCB-44C7-6C95-DE05-E75D109AEF23}"/>
              </a:ext>
            </a:extLst>
          </p:cNvPr>
          <p:cNvSpPr/>
          <p:nvPr/>
        </p:nvSpPr>
        <p:spPr>
          <a:xfrm>
            <a:off x="5058494" y="3008946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22A424-ED48-AA90-E9C6-E447E71A1780}"/>
              </a:ext>
            </a:extLst>
          </p:cNvPr>
          <p:cNvSpPr txBox="1"/>
          <p:nvPr/>
        </p:nvSpPr>
        <p:spPr>
          <a:xfrm>
            <a:off x="380422" y="7224880"/>
            <a:ext cx="153624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현재 정점은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번이고 그에 연결된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 정점이 있다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두 정점의 부모가 다르다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고로 합쳐준다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!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857A3CB-A597-05B2-54D1-AD05ABC671C1}"/>
              </a:ext>
            </a:extLst>
          </p:cNvPr>
          <p:cNvCxnSpPr>
            <a:cxnSpLocks/>
          </p:cNvCxnSpPr>
          <p:nvPr/>
        </p:nvCxnSpPr>
        <p:spPr>
          <a:xfrm>
            <a:off x="6451612" y="2378209"/>
            <a:ext cx="421202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7F64098F-6F1F-9422-56B3-8E7823A02A68}"/>
              </a:ext>
            </a:extLst>
          </p:cNvPr>
          <p:cNvSpPr/>
          <p:nvPr/>
        </p:nvSpPr>
        <p:spPr>
          <a:xfrm>
            <a:off x="6626604" y="2998486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10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073AA-882E-4F1A-CD9F-E15580D88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33C22DA-0BD7-F2A4-18BD-5DF723909DFC}"/>
              </a:ext>
            </a:extLst>
          </p:cNvPr>
          <p:cNvCxnSpPr>
            <a:cxnSpLocks/>
            <a:stCxn id="2" idx="3"/>
            <a:endCxn id="28" idx="0"/>
          </p:cNvCxnSpPr>
          <p:nvPr/>
        </p:nvCxnSpPr>
        <p:spPr>
          <a:xfrm flipH="1">
            <a:off x="1519776" y="2388670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>
            <a:extLst>
              <a:ext uri="{FF2B5EF4-FFF2-40B4-BE49-F238E27FC236}">
                <a16:creationId xmlns:a16="http://schemas.microsoft.com/office/drawing/2014/main" id="{398DC721-0A8D-5E66-7169-6570ADEA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분리 집합</a:t>
            </a:r>
            <a:r>
              <a:rPr lang="en-US" altLang="ko-KR" b="1" dirty="0"/>
              <a:t> </a:t>
            </a:r>
            <a:r>
              <a:rPr lang="ko-KR" altLang="en-US" b="1" dirty="0"/>
              <a:t>만들기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FCABEE2E-6C09-753C-FC01-EB18C60611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B4590E0-B7D5-C69C-9592-D437A8FF7E02}"/>
              </a:ext>
            </a:extLst>
          </p:cNvPr>
          <p:cNvSpPr/>
          <p:nvPr/>
        </p:nvSpPr>
        <p:spPr>
          <a:xfrm>
            <a:off x="10665370" y="355328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5A2FFCB-5406-8A17-CF24-5AA3FAC7805A}"/>
              </a:ext>
            </a:extLst>
          </p:cNvPr>
          <p:cNvSpPr/>
          <p:nvPr/>
        </p:nvSpPr>
        <p:spPr>
          <a:xfrm>
            <a:off x="13743850" y="2176147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FB57809-18CC-A1AD-08ED-D08629746E0A}"/>
              </a:ext>
            </a:extLst>
          </p:cNvPr>
          <p:cNvSpPr/>
          <p:nvPr/>
        </p:nvSpPr>
        <p:spPr>
          <a:xfrm>
            <a:off x="13294962" y="4051183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29AA450-2EF1-9121-EB40-6DAE2DB142BA}"/>
              </a:ext>
            </a:extLst>
          </p:cNvPr>
          <p:cNvSpPr/>
          <p:nvPr/>
        </p:nvSpPr>
        <p:spPr>
          <a:xfrm>
            <a:off x="12665966" y="597600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1E02950-D2D8-E63F-F02C-2007FFF3E330}"/>
              </a:ext>
            </a:extLst>
          </p:cNvPr>
          <p:cNvSpPr/>
          <p:nvPr/>
        </p:nvSpPr>
        <p:spPr>
          <a:xfrm>
            <a:off x="13695216" y="631159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02026C0-25D9-237D-7FAD-3A9AA7DA1492}"/>
              </a:ext>
            </a:extLst>
          </p:cNvPr>
          <p:cNvSpPr/>
          <p:nvPr/>
        </p:nvSpPr>
        <p:spPr>
          <a:xfrm>
            <a:off x="15294031" y="422830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85A1E55-C00D-722E-6DB7-20F69C821778}"/>
              </a:ext>
            </a:extLst>
          </p:cNvPr>
          <p:cNvSpPr/>
          <p:nvPr/>
        </p:nvSpPr>
        <p:spPr>
          <a:xfrm>
            <a:off x="16319336" y="196772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8C9F5AD-72EE-4B99-B1EA-ED056D047E30}"/>
              </a:ext>
            </a:extLst>
          </p:cNvPr>
          <p:cNvSpPr/>
          <p:nvPr/>
        </p:nvSpPr>
        <p:spPr>
          <a:xfrm>
            <a:off x="16031093" y="707032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BA80DC4-3D9C-68C5-37C9-92AB3A8E50D6}"/>
              </a:ext>
            </a:extLst>
          </p:cNvPr>
          <p:cNvSpPr/>
          <p:nvPr/>
        </p:nvSpPr>
        <p:spPr>
          <a:xfrm>
            <a:off x="16978744" y="2864585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5783893-DBC0-478E-38EB-4B6F50307410}"/>
              </a:ext>
            </a:extLst>
          </p:cNvPr>
          <p:cNvCxnSpPr>
            <a:stCxn id="3" idx="7"/>
            <a:endCxn id="4" idx="2"/>
          </p:cNvCxnSpPr>
          <p:nvPr/>
        </p:nvCxnSpPr>
        <p:spPr>
          <a:xfrm flipV="1">
            <a:off x="11431669" y="2633347"/>
            <a:ext cx="2312181" cy="1053853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3F11C78-8333-7FA3-6814-0FBDE6322013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11563145" y="4010489"/>
            <a:ext cx="1731817" cy="49789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2BB11F9-411C-FEF7-AD97-1A38098CC52D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11431669" y="4333778"/>
            <a:ext cx="1365772" cy="181682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B0604BA-EBA1-1F8D-0766-A856AAD46C0B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4641625" y="2424929"/>
            <a:ext cx="1677711" cy="16558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22AD2AF-E488-DE05-174D-C6E605E6004A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14461515" y="5008795"/>
            <a:ext cx="963992" cy="1436712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4F1C3EC-6E9B-6B18-F44F-BCD19AC5A930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>
            <a:off x="15742919" y="5142706"/>
            <a:ext cx="737062" cy="192761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7403D14-7F96-1042-544A-4DDD31895E52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16159797" y="3645074"/>
            <a:ext cx="950423" cy="86330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517144E5-93EE-C72E-D149-9821C834E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583090"/>
              </p:ext>
            </p:extLst>
          </p:nvPr>
        </p:nvGraphicFramePr>
        <p:xfrm>
          <a:off x="471863" y="6127486"/>
          <a:ext cx="717042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39608346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5373356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428960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부모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pic>
        <p:nvPicPr>
          <p:cNvPr id="10" name="그림 9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6379C46A-CD8B-17F4-607D-755E922E4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1166" y="5693407"/>
            <a:ext cx="914400" cy="914400"/>
          </a:xfrm>
          <a:prstGeom prst="rect">
            <a:avLst/>
          </a:prstGeom>
        </p:spPr>
      </p:pic>
      <p:pic>
        <p:nvPicPr>
          <p:cNvPr id="11" name="그림 10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5C53723C-F365-CF9C-0DD6-E2F77444D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5397" y="3593983"/>
            <a:ext cx="914400" cy="914400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870089E3-C748-7741-6D8F-37C6616361FE}"/>
              </a:ext>
            </a:extLst>
          </p:cNvPr>
          <p:cNvSpPr/>
          <p:nvPr/>
        </p:nvSpPr>
        <p:spPr>
          <a:xfrm>
            <a:off x="1889480" y="1820670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C57BCA6-852A-21F5-023A-611BEBB7320C}"/>
              </a:ext>
            </a:extLst>
          </p:cNvPr>
          <p:cNvSpPr/>
          <p:nvPr/>
        </p:nvSpPr>
        <p:spPr>
          <a:xfrm>
            <a:off x="1179371" y="3008947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F532026-B4C8-CC08-F130-9B04405106F4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820789" y="3586138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823D3584-0225-3185-C1A4-EFA68851B03B}"/>
              </a:ext>
            </a:extLst>
          </p:cNvPr>
          <p:cNvSpPr/>
          <p:nvPr/>
        </p:nvSpPr>
        <p:spPr>
          <a:xfrm>
            <a:off x="480384" y="4206415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0FBCACB-977B-C21B-9089-67FAA23E1085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2470588" y="2388670"/>
            <a:ext cx="421202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C38C6553-FAA3-A1F0-C182-39B19A878792}"/>
              </a:ext>
            </a:extLst>
          </p:cNvPr>
          <p:cNvSpPr/>
          <p:nvPr/>
        </p:nvSpPr>
        <p:spPr>
          <a:xfrm>
            <a:off x="2645580" y="3008947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DEBD7F3-A16B-71A5-713C-8B9D2D1C5C65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2229885" y="2486123"/>
            <a:ext cx="0" cy="129286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1E85BD55-F883-2876-B3E3-8EC7943D5E3B}"/>
              </a:ext>
            </a:extLst>
          </p:cNvPr>
          <p:cNvSpPr/>
          <p:nvPr/>
        </p:nvSpPr>
        <p:spPr>
          <a:xfrm>
            <a:off x="1909053" y="3778698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3AC8C42-2FF2-E870-1AB3-18BA904E13B9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5481692" y="2388670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10444FEA-AAC3-A0D4-78DE-28AD15D3B0BA}"/>
              </a:ext>
            </a:extLst>
          </p:cNvPr>
          <p:cNvSpPr/>
          <p:nvPr/>
        </p:nvSpPr>
        <p:spPr>
          <a:xfrm>
            <a:off x="5851396" y="1820670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D70B340-95D3-CB6F-F3B9-5150FD9322C6}"/>
              </a:ext>
            </a:extLst>
          </p:cNvPr>
          <p:cNvSpPr/>
          <p:nvPr/>
        </p:nvSpPr>
        <p:spPr>
          <a:xfrm>
            <a:off x="5058494" y="3008946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6D5356-1C77-D099-B00C-773050A0FC39}"/>
              </a:ext>
            </a:extLst>
          </p:cNvPr>
          <p:cNvSpPr txBox="1"/>
          <p:nvPr/>
        </p:nvSpPr>
        <p:spPr>
          <a:xfrm>
            <a:off x="380422" y="7224880"/>
            <a:ext cx="153624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작은 정점이 큰 정점의 부모가 된다는 룰을 지켜야 한다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고로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번의 부모는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 정점이 되도록 트리를 만들어 주고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배열 값을 갱신해준다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분리 집합 만들기가 끝났다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D918533-3B6E-94BC-99DF-D41212AA7F31}"/>
              </a:ext>
            </a:extLst>
          </p:cNvPr>
          <p:cNvCxnSpPr>
            <a:cxnSpLocks/>
          </p:cNvCxnSpPr>
          <p:nvPr/>
        </p:nvCxnSpPr>
        <p:spPr>
          <a:xfrm>
            <a:off x="6451612" y="2378209"/>
            <a:ext cx="421202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1670F706-9B94-B405-8621-1F8014266066}"/>
              </a:ext>
            </a:extLst>
          </p:cNvPr>
          <p:cNvSpPr/>
          <p:nvPr/>
        </p:nvSpPr>
        <p:spPr>
          <a:xfrm>
            <a:off x="6626604" y="2998486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21BA332-BFC8-742B-CA17-784069236DD4}"/>
              </a:ext>
            </a:extLst>
          </p:cNvPr>
          <p:cNvCxnSpPr>
            <a:cxnSpLocks/>
          </p:cNvCxnSpPr>
          <p:nvPr/>
        </p:nvCxnSpPr>
        <p:spPr>
          <a:xfrm>
            <a:off x="6195088" y="2500081"/>
            <a:ext cx="0" cy="129286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84628114-80CA-4B2D-9D0A-2BFBAE4342AC}"/>
              </a:ext>
            </a:extLst>
          </p:cNvPr>
          <p:cNvSpPr/>
          <p:nvPr/>
        </p:nvSpPr>
        <p:spPr>
          <a:xfrm>
            <a:off x="5874256" y="3792656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1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  <a:endParaRPr kumimoji="1" lang="ja-JP" altLang="en-US" b="1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ko-KR" altLang="en-US" b="1" dirty="0">
                <a:solidFill>
                  <a:schemeClr val="tx1">
                    <a:lumMod val="50000"/>
                  </a:schemeClr>
                </a:solidFill>
              </a:rPr>
              <a:t>분리 집합이란</a:t>
            </a:r>
            <a:r>
              <a:rPr kumimoji="1" lang="en-US" altLang="ko-KR" b="1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  <a:p>
            <a:r>
              <a:rPr kumimoji="1" lang="ko-KR" altLang="en-US" b="1" dirty="0">
                <a:solidFill>
                  <a:schemeClr val="tx1">
                    <a:lumMod val="50000"/>
                  </a:schemeClr>
                </a:solidFill>
              </a:rPr>
              <a:t>경로 압축</a:t>
            </a:r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과 랭크 기반 합치기</a:t>
            </a:r>
            <a:endParaRPr kumimoji="1" lang="en-US" altLang="ko-KR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44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73454-F4D6-3CE5-50EC-C4CAD3D44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6FB2091-FB60-CB1A-349E-A08DC64F766D}"/>
              </a:ext>
            </a:extLst>
          </p:cNvPr>
          <p:cNvCxnSpPr>
            <a:cxnSpLocks/>
            <a:stCxn id="2" idx="3"/>
            <a:endCxn id="28" idx="0"/>
          </p:cNvCxnSpPr>
          <p:nvPr/>
        </p:nvCxnSpPr>
        <p:spPr>
          <a:xfrm flipH="1">
            <a:off x="1519776" y="2388670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>
            <a:extLst>
              <a:ext uri="{FF2B5EF4-FFF2-40B4-BE49-F238E27FC236}">
                <a16:creationId xmlns:a16="http://schemas.microsoft.com/office/drawing/2014/main" id="{CFE69E49-D8D7-61A1-9BA4-8C802E4DC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분리 집합</a:t>
            </a:r>
            <a:r>
              <a:rPr lang="en-US" altLang="ko-KR" b="1" dirty="0"/>
              <a:t> </a:t>
            </a:r>
            <a:r>
              <a:rPr lang="ko-KR" altLang="en-US" b="1" dirty="0"/>
              <a:t>만들기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59CD62D6-AFD7-EF6C-9785-72FD501F27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508325B-115C-5C3D-1106-966F0969DD75}"/>
              </a:ext>
            </a:extLst>
          </p:cNvPr>
          <p:cNvSpPr/>
          <p:nvPr/>
        </p:nvSpPr>
        <p:spPr>
          <a:xfrm>
            <a:off x="10665370" y="355328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2018207-C0D5-4CD0-B647-72B6FAEA383D}"/>
              </a:ext>
            </a:extLst>
          </p:cNvPr>
          <p:cNvSpPr/>
          <p:nvPr/>
        </p:nvSpPr>
        <p:spPr>
          <a:xfrm>
            <a:off x="13743850" y="2176147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06FC65F-4BA0-7ADD-282A-6341CE8E0C49}"/>
              </a:ext>
            </a:extLst>
          </p:cNvPr>
          <p:cNvSpPr/>
          <p:nvPr/>
        </p:nvSpPr>
        <p:spPr>
          <a:xfrm>
            <a:off x="13294962" y="4051183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DD8AE0-FADA-C7B7-14EB-1BD5F8FC133A}"/>
              </a:ext>
            </a:extLst>
          </p:cNvPr>
          <p:cNvSpPr/>
          <p:nvPr/>
        </p:nvSpPr>
        <p:spPr>
          <a:xfrm>
            <a:off x="12665966" y="597600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87FD05F-9104-0E37-99F3-7643183FC8D0}"/>
              </a:ext>
            </a:extLst>
          </p:cNvPr>
          <p:cNvSpPr/>
          <p:nvPr/>
        </p:nvSpPr>
        <p:spPr>
          <a:xfrm>
            <a:off x="13695216" y="631159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3D5BED9-E17A-A5F9-040C-55854A18AB73}"/>
              </a:ext>
            </a:extLst>
          </p:cNvPr>
          <p:cNvSpPr/>
          <p:nvPr/>
        </p:nvSpPr>
        <p:spPr>
          <a:xfrm>
            <a:off x="15294031" y="422830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D8146CF-AA3E-C6E8-9193-B382D104351C}"/>
              </a:ext>
            </a:extLst>
          </p:cNvPr>
          <p:cNvSpPr/>
          <p:nvPr/>
        </p:nvSpPr>
        <p:spPr>
          <a:xfrm>
            <a:off x="16319336" y="196772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C5E2CAE-9DBB-6156-45E4-92AD673D22B6}"/>
              </a:ext>
            </a:extLst>
          </p:cNvPr>
          <p:cNvSpPr/>
          <p:nvPr/>
        </p:nvSpPr>
        <p:spPr>
          <a:xfrm>
            <a:off x="16031093" y="707032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571425E-301F-1AC4-CC6A-7E6893DF3560}"/>
              </a:ext>
            </a:extLst>
          </p:cNvPr>
          <p:cNvSpPr/>
          <p:nvPr/>
        </p:nvSpPr>
        <p:spPr>
          <a:xfrm>
            <a:off x="16978744" y="2864585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13025F2-3D21-A762-AA11-6ED49358B704}"/>
              </a:ext>
            </a:extLst>
          </p:cNvPr>
          <p:cNvCxnSpPr>
            <a:stCxn id="3" idx="7"/>
            <a:endCxn id="4" idx="2"/>
          </p:cNvCxnSpPr>
          <p:nvPr/>
        </p:nvCxnSpPr>
        <p:spPr>
          <a:xfrm flipV="1">
            <a:off x="11431669" y="2633347"/>
            <a:ext cx="2312181" cy="1053853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5ABD9C6-F77D-4200-F130-8AE1814BC6A5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11563145" y="4010489"/>
            <a:ext cx="1731817" cy="49789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46A58AA-713E-2F83-5F8C-0B567F3BD502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11431669" y="4333778"/>
            <a:ext cx="1365772" cy="181682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784421E-A38A-02DF-E005-89C179F8E0A5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4641625" y="2424929"/>
            <a:ext cx="1677711" cy="16558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E760D06-A706-7FE9-69DB-19034C0530B5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14461515" y="5008795"/>
            <a:ext cx="963992" cy="143671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DA514A6-AE78-3D0F-658B-947FB8A90150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>
            <a:off x="15742919" y="5142706"/>
            <a:ext cx="737062" cy="192761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8BFD18B-9D12-AEED-AD62-823AC8B69B01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16159797" y="3645074"/>
            <a:ext cx="950423" cy="86330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66A044DE-2A30-978E-90AB-4480A5F5A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778148"/>
              </p:ext>
            </p:extLst>
          </p:nvPr>
        </p:nvGraphicFramePr>
        <p:xfrm>
          <a:off x="471863" y="6127486"/>
          <a:ext cx="717042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39608346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5373356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428960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부모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0FCF736B-A018-2A65-4A0D-76F5947BEB38}"/>
              </a:ext>
            </a:extLst>
          </p:cNvPr>
          <p:cNvSpPr/>
          <p:nvPr/>
        </p:nvSpPr>
        <p:spPr>
          <a:xfrm>
            <a:off x="1889480" y="1820670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20F03E0-0BCC-216E-3644-2432BB76EBAA}"/>
              </a:ext>
            </a:extLst>
          </p:cNvPr>
          <p:cNvSpPr/>
          <p:nvPr/>
        </p:nvSpPr>
        <p:spPr>
          <a:xfrm>
            <a:off x="1179371" y="3008947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716A687-15BF-0188-B06D-3FA1FE9B7D16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820789" y="3586138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85A8BBAD-4FC3-639C-D678-659817AF7289}"/>
              </a:ext>
            </a:extLst>
          </p:cNvPr>
          <p:cNvSpPr/>
          <p:nvPr/>
        </p:nvSpPr>
        <p:spPr>
          <a:xfrm>
            <a:off x="480384" y="4206415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03C4822-B016-3793-3B4A-E70918BA6DEC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2470588" y="2388670"/>
            <a:ext cx="421202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A6F11800-6FFE-8D99-4BCD-222F6D25A978}"/>
              </a:ext>
            </a:extLst>
          </p:cNvPr>
          <p:cNvSpPr/>
          <p:nvPr/>
        </p:nvSpPr>
        <p:spPr>
          <a:xfrm>
            <a:off x="2645580" y="3008947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18078F7-A854-4F00-BAC6-16D91E45CACC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2229885" y="2486123"/>
            <a:ext cx="0" cy="129286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2AD3D9CF-7954-53DF-BB55-448F9CEA68FF}"/>
              </a:ext>
            </a:extLst>
          </p:cNvPr>
          <p:cNvSpPr/>
          <p:nvPr/>
        </p:nvSpPr>
        <p:spPr>
          <a:xfrm>
            <a:off x="1909053" y="3778698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BDFAF4C-207C-13E1-6190-3EB92C0847C5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5481692" y="2388670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7D9E9180-A414-EA08-CE96-CD1786D6E421}"/>
              </a:ext>
            </a:extLst>
          </p:cNvPr>
          <p:cNvSpPr/>
          <p:nvPr/>
        </p:nvSpPr>
        <p:spPr>
          <a:xfrm>
            <a:off x="5851396" y="1820670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D0113E0-8F17-E201-8E1D-05ADCCE6596B}"/>
              </a:ext>
            </a:extLst>
          </p:cNvPr>
          <p:cNvSpPr/>
          <p:nvPr/>
        </p:nvSpPr>
        <p:spPr>
          <a:xfrm>
            <a:off x="5058494" y="3008946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42B9E50-4E31-30FB-AC2D-5B1829B443D9}"/>
              </a:ext>
            </a:extLst>
          </p:cNvPr>
          <p:cNvCxnSpPr>
            <a:cxnSpLocks/>
          </p:cNvCxnSpPr>
          <p:nvPr/>
        </p:nvCxnSpPr>
        <p:spPr>
          <a:xfrm>
            <a:off x="6451612" y="2378209"/>
            <a:ext cx="421202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7EF763ED-A6D4-0BF5-9FCC-D68C1DEDE8AD}"/>
              </a:ext>
            </a:extLst>
          </p:cNvPr>
          <p:cNvSpPr/>
          <p:nvPr/>
        </p:nvSpPr>
        <p:spPr>
          <a:xfrm>
            <a:off x="6626604" y="2998486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418BD2B-9A41-0C0C-563C-7BCBCC59D45B}"/>
              </a:ext>
            </a:extLst>
          </p:cNvPr>
          <p:cNvCxnSpPr>
            <a:cxnSpLocks/>
          </p:cNvCxnSpPr>
          <p:nvPr/>
        </p:nvCxnSpPr>
        <p:spPr>
          <a:xfrm>
            <a:off x="6195088" y="2500081"/>
            <a:ext cx="0" cy="129286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8F6E041B-396B-57A0-E314-3BA417A7EE67}"/>
              </a:ext>
            </a:extLst>
          </p:cNvPr>
          <p:cNvSpPr/>
          <p:nvPr/>
        </p:nvSpPr>
        <p:spPr>
          <a:xfrm>
            <a:off x="5874256" y="3792656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F5F3C2-E30D-83A3-891C-B433AEFD3939}"/>
              </a:ext>
            </a:extLst>
          </p:cNvPr>
          <p:cNvSpPr txBox="1"/>
          <p:nvPr/>
        </p:nvSpPr>
        <p:spPr>
          <a:xfrm>
            <a:off x="277552" y="7750893"/>
            <a:ext cx="153624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번과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 정점이 같은 컴포넌트에 있는지 묻는 쿼리다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먼저 배열의 값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부모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를 확인해준다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서로 같다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!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고로 같은 컴포넌트가 맞다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!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95A64F-E849-C54B-15B1-FFF286F25F5F}"/>
              </a:ext>
            </a:extLst>
          </p:cNvPr>
          <p:cNvSpPr txBox="1"/>
          <p:nvPr/>
        </p:nvSpPr>
        <p:spPr>
          <a:xfrm>
            <a:off x="334620" y="7043042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n-US" altLang="ko-KR" sz="2400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</a:rPr>
              <a:t>번 </a:t>
            </a:r>
            <a:r>
              <a:rPr lang="en-US" altLang="ko-KR" sz="2400" b="1" dirty="0">
                <a:solidFill>
                  <a:schemeClr val="accent5">
                    <a:lumMod val="75000"/>
                  </a:schemeClr>
                </a:solidFill>
              </a:rPr>
              <a:t>== 4</a:t>
            </a: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</a:rPr>
              <a:t>번</a:t>
            </a:r>
            <a:r>
              <a:rPr lang="en-US" altLang="ko-KR" sz="2400" b="1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1151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3454C-0AA5-EF51-137E-8004CB371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D8B81F5-C44C-4369-0349-83E23F7C7272}"/>
              </a:ext>
            </a:extLst>
          </p:cNvPr>
          <p:cNvCxnSpPr>
            <a:cxnSpLocks/>
            <a:stCxn id="2" idx="3"/>
            <a:endCxn id="28" idx="0"/>
          </p:cNvCxnSpPr>
          <p:nvPr/>
        </p:nvCxnSpPr>
        <p:spPr>
          <a:xfrm flipH="1">
            <a:off x="1519776" y="2388670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>
            <a:extLst>
              <a:ext uri="{FF2B5EF4-FFF2-40B4-BE49-F238E27FC236}">
                <a16:creationId xmlns:a16="http://schemas.microsoft.com/office/drawing/2014/main" id="{8F01D9DF-7539-2EB1-43FC-2E6250D0D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분리 집합</a:t>
            </a:r>
            <a:r>
              <a:rPr lang="en-US" altLang="ko-KR" b="1" dirty="0"/>
              <a:t> </a:t>
            </a:r>
            <a:r>
              <a:rPr lang="ko-KR" altLang="en-US" b="1" dirty="0"/>
              <a:t>만들기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B1464827-07A7-0E85-A4F3-DEDA056ADE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C3963AA-B4E0-DC8D-0501-1C0297148D9D}"/>
              </a:ext>
            </a:extLst>
          </p:cNvPr>
          <p:cNvSpPr/>
          <p:nvPr/>
        </p:nvSpPr>
        <p:spPr>
          <a:xfrm>
            <a:off x="10665370" y="355328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FF8E61F-F0D5-2B45-BB2D-FE8107AEA9F4}"/>
              </a:ext>
            </a:extLst>
          </p:cNvPr>
          <p:cNvSpPr/>
          <p:nvPr/>
        </p:nvSpPr>
        <p:spPr>
          <a:xfrm>
            <a:off x="13743850" y="2176147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223CE7D-E773-F12E-9ED8-4EB3E12147D1}"/>
              </a:ext>
            </a:extLst>
          </p:cNvPr>
          <p:cNvSpPr/>
          <p:nvPr/>
        </p:nvSpPr>
        <p:spPr>
          <a:xfrm>
            <a:off x="13294962" y="4051183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E999FD2-5E18-7A72-963B-C49175BC509A}"/>
              </a:ext>
            </a:extLst>
          </p:cNvPr>
          <p:cNvSpPr/>
          <p:nvPr/>
        </p:nvSpPr>
        <p:spPr>
          <a:xfrm>
            <a:off x="12665966" y="597600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8165045-1026-8A3A-43F3-10F99D531D6B}"/>
              </a:ext>
            </a:extLst>
          </p:cNvPr>
          <p:cNvSpPr/>
          <p:nvPr/>
        </p:nvSpPr>
        <p:spPr>
          <a:xfrm>
            <a:off x="13695216" y="631159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FAF3711-7EC9-BDBD-0A8E-FC8795E57360}"/>
              </a:ext>
            </a:extLst>
          </p:cNvPr>
          <p:cNvSpPr/>
          <p:nvPr/>
        </p:nvSpPr>
        <p:spPr>
          <a:xfrm>
            <a:off x="15294031" y="422830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6F8725C-E157-05A0-48E3-5DFE35703F44}"/>
              </a:ext>
            </a:extLst>
          </p:cNvPr>
          <p:cNvSpPr/>
          <p:nvPr/>
        </p:nvSpPr>
        <p:spPr>
          <a:xfrm>
            <a:off x="16319336" y="196772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8D7E654-68E1-840A-C001-FF4A55D37CA2}"/>
              </a:ext>
            </a:extLst>
          </p:cNvPr>
          <p:cNvSpPr/>
          <p:nvPr/>
        </p:nvSpPr>
        <p:spPr>
          <a:xfrm>
            <a:off x="16031093" y="707032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D00C6E8-C877-F50A-0432-4A5C300174CA}"/>
              </a:ext>
            </a:extLst>
          </p:cNvPr>
          <p:cNvSpPr/>
          <p:nvPr/>
        </p:nvSpPr>
        <p:spPr>
          <a:xfrm>
            <a:off x="16978744" y="2864585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21BAB39-468D-F693-1A5C-6251084D5D4D}"/>
              </a:ext>
            </a:extLst>
          </p:cNvPr>
          <p:cNvCxnSpPr>
            <a:stCxn id="3" idx="7"/>
            <a:endCxn id="4" idx="2"/>
          </p:cNvCxnSpPr>
          <p:nvPr/>
        </p:nvCxnSpPr>
        <p:spPr>
          <a:xfrm flipV="1">
            <a:off x="11431669" y="2633347"/>
            <a:ext cx="2312181" cy="1053853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A1FA492-95D9-3E14-5731-C43AF0F43C1F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11563145" y="4010489"/>
            <a:ext cx="1731817" cy="49789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EDA63EF-8C01-CBB4-0457-764758C8E782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11431669" y="4333778"/>
            <a:ext cx="1365772" cy="181682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0B63EC6-16C4-E2D2-211E-EA238DC733B1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4641625" y="2424929"/>
            <a:ext cx="1677711" cy="16558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BCD63B9-FDCF-A462-0BC0-84DE8050B87C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14461515" y="5008795"/>
            <a:ext cx="963992" cy="143671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74C32D0-E4D2-9CC5-C34B-89CB74CDB7E8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>
            <a:off x="15742919" y="5142706"/>
            <a:ext cx="737062" cy="192761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B1AB961-A014-3DF1-53A2-B729ED4E3D08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16159797" y="3645074"/>
            <a:ext cx="950423" cy="86330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D0F28D3-1DC2-B368-1868-3ABF04E93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425326"/>
              </p:ext>
            </p:extLst>
          </p:nvPr>
        </p:nvGraphicFramePr>
        <p:xfrm>
          <a:off x="471863" y="6127486"/>
          <a:ext cx="717042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39608346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5373356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428960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부모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0098E3CF-7D8E-71D8-8E66-B02F592461C5}"/>
              </a:ext>
            </a:extLst>
          </p:cNvPr>
          <p:cNvSpPr/>
          <p:nvPr/>
        </p:nvSpPr>
        <p:spPr>
          <a:xfrm>
            <a:off x="1889480" y="1820670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3A8A191-8EFD-5FA2-01B4-C04A59C08536}"/>
              </a:ext>
            </a:extLst>
          </p:cNvPr>
          <p:cNvSpPr/>
          <p:nvPr/>
        </p:nvSpPr>
        <p:spPr>
          <a:xfrm>
            <a:off x="1179371" y="3008947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2A0080F-379F-7C2D-0106-1E4CB1809201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820789" y="3586138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887149DA-B7F3-29C4-51B1-F87E2C4CC666}"/>
              </a:ext>
            </a:extLst>
          </p:cNvPr>
          <p:cNvSpPr/>
          <p:nvPr/>
        </p:nvSpPr>
        <p:spPr>
          <a:xfrm>
            <a:off x="480384" y="4206415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7A2E6BE-2C3B-1044-9E54-8A1FFDE2C0D0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2470588" y="2388670"/>
            <a:ext cx="421202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1C9E4064-55AE-F5D0-1DE4-C66FF5EA9660}"/>
              </a:ext>
            </a:extLst>
          </p:cNvPr>
          <p:cNvSpPr/>
          <p:nvPr/>
        </p:nvSpPr>
        <p:spPr>
          <a:xfrm>
            <a:off x="2645580" y="3008947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D131DFF-11C0-D6AB-7F62-D37535AB655E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2229885" y="2486123"/>
            <a:ext cx="0" cy="129286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ED77FEAB-9EE4-771A-BABE-9E6F72579E07}"/>
              </a:ext>
            </a:extLst>
          </p:cNvPr>
          <p:cNvSpPr/>
          <p:nvPr/>
        </p:nvSpPr>
        <p:spPr>
          <a:xfrm>
            <a:off x="1909053" y="3778698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1D7E2B9-CCE4-0595-F2EA-25A18D0E473E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5481692" y="2388670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50C3CED-770B-77F4-B87F-67812724ECAE}"/>
              </a:ext>
            </a:extLst>
          </p:cNvPr>
          <p:cNvSpPr/>
          <p:nvPr/>
        </p:nvSpPr>
        <p:spPr>
          <a:xfrm>
            <a:off x="5851396" y="1820670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C23EC12-8D61-D0AD-8499-3555874D849F}"/>
              </a:ext>
            </a:extLst>
          </p:cNvPr>
          <p:cNvSpPr/>
          <p:nvPr/>
        </p:nvSpPr>
        <p:spPr>
          <a:xfrm>
            <a:off x="5058494" y="3008946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8D28C62-D1FE-6BB7-BA44-86C5C832C8EA}"/>
              </a:ext>
            </a:extLst>
          </p:cNvPr>
          <p:cNvCxnSpPr>
            <a:cxnSpLocks/>
          </p:cNvCxnSpPr>
          <p:nvPr/>
        </p:nvCxnSpPr>
        <p:spPr>
          <a:xfrm>
            <a:off x="6451612" y="2378209"/>
            <a:ext cx="421202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31D9F5DC-0F21-A1B5-48C4-2EF6FF1841E8}"/>
              </a:ext>
            </a:extLst>
          </p:cNvPr>
          <p:cNvSpPr/>
          <p:nvPr/>
        </p:nvSpPr>
        <p:spPr>
          <a:xfrm>
            <a:off x="6626604" y="2998486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E006F57-55A4-320A-9299-75480FA35EAB}"/>
              </a:ext>
            </a:extLst>
          </p:cNvPr>
          <p:cNvCxnSpPr>
            <a:cxnSpLocks/>
          </p:cNvCxnSpPr>
          <p:nvPr/>
        </p:nvCxnSpPr>
        <p:spPr>
          <a:xfrm>
            <a:off x="6195088" y="2500081"/>
            <a:ext cx="0" cy="129286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55BCFF43-2A57-DBCE-2F80-3C036C688A42}"/>
              </a:ext>
            </a:extLst>
          </p:cNvPr>
          <p:cNvSpPr/>
          <p:nvPr/>
        </p:nvSpPr>
        <p:spPr>
          <a:xfrm>
            <a:off x="5874256" y="3792656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070AC6-0C2D-0ED9-F189-81B641FA1095}"/>
              </a:ext>
            </a:extLst>
          </p:cNvPr>
          <p:cNvSpPr txBox="1"/>
          <p:nvPr/>
        </p:nvSpPr>
        <p:spPr>
          <a:xfrm>
            <a:off x="277552" y="7750893"/>
            <a:ext cx="153624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번과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 정점이 같은 컴포넌트에 있는지 묻는 쿼리다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먼저 배열의 값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부모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를 확인해준다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서로 다르다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같은 컴포넌트가 </a:t>
            </a:r>
            <a:r>
              <a:rPr lang="ko-KR" altLang="en-US" sz="2800" b="1" dirty="0" err="1">
                <a:solidFill>
                  <a:schemeClr val="bg2">
                    <a:lumMod val="10000"/>
                  </a:schemeClr>
                </a:solidFill>
              </a:rPr>
              <a:t>아닌걸까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04EB94-93A2-5786-F31B-851DAEDA903C}"/>
              </a:ext>
            </a:extLst>
          </p:cNvPr>
          <p:cNvSpPr txBox="1"/>
          <p:nvPr/>
        </p:nvSpPr>
        <p:spPr>
          <a:xfrm>
            <a:off x="334620" y="7043042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n-US" altLang="ko-KR" sz="2400" b="1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</a:rPr>
              <a:t>번 </a:t>
            </a:r>
            <a:r>
              <a:rPr lang="en-US" altLang="ko-KR" sz="2400" b="1" dirty="0">
                <a:solidFill>
                  <a:schemeClr val="accent5">
                    <a:lumMod val="75000"/>
                  </a:schemeClr>
                </a:solidFill>
              </a:rPr>
              <a:t>== 3</a:t>
            </a: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</a:rPr>
              <a:t>번</a:t>
            </a:r>
            <a:r>
              <a:rPr lang="en-US" altLang="ko-KR" sz="2400" b="1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7505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9146D-8A18-15F1-D8D2-2B344A641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DB949F1-66EF-4B8A-7395-87ED524138B8}"/>
              </a:ext>
            </a:extLst>
          </p:cNvPr>
          <p:cNvCxnSpPr>
            <a:cxnSpLocks/>
            <a:stCxn id="2" idx="3"/>
            <a:endCxn id="28" idx="0"/>
          </p:cNvCxnSpPr>
          <p:nvPr/>
        </p:nvCxnSpPr>
        <p:spPr>
          <a:xfrm flipH="1">
            <a:off x="1519776" y="2388670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>
            <a:extLst>
              <a:ext uri="{FF2B5EF4-FFF2-40B4-BE49-F238E27FC236}">
                <a16:creationId xmlns:a16="http://schemas.microsoft.com/office/drawing/2014/main" id="{D51669C2-9298-C948-0EB9-C0216DD46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분리 집합</a:t>
            </a:r>
            <a:r>
              <a:rPr lang="en-US" altLang="ko-KR" b="1" dirty="0"/>
              <a:t> </a:t>
            </a:r>
            <a:r>
              <a:rPr lang="ko-KR" altLang="en-US" b="1" dirty="0"/>
              <a:t>만들기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C0429B5-2B43-0AB4-EE94-EF0DAA6D71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4F9F5BA-6E55-ECD6-53BE-7DB0CC518CA0}"/>
              </a:ext>
            </a:extLst>
          </p:cNvPr>
          <p:cNvSpPr/>
          <p:nvPr/>
        </p:nvSpPr>
        <p:spPr>
          <a:xfrm>
            <a:off x="10665370" y="355328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E3904B3-9766-1DA6-6868-4C7039BE74C3}"/>
              </a:ext>
            </a:extLst>
          </p:cNvPr>
          <p:cNvSpPr/>
          <p:nvPr/>
        </p:nvSpPr>
        <p:spPr>
          <a:xfrm>
            <a:off x="13743850" y="2176147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0689744-1D12-6797-4948-7E7F7F68F435}"/>
              </a:ext>
            </a:extLst>
          </p:cNvPr>
          <p:cNvSpPr/>
          <p:nvPr/>
        </p:nvSpPr>
        <p:spPr>
          <a:xfrm>
            <a:off x="13294962" y="4051183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E00D79E-BB4D-C13D-411B-F887B2EA863E}"/>
              </a:ext>
            </a:extLst>
          </p:cNvPr>
          <p:cNvSpPr/>
          <p:nvPr/>
        </p:nvSpPr>
        <p:spPr>
          <a:xfrm>
            <a:off x="12665966" y="597600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AA9C567-9E4A-2BED-01ED-27575925571B}"/>
              </a:ext>
            </a:extLst>
          </p:cNvPr>
          <p:cNvSpPr/>
          <p:nvPr/>
        </p:nvSpPr>
        <p:spPr>
          <a:xfrm>
            <a:off x="13695216" y="631159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BF35FBA-3A4E-2E78-55F6-BE786D87E2D5}"/>
              </a:ext>
            </a:extLst>
          </p:cNvPr>
          <p:cNvSpPr/>
          <p:nvPr/>
        </p:nvSpPr>
        <p:spPr>
          <a:xfrm>
            <a:off x="15294031" y="422830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77C7BE4-F3E3-3339-3747-BE66E0D9B597}"/>
              </a:ext>
            </a:extLst>
          </p:cNvPr>
          <p:cNvSpPr/>
          <p:nvPr/>
        </p:nvSpPr>
        <p:spPr>
          <a:xfrm>
            <a:off x="16319336" y="196772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B23C2C9-00A2-A824-037E-36D32B3D9D68}"/>
              </a:ext>
            </a:extLst>
          </p:cNvPr>
          <p:cNvSpPr/>
          <p:nvPr/>
        </p:nvSpPr>
        <p:spPr>
          <a:xfrm>
            <a:off x="16031093" y="707032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C79FE93-9D51-41C9-8880-11316DBF3F7B}"/>
              </a:ext>
            </a:extLst>
          </p:cNvPr>
          <p:cNvSpPr/>
          <p:nvPr/>
        </p:nvSpPr>
        <p:spPr>
          <a:xfrm>
            <a:off x="16978744" y="2864585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35845DA-10DC-0BC2-80AF-FBEC09D8EC87}"/>
              </a:ext>
            </a:extLst>
          </p:cNvPr>
          <p:cNvCxnSpPr>
            <a:stCxn id="3" idx="7"/>
            <a:endCxn id="4" idx="2"/>
          </p:cNvCxnSpPr>
          <p:nvPr/>
        </p:nvCxnSpPr>
        <p:spPr>
          <a:xfrm flipV="1">
            <a:off x="11431669" y="2633347"/>
            <a:ext cx="2312181" cy="1053853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CEA51A6-321B-A874-B97A-B0244C2AA5ED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11563145" y="4010489"/>
            <a:ext cx="1731817" cy="49789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6C38182-B19A-5708-8C04-A2B75DBC4DBD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11431669" y="4333778"/>
            <a:ext cx="1365772" cy="181682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82E8351-ED6A-EB5F-D7E2-E83127DAE257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4641625" y="2424929"/>
            <a:ext cx="1677711" cy="16558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A339FD0-CD36-64CF-C408-C0BDEFE8E137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14461515" y="5008795"/>
            <a:ext cx="963992" cy="143671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AC432F4-76B6-9A42-D754-CD76822BEB37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>
            <a:off x="15742919" y="5142706"/>
            <a:ext cx="737062" cy="192761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E569C65-D2D0-D2CF-BE75-BEE19DCC1031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16159797" y="3645074"/>
            <a:ext cx="950423" cy="86330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B4A6D814-AB2A-13D2-02E6-C8C1086AD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030496"/>
              </p:ext>
            </p:extLst>
          </p:nvPr>
        </p:nvGraphicFramePr>
        <p:xfrm>
          <a:off x="471863" y="6127486"/>
          <a:ext cx="717042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39608346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5373356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428960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부모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4C08055C-D5C1-1D80-3447-251F8997922D}"/>
              </a:ext>
            </a:extLst>
          </p:cNvPr>
          <p:cNvSpPr/>
          <p:nvPr/>
        </p:nvSpPr>
        <p:spPr>
          <a:xfrm>
            <a:off x="1889480" y="1820670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88E9702-2740-7F33-6D30-207AF221EE64}"/>
              </a:ext>
            </a:extLst>
          </p:cNvPr>
          <p:cNvSpPr/>
          <p:nvPr/>
        </p:nvSpPr>
        <p:spPr>
          <a:xfrm>
            <a:off x="1179371" y="3008947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5225B11-B2CB-130F-32E7-1055D1DD484E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820789" y="3586138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57577B64-A19A-5B30-F5ED-D93CFA0365D8}"/>
              </a:ext>
            </a:extLst>
          </p:cNvPr>
          <p:cNvSpPr/>
          <p:nvPr/>
        </p:nvSpPr>
        <p:spPr>
          <a:xfrm>
            <a:off x="480384" y="4206415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163FBD3-0BFC-5437-90BE-8F58368DED18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2470588" y="2388670"/>
            <a:ext cx="421202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C4A3B57E-6198-AE41-9E53-043BC900D0BA}"/>
              </a:ext>
            </a:extLst>
          </p:cNvPr>
          <p:cNvSpPr/>
          <p:nvPr/>
        </p:nvSpPr>
        <p:spPr>
          <a:xfrm>
            <a:off x="2645580" y="3008947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053E567-D7B0-C86F-566A-A7FFA483ABA4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2229885" y="2486123"/>
            <a:ext cx="0" cy="129286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A4DA7FA2-03F2-DA9A-5FE0-E8CA71EA0B88}"/>
              </a:ext>
            </a:extLst>
          </p:cNvPr>
          <p:cNvSpPr/>
          <p:nvPr/>
        </p:nvSpPr>
        <p:spPr>
          <a:xfrm>
            <a:off x="1909053" y="3778698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6E2BBB6-75FF-8775-B2FA-38771F490E5C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5481692" y="2388670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6420F6FB-8960-0D88-CFA4-7BB67869E9E4}"/>
              </a:ext>
            </a:extLst>
          </p:cNvPr>
          <p:cNvSpPr/>
          <p:nvPr/>
        </p:nvSpPr>
        <p:spPr>
          <a:xfrm>
            <a:off x="5851396" y="1820670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4015DFD-9F73-C704-5A15-464D00E7380A}"/>
              </a:ext>
            </a:extLst>
          </p:cNvPr>
          <p:cNvSpPr/>
          <p:nvPr/>
        </p:nvSpPr>
        <p:spPr>
          <a:xfrm>
            <a:off x="5058494" y="3008946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6134023-DEB1-4F55-00F9-95B5E19EB3AD}"/>
              </a:ext>
            </a:extLst>
          </p:cNvPr>
          <p:cNvCxnSpPr>
            <a:cxnSpLocks/>
          </p:cNvCxnSpPr>
          <p:nvPr/>
        </p:nvCxnSpPr>
        <p:spPr>
          <a:xfrm>
            <a:off x="6451612" y="2378209"/>
            <a:ext cx="421202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659A879C-3C9D-B9D6-43A6-E6D279A810F0}"/>
              </a:ext>
            </a:extLst>
          </p:cNvPr>
          <p:cNvSpPr/>
          <p:nvPr/>
        </p:nvSpPr>
        <p:spPr>
          <a:xfrm>
            <a:off x="6626604" y="2998486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24A80EA-9323-1F53-C2EC-917E2326B609}"/>
              </a:ext>
            </a:extLst>
          </p:cNvPr>
          <p:cNvCxnSpPr>
            <a:cxnSpLocks/>
          </p:cNvCxnSpPr>
          <p:nvPr/>
        </p:nvCxnSpPr>
        <p:spPr>
          <a:xfrm>
            <a:off x="6195088" y="2500081"/>
            <a:ext cx="0" cy="129286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7AB196D9-71BA-DDA5-F2B8-C6F317C81078}"/>
              </a:ext>
            </a:extLst>
          </p:cNvPr>
          <p:cNvSpPr/>
          <p:nvPr/>
        </p:nvSpPr>
        <p:spPr>
          <a:xfrm>
            <a:off x="5874256" y="3792656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EC6B11-6F11-BD34-C784-2C6C39C156F4}"/>
              </a:ext>
            </a:extLst>
          </p:cNvPr>
          <p:cNvSpPr txBox="1"/>
          <p:nvPr/>
        </p:nvSpPr>
        <p:spPr>
          <a:xfrm>
            <a:off x="277552" y="7750893"/>
            <a:ext cx="153624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한 트리에서 부모가 다를 수는 있지만 루트 노드가 다를 수 없다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그렇기 때문에 계속 거슬러 올라가면 된다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이때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 정점의 루트는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, 3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 정점의 루트는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번이기 때문에 같은 컴포넌트에 속한다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!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D89086-7CB0-81BA-842D-FA8D90CAAD64}"/>
              </a:ext>
            </a:extLst>
          </p:cNvPr>
          <p:cNvSpPr txBox="1"/>
          <p:nvPr/>
        </p:nvSpPr>
        <p:spPr>
          <a:xfrm>
            <a:off x="334620" y="7043042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n-US" altLang="ko-KR" sz="2400" b="1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</a:rPr>
              <a:t>번 </a:t>
            </a:r>
            <a:r>
              <a:rPr lang="en-US" altLang="ko-KR" sz="2400" b="1" dirty="0">
                <a:solidFill>
                  <a:schemeClr val="accent5">
                    <a:lumMod val="75000"/>
                  </a:schemeClr>
                </a:solidFill>
              </a:rPr>
              <a:t>== 3</a:t>
            </a: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</a:rPr>
              <a:t>번</a:t>
            </a:r>
            <a:r>
              <a:rPr lang="en-US" altLang="ko-KR" sz="2400" b="1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1418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1120A-1B85-BD50-B1F6-ECF158117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E41FD02-ECFF-3038-318C-E7047B698C9F}"/>
              </a:ext>
            </a:extLst>
          </p:cNvPr>
          <p:cNvCxnSpPr>
            <a:cxnSpLocks/>
            <a:stCxn id="2" idx="3"/>
            <a:endCxn id="28" idx="0"/>
          </p:cNvCxnSpPr>
          <p:nvPr/>
        </p:nvCxnSpPr>
        <p:spPr>
          <a:xfrm flipH="1">
            <a:off x="1519776" y="2388670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>
            <a:extLst>
              <a:ext uri="{FF2B5EF4-FFF2-40B4-BE49-F238E27FC236}">
                <a16:creationId xmlns:a16="http://schemas.microsoft.com/office/drawing/2014/main" id="{F65E2CB1-33DA-BA66-0425-26B24C0B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분리 집합</a:t>
            </a:r>
            <a:r>
              <a:rPr lang="en-US" altLang="ko-KR" b="1" dirty="0"/>
              <a:t> </a:t>
            </a:r>
            <a:r>
              <a:rPr lang="ko-KR" altLang="en-US" b="1" dirty="0"/>
              <a:t>만들기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A4B5E562-9C6B-62B0-67EA-B543E4F277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9BD4F1E-BBEC-070B-739A-94686034F0D8}"/>
              </a:ext>
            </a:extLst>
          </p:cNvPr>
          <p:cNvSpPr/>
          <p:nvPr/>
        </p:nvSpPr>
        <p:spPr>
          <a:xfrm>
            <a:off x="10665370" y="355328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B0B844B-507F-45CA-5E73-0E6F7CA44CBD}"/>
              </a:ext>
            </a:extLst>
          </p:cNvPr>
          <p:cNvSpPr/>
          <p:nvPr/>
        </p:nvSpPr>
        <p:spPr>
          <a:xfrm>
            <a:off x="13743850" y="2176147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0F1D1AD-703E-E2D6-CE52-CAA722CDF11A}"/>
              </a:ext>
            </a:extLst>
          </p:cNvPr>
          <p:cNvSpPr/>
          <p:nvPr/>
        </p:nvSpPr>
        <p:spPr>
          <a:xfrm>
            <a:off x="13294962" y="4051183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4D1BE5C-BD6B-756D-C718-D7C5B67DCE2E}"/>
              </a:ext>
            </a:extLst>
          </p:cNvPr>
          <p:cNvSpPr/>
          <p:nvPr/>
        </p:nvSpPr>
        <p:spPr>
          <a:xfrm>
            <a:off x="12665966" y="597600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DBFC6A7-BFEF-514C-E9FF-B0FDA1C513AA}"/>
              </a:ext>
            </a:extLst>
          </p:cNvPr>
          <p:cNvSpPr/>
          <p:nvPr/>
        </p:nvSpPr>
        <p:spPr>
          <a:xfrm>
            <a:off x="13695216" y="631159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5F8DB82-868A-5468-EA7C-AD48A7781AAB}"/>
              </a:ext>
            </a:extLst>
          </p:cNvPr>
          <p:cNvSpPr/>
          <p:nvPr/>
        </p:nvSpPr>
        <p:spPr>
          <a:xfrm>
            <a:off x="15294031" y="422830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B49A6C4-AE5C-5B30-B511-7BD2DAD69264}"/>
              </a:ext>
            </a:extLst>
          </p:cNvPr>
          <p:cNvSpPr/>
          <p:nvPr/>
        </p:nvSpPr>
        <p:spPr>
          <a:xfrm>
            <a:off x="16319336" y="196772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A33B71F-E3C8-ED44-8A7F-46F336FF3C94}"/>
              </a:ext>
            </a:extLst>
          </p:cNvPr>
          <p:cNvSpPr/>
          <p:nvPr/>
        </p:nvSpPr>
        <p:spPr>
          <a:xfrm>
            <a:off x="16031093" y="707032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5E36AEE-1133-04D0-9340-F841C4165F21}"/>
              </a:ext>
            </a:extLst>
          </p:cNvPr>
          <p:cNvSpPr/>
          <p:nvPr/>
        </p:nvSpPr>
        <p:spPr>
          <a:xfrm>
            <a:off x="16978744" y="2864585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F268A1A-1F45-B98F-01FB-D4B5A64CC266}"/>
              </a:ext>
            </a:extLst>
          </p:cNvPr>
          <p:cNvCxnSpPr>
            <a:stCxn id="3" idx="7"/>
            <a:endCxn id="4" idx="2"/>
          </p:cNvCxnSpPr>
          <p:nvPr/>
        </p:nvCxnSpPr>
        <p:spPr>
          <a:xfrm flipV="1">
            <a:off x="11431669" y="2633347"/>
            <a:ext cx="2312181" cy="1053853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588E5D3-5167-F361-571D-65EB08E5893E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11563145" y="4010489"/>
            <a:ext cx="1731817" cy="49789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03AC457-D001-740B-5C97-B4B950AB75CB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11431669" y="4333778"/>
            <a:ext cx="1365772" cy="181682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693191A-3A4E-7ED3-3E9E-275F39D9DCB5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4641625" y="2424929"/>
            <a:ext cx="1677711" cy="16558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1F7C5BC-3088-D42E-9F9F-8A3564D523EA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14461515" y="5008795"/>
            <a:ext cx="963992" cy="143671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F5A2B35-4842-C4C6-DC4A-0D80ECAD2115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>
            <a:off x="15742919" y="5142706"/>
            <a:ext cx="737062" cy="192761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D9B1DF-5DD6-22B2-376E-8784C3CFE4EB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16159797" y="3645074"/>
            <a:ext cx="950423" cy="86330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8EA83934-E5D5-8E0A-BE13-996AE30E9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468090"/>
              </p:ext>
            </p:extLst>
          </p:nvPr>
        </p:nvGraphicFramePr>
        <p:xfrm>
          <a:off x="471863" y="6127486"/>
          <a:ext cx="717042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39608346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5373356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428960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부모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DEFA89C4-3AA5-EDCD-7C31-EA2D391CBAE8}"/>
              </a:ext>
            </a:extLst>
          </p:cNvPr>
          <p:cNvSpPr/>
          <p:nvPr/>
        </p:nvSpPr>
        <p:spPr>
          <a:xfrm>
            <a:off x="1889480" y="1820670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E508FC2-A6AA-9978-5346-B3C9435A4465}"/>
              </a:ext>
            </a:extLst>
          </p:cNvPr>
          <p:cNvSpPr/>
          <p:nvPr/>
        </p:nvSpPr>
        <p:spPr>
          <a:xfrm>
            <a:off x="1179371" y="3008947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0299467-E61B-AC50-C8DC-BE79FA9C154A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820789" y="3586138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DDC1C9C6-0F4F-D71A-612B-DD890C6EAD58}"/>
              </a:ext>
            </a:extLst>
          </p:cNvPr>
          <p:cNvSpPr/>
          <p:nvPr/>
        </p:nvSpPr>
        <p:spPr>
          <a:xfrm>
            <a:off x="480384" y="4206415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F4D529E-567D-827E-2BB5-6D77CA7F80ED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2470588" y="2388670"/>
            <a:ext cx="421202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5DB0DE78-7F72-FC23-8ED1-7DEE2022974A}"/>
              </a:ext>
            </a:extLst>
          </p:cNvPr>
          <p:cNvSpPr/>
          <p:nvPr/>
        </p:nvSpPr>
        <p:spPr>
          <a:xfrm>
            <a:off x="2645580" y="3008947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0A486A2-061F-8AB4-594E-CEA5FAF52551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2229885" y="2486123"/>
            <a:ext cx="0" cy="129286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A69E3862-8A48-65D2-AD23-68E2D74FAA09}"/>
              </a:ext>
            </a:extLst>
          </p:cNvPr>
          <p:cNvSpPr/>
          <p:nvPr/>
        </p:nvSpPr>
        <p:spPr>
          <a:xfrm>
            <a:off x="1909053" y="3778698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A9E6005-EE93-550A-88B9-2803DAA0E88D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5481692" y="2388670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FF6DD70-AFE7-FEDD-6A0A-77A6BC09DFAE}"/>
              </a:ext>
            </a:extLst>
          </p:cNvPr>
          <p:cNvSpPr/>
          <p:nvPr/>
        </p:nvSpPr>
        <p:spPr>
          <a:xfrm>
            <a:off x="5851396" y="1820670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19B1391-67C6-525B-FBA1-6E8B3A501E35}"/>
              </a:ext>
            </a:extLst>
          </p:cNvPr>
          <p:cNvSpPr/>
          <p:nvPr/>
        </p:nvSpPr>
        <p:spPr>
          <a:xfrm>
            <a:off x="5058494" y="3008946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48C110E-D8E1-DF10-63B3-BE107C5682D0}"/>
              </a:ext>
            </a:extLst>
          </p:cNvPr>
          <p:cNvCxnSpPr>
            <a:cxnSpLocks/>
          </p:cNvCxnSpPr>
          <p:nvPr/>
        </p:nvCxnSpPr>
        <p:spPr>
          <a:xfrm>
            <a:off x="6451612" y="2378209"/>
            <a:ext cx="421202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C1EC7D0F-0808-B061-4AA4-A7289F0343C8}"/>
              </a:ext>
            </a:extLst>
          </p:cNvPr>
          <p:cNvSpPr/>
          <p:nvPr/>
        </p:nvSpPr>
        <p:spPr>
          <a:xfrm>
            <a:off x="6626604" y="2998486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0687F1A-23E7-944F-8024-5B0687A0F5AF}"/>
              </a:ext>
            </a:extLst>
          </p:cNvPr>
          <p:cNvCxnSpPr>
            <a:cxnSpLocks/>
          </p:cNvCxnSpPr>
          <p:nvPr/>
        </p:nvCxnSpPr>
        <p:spPr>
          <a:xfrm>
            <a:off x="6195088" y="2500081"/>
            <a:ext cx="0" cy="129286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5BF7FAC8-69A0-D0B9-9599-3A195C390C3F}"/>
              </a:ext>
            </a:extLst>
          </p:cNvPr>
          <p:cNvSpPr/>
          <p:nvPr/>
        </p:nvSpPr>
        <p:spPr>
          <a:xfrm>
            <a:off x="5874256" y="3792656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6503F9-88EC-EEC3-3BDB-6D8FDA325B90}"/>
              </a:ext>
            </a:extLst>
          </p:cNvPr>
          <p:cNvSpPr txBox="1"/>
          <p:nvPr/>
        </p:nvSpPr>
        <p:spPr>
          <a:xfrm>
            <a:off x="277552" y="7750893"/>
            <a:ext cx="153624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번과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 정점이 같은 컴포넌트에 있는지 묻는 쿼리다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먼저 배열의 값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부모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를 확인해준다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서로 다르기 때문에 루트 노드를 추적해준다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EA53BC-8D1C-97BC-3FD2-48127158C51E}"/>
              </a:ext>
            </a:extLst>
          </p:cNvPr>
          <p:cNvSpPr txBox="1"/>
          <p:nvPr/>
        </p:nvSpPr>
        <p:spPr>
          <a:xfrm>
            <a:off x="334620" y="7043042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n-US" altLang="ko-KR" sz="2400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</a:rPr>
              <a:t>번 </a:t>
            </a:r>
            <a:r>
              <a:rPr lang="en-US" altLang="ko-KR" sz="2400" b="1" dirty="0">
                <a:solidFill>
                  <a:schemeClr val="accent5">
                    <a:lumMod val="75000"/>
                  </a:schemeClr>
                </a:solidFill>
              </a:rPr>
              <a:t>== 3</a:t>
            </a: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</a:rPr>
              <a:t>번</a:t>
            </a:r>
            <a:r>
              <a:rPr lang="en-US" altLang="ko-KR" sz="2400" b="1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5668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478B7-5A1E-F54D-5855-5FE92DCBE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2731094-BE9E-7AFB-1BC5-8E2B477B33A9}"/>
              </a:ext>
            </a:extLst>
          </p:cNvPr>
          <p:cNvCxnSpPr>
            <a:cxnSpLocks/>
            <a:stCxn id="2" idx="3"/>
            <a:endCxn id="28" idx="0"/>
          </p:cNvCxnSpPr>
          <p:nvPr/>
        </p:nvCxnSpPr>
        <p:spPr>
          <a:xfrm flipH="1">
            <a:off x="1519776" y="2388670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>
            <a:extLst>
              <a:ext uri="{FF2B5EF4-FFF2-40B4-BE49-F238E27FC236}">
                <a16:creationId xmlns:a16="http://schemas.microsoft.com/office/drawing/2014/main" id="{4014478A-1149-120E-2C36-6B097E2D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분리 집합</a:t>
            </a:r>
            <a:r>
              <a:rPr lang="en-US" altLang="ko-KR" b="1" dirty="0"/>
              <a:t> </a:t>
            </a:r>
            <a:r>
              <a:rPr lang="ko-KR" altLang="en-US" b="1" dirty="0"/>
              <a:t>만들기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AF38C757-1758-4C39-98D8-A515561888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4F6ADEB-B66E-52B2-FB52-424C52E3D6EB}"/>
              </a:ext>
            </a:extLst>
          </p:cNvPr>
          <p:cNvSpPr/>
          <p:nvPr/>
        </p:nvSpPr>
        <p:spPr>
          <a:xfrm>
            <a:off x="10665370" y="355328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1FC7265-3F60-27B0-B228-007F3FC35213}"/>
              </a:ext>
            </a:extLst>
          </p:cNvPr>
          <p:cNvSpPr/>
          <p:nvPr/>
        </p:nvSpPr>
        <p:spPr>
          <a:xfrm>
            <a:off x="13743850" y="2176147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4664B3D-21D4-AAB6-CACE-A22FB529D7C6}"/>
              </a:ext>
            </a:extLst>
          </p:cNvPr>
          <p:cNvSpPr/>
          <p:nvPr/>
        </p:nvSpPr>
        <p:spPr>
          <a:xfrm>
            <a:off x="13294962" y="4051183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9CCF820-FD19-1DF2-A21F-A9A4D5436CFE}"/>
              </a:ext>
            </a:extLst>
          </p:cNvPr>
          <p:cNvSpPr/>
          <p:nvPr/>
        </p:nvSpPr>
        <p:spPr>
          <a:xfrm>
            <a:off x="12665966" y="597600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B63A2DB-8B7E-8F34-E25D-ADEFDDDE0994}"/>
              </a:ext>
            </a:extLst>
          </p:cNvPr>
          <p:cNvSpPr/>
          <p:nvPr/>
        </p:nvSpPr>
        <p:spPr>
          <a:xfrm>
            <a:off x="13695216" y="631159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321A8FC-C1D8-AA81-87BE-0782CDB7234A}"/>
              </a:ext>
            </a:extLst>
          </p:cNvPr>
          <p:cNvSpPr/>
          <p:nvPr/>
        </p:nvSpPr>
        <p:spPr>
          <a:xfrm>
            <a:off x="15294031" y="422830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5A2D121-055A-BBA9-9A8B-4AE2E261DFF0}"/>
              </a:ext>
            </a:extLst>
          </p:cNvPr>
          <p:cNvSpPr/>
          <p:nvPr/>
        </p:nvSpPr>
        <p:spPr>
          <a:xfrm>
            <a:off x="16319336" y="196772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FC7E5F3-6D79-A9F8-0C87-0A8321A35BE9}"/>
              </a:ext>
            </a:extLst>
          </p:cNvPr>
          <p:cNvSpPr/>
          <p:nvPr/>
        </p:nvSpPr>
        <p:spPr>
          <a:xfrm>
            <a:off x="16031093" y="707032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B8259CB-B87C-83BF-C04B-4D50897A7163}"/>
              </a:ext>
            </a:extLst>
          </p:cNvPr>
          <p:cNvSpPr/>
          <p:nvPr/>
        </p:nvSpPr>
        <p:spPr>
          <a:xfrm>
            <a:off x="16978744" y="2864585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2E6F794-6C5E-AAF8-5BB6-BE47C8D93576}"/>
              </a:ext>
            </a:extLst>
          </p:cNvPr>
          <p:cNvCxnSpPr>
            <a:stCxn id="3" idx="7"/>
            <a:endCxn id="4" idx="2"/>
          </p:cNvCxnSpPr>
          <p:nvPr/>
        </p:nvCxnSpPr>
        <p:spPr>
          <a:xfrm flipV="1">
            <a:off x="11431669" y="2633347"/>
            <a:ext cx="2312181" cy="1053853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A6BB62F-C38F-5E29-5FB4-D0BB098C6479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11563145" y="4010489"/>
            <a:ext cx="1731817" cy="49789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FBF85F-A3AB-55D9-9422-0745BABCF996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11431669" y="4333778"/>
            <a:ext cx="1365772" cy="181682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2F70345-9193-5F54-FE90-D773E66550F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4641625" y="2424929"/>
            <a:ext cx="1677711" cy="16558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4DDD42E-5884-8B22-C744-BCFC74DC30E8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14461515" y="5008795"/>
            <a:ext cx="963992" cy="143671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D6BF59D-2871-6BBD-53D5-FA2B2DE38D5B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>
            <a:off x="15742919" y="5142706"/>
            <a:ext cx="737062" cy="192761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7B0DEA9-D0E0-5414-AD88-2F6D7BE62D99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16159797" y="3645074"/>
            <a:ext cx="950423" cy="86330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3A2F0D8D-5015-4CDF-5487-BF37CD7FE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548091"/>
              </p:ext>
            </p:extLst>
          </p:nvPr>
        </p:nvGraphicFramePr>
        <p:xfrm>
          <a:off x="471863" y="6127486"/>
          <a:ext cx="717042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39608346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5373356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428960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부모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50F80129-04FB-6560-2346-D2F6B2F1C103}"/>
              </a:ext>
            </a:extLst>
          </p:cNvPr>
          <p:cNvSpPr/>
          <p:nvPr/>
        </p:nvSpPr>
        <p:spPr>
          <a:xfrm>
            <a:off x="1889480" y="1820670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40A02E2-A485-11D3-7FBC-3FFA86462934}"/>
              </a:ext>
            </a:extLst>
          </p:cNvPr>
          <p:cNvSpPr/>
          <p:nvPr/>
        </p:nvSpPr>
        <p:spPr>
          <a:xfrm>
            <a:off x="1179371" y="3008947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DA35DB5-50E9-E86F-31AB-EAC112F747AD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820789" y="3586138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E87588B8-016A-1AB7-4B6F-DEEF76702E93}"/>
              </a:ext>
            </a:extLst>
          </p:cNvPr>
          <p:cNvSpPr/>
          <p:nvPr/>
        </p:nvSpPr>
        <p:spPr>
          <a:xfrm>
            <a:off x="480384" y="4206415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3CB15A6-B112-A313-86EB-8082645A37D9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2470588" y="2388670"/>
            <a:ext cx="421202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67EB344C-ACBF-88AB-D228-C44A3C1D1308}"/>
              </a:ext>
            </a:extLst>
          </p:cNvPr>
          <p:cNvSpPr/>
          <p:nvPr/>
        </p:nvSpPr>
        <p:spPr>
          <a:xfrm>
            <a:off x="2645580" y="3008947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953878B-B224-A45C-4491-9279826BD211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2229885" y="2486123"/>
            <a:ext cx="0" cy="129286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B30C9BA5-609B-2A23-34A5-8EDD80B4AA6D}"/>
              </a:ext>
            </a:extLst>
          </p:cNvPr>
          <p:cNvSpPr/>
          <p:nvPr/>
        </p:nvSpPr>
        <p:spPr>
          <a:xfrm>
            <a:off x="1909053" y="3778698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3745731-5758-B1C7-C2A4-F042FBCE3983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5481692" y="2388670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9ECC0A67-DB0D-FBCC-D9E1-7C241758EE4F}"/>
              </a:ext>
            </a:extLst>
          </p:cNvPr>
          <p:cNvSpPr/>
          <p:nvPr/>
        </p:nvSpPr>
        <p:spPr>
          <a:xfrm>
            <a:off x="5851396" y="1820670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8DFB624-842C-CF7F-581E-B3B7A23387A9}"/>
              </a:ext>
            </a:extLst>
          </p:cNvPr>
          <p:cNvSpPr/>
          <p:nvPr/>
        </p:nvSpPr>
        <p:spPr>
          <a:xfrm>
            <a:off x="5058494" y="3008946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DFD2A38-6E2A-84D2-E5B0-459653520AC2}"/>
              </a:ext>
            </a:extLst>
          </p:cNvPr>
          <p:cNvCxnSpPr>
            <a:cxnSpLocks/>
          </p:cNvCxnSpPr>
          <p:nvPr/>
        </p:nvCxnSpPr>
        <p:spPr>
          <a:xfrm>
            <a:off x="6451612" y="2378209"/>
            <a:ext cx="421202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9B3E2832-1555-1921-B573-523CEF905F67}"/>
              </a:ext>
            </a:extLst>
          </p:cNvPr>
          <p:cNvSpPr/>
          <p:nvPr/>
        </p:nvSpPr>
        <p:spPr>
          <a:xfrm>
            <a:off x="6626604" y="2998486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D50458B-5177-4579-BC55-9E4BF5422E18}"/>
              </a:ext>
            </a:extLst>
          </p:cNvPr>
          <p:cNvCxnSpPr>
            <a:cxnSpLocks/>
          </p:cNvCxnSpPr>
          <p:nvPr/>
        </p:nvCxnSpPr>
        <p:spPr>
          <a:xfrm>
            <a:off x="6195088" y="2500081"/>
            <a:ext cx="0" cy="129286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4BF2854C-980D-C6C4-C4B4-1FC8418315F0}"/>
              </a:ext>
            </a:extLst>
          </p:cNvPr>
          <p:cNvSpPr/>
          <p:nvPr/>
        </p:nvSpPr>
        <p:spPr>
          <a:xfrm>
            <a:off x="5874256" y="3792656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4883B8-FD59-B903-EEA4-6057A5267118}"/>
              </a:ext>
            </a:extLst>
          </p:cNvPr>
          <p:cNvSpPr txBox="1"/>
          <p:nvPr/>
        </p:nvSpPr>
        <p:spPr>
          <a:xfrm>
            <a:off x="277552" y="7750893"/>
            <a:ext cx="153624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번을 거슬러 올라갔을 때 루트 노드는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번이다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번을 거슬러 올라갔을 때 루트 노드는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번이다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서로 루트 노드가 다르다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고로 같은 컴포넌트가 아니다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E33749-727A-1B7A-A75C-F7E4C7A78935}"/>
              </a:ext>
            </a:extLst>
          </p:cNvPr>
          <p:cNvSpPr txBox="1"/>
          <p:nvPr/>
        </p:nvSpPr>
        <p:spPr>
          <a:xfrm>
            <a:off x="334620" y="7043042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n-US" altLang="ko-KR" sz="2400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</a:rPr>
              <a:t>번 </a:t>
            </a:r>
            <a:r>
              <a:rPr lang="en-US" altLang="ko-KR" sz="2400" b="1" dirty="0">
                <a:solidFill>
                  <a:schemeClr val="accent5">
                    <a:lumMod val="75000"/>
                  </a:schemeClr>
                </a:solidFill>
              </a:rPr>
              <a:t>== 3</a:t>
            </a: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</a:rPr>
              <a:t>번</a:t>
            </a:r>
            <a:r>
              <a:rPr lang="en-US" altLang="ko-KR" sz="2400" b="1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5295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2B50A-36F0-8294-C8DC-519265B7B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DA719BE-205E-7434-7DC3-80CBF86DC3D0}"/>
              </a:ext>
            </a:extLst>
          </p:cNvPr>
          <p:cNvCxnSpPr>
            <a:cxnSpLocks/>
            <a:stCxn id="2" idx="3"/>
            <a:endCxn id="28" idx="0"/>
          </p:cNvCxnSpPr>
          <p:nvPr/>
        </p:nvCxnSpPr>
        <p:spPr>
          <a:xfrm flipH="1">
            <a:off x="1519776" y="2388670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>
            <a:extLst>
              <a:ext uri="{FF2B5EF4-FFF2-40B4-BE49-F238E27FC236}">
                <a16:creationId xmlns:a16="http://schemas.microsoft.com/office/drawing/2014/main" id="{A1F55C57-1BF7-ECE6-F712-6F51720C1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분리 집합</a:t>
            </a:r>
            <a:r>
              <a:rPr lang="en-US" altLang="ko-KR" b="1" dirty="0"/>
              <a:t> </a:t>
            </a:r>
            <a:r>
              <a:rPr lang="ko-KR" altLang="en-US" b="1" dirty="0"/>
              <a:t>만들기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9FA1F863-9CD5-C148-3524-ED2D55AA5E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0BFA204-D881-1CE2-62C6-56D2205B6065}"/>
              </a:ext>
            </a:extLst>
          </p:cNvPr>
          <p:cNvSpPr/>
          <p:nvPr/>
        </p:nvSpPr>
        <p:spPr>
          <a:xfrm>
            <a:off x="10665370" y="355328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8B48FD1-DCF7-313A-1119-0C05B9519779}"/>
              </a:ext>
            </a:extLst>
          </p:cNvPr>
          <p:cNvSpPr/>
          <p:nvPr/>
        </p:nvSpPr>
        <p:spPr>
          <a:xfrm>
            <a:off x="13743850" y="2176147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95557C0-85AC-0451-97C7-19E5758B4D5B}"/>
              </a:ext>
            </a:extLst>
          </p:cNvPr>
          <p:cNvSpPr/>
          <p:nvPr/>
        </p:nvSpPr>
        <p:spPr>
          <a:xfrm>
            <a:off x="13294962" y="4051183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53580E-405D-E3B9-2CCE-6422F6B046DB}"/>
              </a:ext>
            </a:extLst>
          </p:cNvPr>
          <p:cNvSpPr/>
          <p:nvPr/>
        </p:nvSpPr>
        <p:spPr>
          <a:xfrm>
            <a:off x="12665966" y="597600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B81ABFA-7F92-FBD4-1CEA-EEABCC01D763}"/>
              </a:ext>
            </a:extLst>
          </p:cNvPr>
          <p:cNvSpPr/>
          <p:nvPr/>
        </p:nvSpPr>
        <p:spPr>
          <a:xfrm>
            <a:off x="13695216" y="631159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DBB80B8-0864-F7BE-C28D-A76DF1024814}"/>
              </a:ext>
            </a:extLst>
          </p:cNvPr>
          <p:cNvSpPr/>
          <p:nvPr/>
        </p:nvSpPr>
        <p:spPr>
          <a:xfrm>
            <a:off x="15294031" y="422830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88B6335-C9D8-10F1-0385-36939C1C7FCD}"/>
              </a:ext>
            </a:extLst>
          </p:cNvPr>
          <p:cNvSpPr/>
          <p:nvPr/>
        </p:nvSpPr>
        <p:spPr>
          <a:xfrm>
            <a:off x="16319336" y="196772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D11A37C-1022-2380-8FDF-70979CEF8E5F}"/>
              </a:ext>
            </a:extLst>
          </p:cNvPr>
          <p:cNvSpPr/>
          <p:nvPr/>
        </p:nvSpPr>
        <p:spPr>
          <a:xfrm>
            <a:off x="16031093" y="707032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5510300-C341-6082-3ED1-A2A1C8D0DC7A}"/>
              </a:ext>
            </a:extLst>
          </p:cNvPr>
          <p:cNvSpPr/>
          <p:nvPr/>
        </p:nvSpPr>
        <p:spPr>
          <a:xfrm>
            <a:off x="16978744" y="2864585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B51C603-694D-33B2-189F-9EE71FF2C244}"/>
              </a:ext>
            </a:extLst>
          </p:cNvPr>
          <p:cNvCxnSpPr>
            <a:stCxn id="3" idx="7"/>
            <a:endCxn id="4" idx="2"/>
          </p:cNvCxnSpPr>
          <p:nvPr/>
        </p:nvCxnSpPr>
        <p:spPr>
          <a:xfrm flipV="1">
            <a:off x="11431669" y="2633347"/>
            <a:ext cx="2312181" cy="1053853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19772BE-6DC2-15A1-88FD-BA62F0347A85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11563145" y="4010489"/>
            <a:ext cx="1731817" cy="49789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30CAF7F-45A8-9A53-ECD9-0B23AF3716D4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11431669" y="4333778"/>
            <a:ext cx="1365772" cy="181682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9793FB3-4500-3FDB-6E76-FC17300324B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4641625" y="2424929"/>
            <a:ext cx="1677711" cy="16558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3BC47C4-3A51-23FF-0576-51BFFD916563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14461515" y="5008795"/>
            <a:ext cx="963992" cy="143671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593AF56-F220-8F20-2389-C21611B6BEAB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>
            <a:off x="15742919" y="5142706"/>
            <a:ext cx="737062" cy="192761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265CB39-64D8-831E-2EE7-A76642B368BC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16159797" y="3645074"/>
            <a:ext cx="950423" cy="86330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24DED61-680F-907D-BBED-B70787E90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356185"/>
              </p:ext>
            </p:extLst>
          </p:nvPr>
        </p:nvGraphicFramePr>
        <p:xfrm>
          <a:off x="471863" y="6127486"/>
          <a:ext cx="717042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39608346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5373356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428960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부모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0F85E393-065C-1056-E90A-919712DA2D2F}"/>
              </a:ext>
            </a:extLst>
          </p:cNvPr>
          <p:cNvSpPr/>
          <p:nvPr/>
        </p:nvSpPr>
        <p:spPr>
          <a:xfrm>
            <a:off x="1889480" y="1820670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9290878-FFA2-714E-94CF-14C5E85BEB1E}"/>
              </a:ext>
            </a:extLst>
          </p:cNvPr>
          <p:cNvSpPr/>
          <p:nvPr/>
        </p:nvSpPr>
        <p:spPr>
          <a:xfrm>
            <a:off x="1179371" y="3008947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8A7C947-D542-A28B-921A-D0AC50E5A26C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820789" y="3586138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1E8F3DDE-89EA-7E60-AC1E-A43042CA0907}"/>
              </a:ext>
            </a:extLst>
          </p:cNvPr>
          <p:cNvSpPr/>
          <p:nvPr/>
        </p:nvSpPr>
        <p:spPr>
          <a:xfrm>
            <a:off x="480384" y="4206415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1C98703-8DA0-2D4B-BE86-D217FCFDD5AE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2470588" y="2388670"/>
            <a:ext cx="421202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5DCFC259-6E6E-C509-C707-CBCE9A4DA324}"/>
              </a:ext>
            </a:extLst>
          </p:cNvPr>
          <p:cNvSpPr/>
          <p:nvPr/>
        </p:nvSpPr>
        <p:spPr>
          <a:xfrm>
            <a:off x="2645580" y="3008947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C574456-0E00-36B9-F4F5-006771AF9866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2229885" y="2486123"/>
            <a:ext cx="0" cy="129286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04C5832E-2BDE-A078-6B2C-00E52003D020}"/>
              </a:ext>
            </a:extLst>
          </p:cNvPr>
          <p:cNvSpPr/>
          <p:nvPr/>
        </p:nvSpPr>
        <p:spPr>
          <a:xfrm>
            <a:off x="1909053" y="3778698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B208734-96C5-1921-5665-04A85BD24DDF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5481692" y="2388670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10BB1226-949D-37CC-C3E1-05D7F674F54E}"/>
              </a:ext>
            </a:extLst>
          </p:cNvPr>
          <p:cNvSpPr/>
          <p:nvPr/>
        </p:nvSpPr>
        <p:spPr>
          <a:xfrm>
            <a:off x="5851396" y="1820670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FEC81ED-01C4-61DA-7FB0-B8B06485D614}"/>
              </a:ext>
            </a:extLst>
          </p:cNvPr>
          <p:cNvSpPr/>
          <p:nvPr/>
        </p:nvSpPr>
        <p:spPr>
          <a:xfrm>
            <a:off x="5058494" y="3008946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73AE1F9-4819-EACF-5527-314E493853E3}"/>
              </a:ext>
            </a:extLst>
          </p:cNvPr>
          <p:cNvCxnSpPr>
            <a:cxnSpLocks/>
          </p:cNvCxnSpPr>
          <p:nvPr/>
        </p:nvCxnSpPr>
        <p:spPr>
          <a:xfrm>
            <a:off x="6451612" y="2378209"/>
            <a:ext cx="421202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0F280652-D2E8-FFDB-B93F-191F0EC0318E}"/>
              </a:ext>
            </a:extLst>
          </p:cNvPr>
          <p:cNvSpPr/>
          <p:nvPr/>
        </p:nvSpPr>
        <p:spPr>
          <a:xfrm>
            <a:off x="6626604" y="2998486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51CC258-C20D-173E-C440-620AAD6D24E0}"/>
              </a:ext>
            </a:extLst>
          </p:cNvPr>
          <p:cNvCxnSpPr>
            <a:cxnSpLocks/>
          </p:cNvCxnSpPr>
          <p:nvPr/>
        </p:nvCxnSpPr>
        <p:spPr>
          <a:xfrm>
            <a:off x="6195088" y="2500081"/>
            <a:ext cx="0" cy="129286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DCB24E85-D56C-05EF-927A-39A921B3AFB1}"/>
              </a:ext>
            </a:extLst>
          </p:cNvPr>
          <p:cNvSpPr/>
          <p:nvPr/>
        </p:nvSpPr>
        <p:spPr>
          <a:xfrm>
            <a:off x="5874256" y="3792656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FE4B3D-C4BB-AAAF-1FC7-CAB03F90EF7D}"/>
              </a:ext>
            </a:extLst>
          </p:cNvPr>
          <p:cNvSpPr txBox="1"/>
          <p:nvPr/>
        </p:nvSpPr>
        <p:spPr>
          <a:xfrm>
            <a:off x="312707" y="7310347"/>
            <a:ext cx="164555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보여준 예시에서는 그래프 탐색을 하면서 분리 집합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트리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를 만들었다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하지만 실시간 입력을 받으면서 충분히 트리를 만들 수 있으며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다른 여러가지 방면으로 활용이 가능하다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그래프 탐색과 같은 다른 방법에 비해서 효율적으로 보이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...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나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? </a:t>
            </a:r>
            <a:r>
              <a:rPr lang="ko-KR" altLang="en-US" sz="2800" b="1" dirty="0">
                <a:solidFill>
                  <a:srgbClr val="FF0000"/>
                </a:solidFill>
              </a:rPr>
              <a:t>정말 그럴까</a:t>
            </a:r>
            <a:r>
              <a:rPr lang="en-US" altLang="ko-KR" sz="28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5159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A8612-FE2D-32EF-FD68-BA483E690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FF748A76-0F03-01C0-982F-9AC032B5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구현한 예시의 문제점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C8DD37D8-E94B-0C88-EFFC-D5C7061500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F20C45-072E-B18F-A8F9-C885BBCE7083}"/>
              </a:ext>
            </a:extLst>
          </p:cNvPr>
          <p:cNvSpPr txBox="1"/>
          <p:nvPr/>
        </p:nvSpPr>
        <p:spPr>
          <a:xfrm>
            <a:off x="303851" y="1771645"/>
            <a:ext cx="1463515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선형 트리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만약 앞서 제시한 그래프와 같이 </a:t>
            </a:r>
            <a:r>
              <a:rPr lang="ko-KR" altLang="en-US" sz="2400" b="1" dirty="0" err="1">
                <a:solidFill>
                  <a:schemeClr val="bg2">
                    <a:lumMod val="10000"/>
                  </a:schemeClr>
                </a:solidFill>
              </a:rPr>
              <a:t>이쁜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트리가 안 나오고 선형으로 나온다면 조상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루트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를 찾아가기 위해서</a:t>
            </a:r>
            <a:endParaRPr lang="en-US" altLang="ko-KR" sz="24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얼마나 올라가야 할까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?</a:t>
            </a:r>
          </a:p>
          <a:p>
            <a:endParaRPr lang="en-US" altLang="ko-KR" sz="24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만약 분리 집합 트리에서 맨 밑에 있는 친구만 무작정 호출하는 쿼리를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Q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번 주게 된다면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??</a:t>
            </a:r>
          </a:p>
          <a:p>
            <a:endParaRPr lang="en-US" altLang="ko-KR" sz="24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시간 복잡도 </a:t>
            </a:r>
            <a:r>
              <a:rPr lang="en-US" altLang="ko-KR" sz="2400" b="1" dirty="0">
                <a:solidFill>
                  <a:srgbClr val="FF0000"/>
                </a:solidFill>
              </a:rPr>
              <a:t>: O(Q*V)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C22AD0-1C10-E5E3-1CAD-9F384C0FF8CB}"/>
              </a:ext>
            </a:extLst>
          </p:cNvPr>
          <p:cNvSpPr txBox="1"/>
          <p:nvPr/>
        </p:nvSpPr>
        <p:spPr>
          <a:xfrm>
            <a:off x="303851" y="5142706"/>
            <a:ext cx="1463515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트리 간의 병합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선형 트리라고 아니라고 가정하자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앞서 보여준 예시는 루트가 이미 확보된 상태에서 리프 정점들만 흡수하는 형식이다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과연 리프 정점만 흡수 할 수 있을까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?</a:t>
            </a:r>
          </a:p>
          <a:p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그렇지 않다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리프 정점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트리 등등 여러가지를 흡수할 수 있다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!</a:t>
            </a:r>
          </a:p>
          <a:p>
            <a:endParaRPr lang="en-US" altLang="ko-KR" sz="24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흡수를 했을 때 배열의 부모를 갱신해 주어야 하는데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만약 정점의 수가 큰놈일수록 서브 트리의 정점 개수가 많고 작은놈일수록 정점 개수가 적고 아까 처럼 정점이 작은놈이 우선적으로 루트가 되는 경우라면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?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2400" b="1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ko-KR" sz="24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너무 비효율적이다</a:t>
            </a:r>
            <a:r>
              <a:rPr lang="en-US" altLang="ko-KR" sz="2400" b="1" dirty="0">
                <a:solidFill>
                  <a:srgbClr val="FF0000"/>
                </a:solidFill>
              </a:rPr>
              <a:t>! </a:t>
            </a:r>
            <a:r>
              <a:rPr lang="ko-KR" altLang="en-US" sz="2400" b="1" dirty="0">
                <a:solidFill>
                  <a:srgbClr val="FF0000"/>
                </a:solidFill>
              </a:rPr>
              <a:t>크기가 큰 트리에 작은 트리를 </a:t>
            </a:r>
            <a:r>
              <a:rPr lang="ko-KR" altLang="en-US" sz="2400" b="1" dirty="0" err="1">
                <a:solidFill>
                  <a:srgbClr val="FF0000"/>
                </a:solidFill>
              </a:rPr>
              <a:t>합치는게</a:t>
            </a:r>
            <a:r>
              <a:rPr lang="ko-KR" altLang="en-US" sz="2400" b="1" dirty="0">
                <a:solidFill>
                  <a:srgbClr val="FF0000"/>
                </a:solidFill>
              </a:rPr>
              <a:t> 합당하다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앞서 제시한 두가지 문제를 어떻게 해결할 수 있을까</a:t>
            </a:r>
            <a:r>
              <a:rPr lang="en-US" altLang="ko-KR" sz="24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39759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3BA86-30D7-680C-6AD8-969DFD172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73D73E65-4586-F830-458A-D7467D3DD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경로 압축과 랭크 기반 합치기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3B7AB2FF-C1B1-DA4F-0783-01F6DDA3C1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7F89EEB-DF91-0A3B-F53D-E9A24A26A5EA}"/>
              </a:ext>
            </a:extLst>
          </p:cNvPr>
          <p:cNvSpPr/>
          <p:nvPr/>
        </p:nvSpPr>
        <p:spPr>
          <a:xfrm>
            <a:off x="10665370" y="355328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B4B28AE-046C-2792-FA4B-6357CA11FC10}"/>
              </a:ext>
            </a:extLst>
          </p:cNvPr>
          <p:cNvSpPr/>
          <p:nvPr/>
        </p:nvSpPr>
        <p:spPr>
          <a:xfrm>
            <a:off x="13743850" y="2176147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7705BA6-C536-A7D4-D054-891D0DB48938}"/>
              </a:ext>
            </a:extLst>
          </p:cNvPr>
          <p:cNvSpPr/>
          <p:nvPr/>
        </p:nvSpPr>
        <p:spPr>
          <a:xfrm>
            <a:off x="13294962" y="4051183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8097944-93EC-4280-A162-D1E944E7DFB2}"/>
              </a:ext>
            </a:extLst>
          </p:cNvPr>
          <p:cNvSpPr/>
          <p:nvPr/>
        </p:nvSpPr>
        <p:spPr>
          <a:xfrm>
            <a:off x="12665966" y="597600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AB8C937-7659-0637-EFFE-13234C27E302}"/>
              </a:ext>
            </a:extLst>
          </p:cNvPr>
          <p:cNvSpPr/>
          <p:nvPr/>
        </p:nvSpPr>
        <p:spPr>
          <a:xfrm>
            <a:off x="13695216" y="631159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1FC9038-60B2-80DD-FAFE-7E43AAB3DAFA}"/>
              </a:ext>
            </a:extLst>
          </p:cNvPr>
          <p:cNvSpPr/>
          <p:nvPr/>
        </p:nvSpPr>
        <p:spPr>
          <a:xfrm>
            <a:off x="15294031" y="422830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4B6E21C-FEFD-5254-AE86-2325E1917349}"/>
              </a:ext>
            </a:extLst>
          </p:cNvPr>
          <p:cNvSpPr/>
          <p:nvPr/>
        </p:nvSpPr>
        <p:spPr>
          <a:xfrm>
            <a:off x="16031093" y="707032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B931A8D-4749-D721-4E6D-D03329B6BE95}"/>
              </a:ext>
            </a:extLst>
          </p:cNvPr>
          <p:cNvCxnSpPr>
            <a:stCxn id="3" idx="7"/>
            <a:endCxn id="4" idx="2"/>
          </p:cNvCxnSpPr>
          <p:nvPr/>
        </p:nvCxnSpPr>
        <p:spPr>
          <a:xfrm flipV="1">
            <a:off x="11431669" y="2633347"/>
            <a:ext cx="2312181" cy="1053853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3ADB8D2-85FE-B2A4-D6D5-D262590DB6B4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11563145" y="4010489"/>
            <a:ext cx="1731817" cy="49789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668F776-9B37-4D55-73BC-2F5AD515A0E3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11431669" y="4333778"/>
            <a:ext cx="1365772" cy="181682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7486378-63C0-3C31-D2DA-FF4654749D58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14461515" y="5008795"/>
            <a:ext cx="963992" cy="143671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ED35A17-F11B-32D1-24C9-11702C83697D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>
            <a:off x="15742919" y="5142706"/>
            <a:ext cx="737062" cy="192761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013862A-4B69-FF2F-9B1E-4C2BF129675B}"/>
              </a:ext>
            </a:extLst>
          </p:cNvPr>
          <p:cNvSpPr txBox="1"/>
          <p:nvPr/>
        </p:nvSpPr>
        <p:spPr>
          <a:xfrm>
            <a:off x="471863" y="7283401"/>
            <a:ext cx="176402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아까 본 그래프와 분리 집합의 트리를 재활용 하겠다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각 정점의 부모를 저장할 배열은 이미 자신의 부모를 가지고 있다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또한 랭크도 아까 기준에 맞춰서 초기화를 해주겠다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829AECF-38FB-806A-B80A-86EF840438A4}"/>
              </a:ext>
            </a:extLst>
          </p:cNvPr>
          <p:cNvSpPr/>
          <p:nvPr/>
        </p:nvSpPr>
        <p:spPr>
          <a:xfrm>
            <a:off x="16978744" y="2864585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D9542F3-F7EC-AB7D-75E2-C0348DC101C2}"/>
              </a:ext>
            </a:extLst>
          </p:cNvPr>
          <p:cNvSpPr/>
          <p:nvPr/>
        </p:nvSpPr>
        <p:spPr>
          <a:xfrm>
            <a:off x="16319336" y="196772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8A6006E-FCC0-7235-1446-D017A01E9EAB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14641625" y="2424929"/>
            <a:ext cx="1677711" cy="16558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E8BD692-FAD7-09F1-9E34-D4E357BB8A8D}"/>
              </a:ext>
            </a:extLst>
          </p:cNvPr>
          <p:cNvCxnSpPr>
            <a:cxnSpLocks/>
          </p:cNvCxnSpPr>
          <p:nvPr/>
        </p:nvCxnSpPr>
        <p:spPr>
          <a:xfrm flipV="1">
            <a:off x="16159797" y="3645074"/>
            <a:ext cx="950423" cy="86330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DCD5323-D891-9504-FCCD-349D87692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419615"/>
              </p:ext>
            </p:extLst>
          </p:nvPr>
        </p:nvGraphicFramePr>
        <p:xfrm>
          <a:off x="471863" y="5182549"/>
          <a:ext cx="717042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39608346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5373356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428960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랭크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6FEC936-BA5F-4DDC-EF36-9E8DFE51D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81277"/>
              </p:ext>
            </p:extLst>
          </p:nvPr>
        </p:nvGraphicFramePr>
        <p:xfrm>
          <a:off x="471863" y="6127486"/>
          <a:ext cx="717042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39608346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5373356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428960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부모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88AA7F8-B097-9CA5-6743-6557E5B03A97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 flipH="1">
            <a:off x="1519776" y="2388670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74FA1EAF-2B05-9350-4C28-AE1EB6672BCC}"/>
              </a:ext>
            </a:extLst>
          </p:cNvPr>
          <p:cNvSpPr/>
          <p:nvPr/>
        </p:nvSpPr>
        <p:spPr>
          <a:xfrm>
            <a:off x="1889480" y="1820670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A911A8F-BA3E-2832-3196-8DC638817C48}"/>
              </a:ext>
            </a:extLst>
          </p:cNvPr>
          <p:cNvSpPr/>
          <p:nvPr/>
        </p:nvSpPr>
        <p:spPr>
          <a:xfrm>
            <a:off x="1179371" y="3008947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84B0682-6563-3F68-C993-B4967EA605D4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820789" y="3586138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75C50C5D-9D10-D4AE-1894-F0D2F78306CF}"/>
              </a:ext>
            </a:extLst>
          </p:cNvPr>
          <p:cNvSpPr/>
          <p:nvPr/>
        </p:nvSpPr>
        <p:spPr>
          <a:xfrm>
            <a:off x="480384" y="4206415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B906C87-6CC4-AC2D-FD8C-32837D9AD986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2470588" y="2388670"/>
            <a:ext cx="421202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68A775B0-7C8C-E1BB-71D4-C416EC11A1F5}"/>
              </a:ext>
            </a:extLst>
          </p:cNvPr>
          <p:cNvSpPr/>
          <p:nvPr/>
        </p:nvSpPr>
        <p:spPr>
          <a:xfrm>
            <a:off x="2645580" y="3008947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ADA1D5E-39DA-3D27-68FE-D381F295FDD3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2229885" y="2486123"/>
            <a:ext cx="0" cy="129286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43CE8454-DB6D-6913-4BDE-6040FA3A4C22}"/>
              </a:ext>
            </a:extLst>
          </p:cNvPr>
          <p:cNvSpPr/>
          <p:nvPr/>
        </p:nvSpPr>
        <p:spPr>
          <a:xfrm>
            <a:off x="1909053" y="3778698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E33BA1C-15D2-53A8-74A7-2062F6F25196}"/>
              </a:ext>
            </a:extLst>
          </p:cNvPr>
          <p:cNvCxnSpPr>
            <a:cxnSpLocks/>
            <a:stCxn id="34" idx="3"/>
          </p:cNvCxnSpPr>
          <p:nvPr/>
        </p:nvCxnSpPr>
        <p:spPr>
          <a:xfrm flipH="1">
            <a:off x="5481692" y="2388670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5267EE37-5DC3-9CF2-C151-A6D43C7C1725}"/>
              </a:ext>
            </a:extLst>
          </p:cNvPr>
          <p:cNvSpPr/>
          <p:nvPr/>
        </p:nvSpPr>
        <p:spPr>
          <a:xfrm>
            <a:off x="5851396" y="1820670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F03FCF2-BC4D-2ECA-74DE-709B49B47A99}"/>
              </a:ext>
            </a:extLst>
          </p:cNvPr>
          <p:cNvSpPr/>
          <p:nvPr/>
        </p:nvSpPr>
        <p:spPr>
          <a:xfrm>
            <a:off x="5058494" y="3008946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A6AB7C3-6887-DD45-9BB9-B290BAFC0D4A}"/>
              </a:ext>
            </a:extLst>
          </p:cNvPr>
          <p:cNvCxnSpPr>
            <a:cxnSpLocks/>
          </p:cNvCxnSpPr>
          <p:nvPr/>
        </p:nvCxnSpPr>
        <p:spPr>
          <a:xfrm>
            <a:off x="6451612" y="2378209"/>
            <a:ext cx="421202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F70BE9B3-0033-8552-E576-F3E568565D3E}"/>
              </a:ext>
            </a:extLst>
          </p:cNvPr>
          <p:cNvSpPr/>
          <p:nvPr/>
        </p:nvSpPr>
        <p:spPr>
          <a:xfrm>
            <a:off x="6626604" y="2998486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C203089-E5F9-C5FB-DC7B-14F0B1AD67E2}"/>
              </a:ext>
            </a:extLst>
          </p:cNvPr>
          <p:cNvCxnSpPr>
            <a:cxnSpLocks/>
          </p:cNvCxnSpPr>
          <p:nvPr/>
        </p:nvCxnSpPr>
        <p:spPr>
          <a:xfrm>
            <a:off x="6195088" y="2500081"/>
            <a:ext cx="0" cy="129286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9AA59A0E-0F01-5611-4D21-7E81EB745021}"/>
              </a:ext>
            </a:extLst>
          </p:cNvPr>
          <p:cNvSpPr/>
          <p:nvPr/>
        </p:nvSpPr>
        <p:spPr>
          <a:xfrm>
            <a:off x="5874256" y="3792656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45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3793E-A055-B07E-CF37-BA9216D2F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4B9990AC-DF7D-5C5B-2502-BC96327A3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경로 압축과 랭크 기반 합치기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03C5FBAA-73DF-FE9E-C099-B778BD75B8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AD22340-BD48-1E4D-C309-99C216E23BE9}"/>
              </a:ext>
            </a:extLst>
          </p:cNvPr>
          <p:cNvSpPr/>
          <p:nvPr/>
        </p:nvSpPr>
        <p:spPr>
          <a:xfrm>
            <a:off x="10665370" y="355328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6287E1F-065D-5199-6FEC-BBD3DE039998}"/>
              </a:ext>
            </a:extLst>
          </p:cNvPr>
          <p:cNvSpPr/>
          <p:nvPr/>
        </p:nvSpPr>
        <p:spPr>
          <a:xfrm>
            <a:off x="13743850" y="2176147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2BB448A-95FA-B7D2-3B1B-8CC056F9CE68}"/>
              </a:ext>
            </a:extLst>
          </p:cNvPr>
          <p:cNvSpPr/>
          <p:nvPr/>
        </p:nvSpPr>
        <p:spPr>
          <a:xfrm>
            <a:off x="13294962" y="4051183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06C1341-CAE0-9493-E38B-AE9B82241EC2}"/>
              </a:ext>
            </a:extLst>
          </p:cNvPr>
          <p:cNvSpPr/>
          <p:nvPr/>
        </p:nvSpPr>
        <p:spPr>
          <a:xfrm>
            <a:off x="12665966" y="597600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B5E66C5-A1A5-8D3D-1FDB-16FE7094D939}"/>
              </a:ext>
            </a:extLst>
          </p:cNvPr>
          <p:cNvSpPr/>
          <p:nvPr/>
        </p:nvSpPr>
        <p:spPr>
          <a:xfrm>
            <a:off x="13695216" y="631159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E243DDA-8968-C0E0-C478-70F0B2863990}"/>
              </a:ext>
            </a:extLst>
          </p:cNvPr>
          <p:cNvSpPr/>
          <p:nvPr/>
        </p:nvSpPr>
        <p:spPr>
          <a:xfrm>
            <a:off x="15294031" y="422830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2EB5641-BB9B-EE65-1405-0E6F3D8BDA02}"/>
              </a:ext>
            </a:extLst>
          </p:cNvPr>
          <p:cNvSpPr/>
          <p:nvPr/>
        </p:nvSpPr>
        <p:spPr>
          <a:xfrm>
            <a:off x="16031093" y="707032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D6C23C2-B076-0D75-4286-0D96CE6164F5}"/>
              </a:ext>
            </a:extLst>
          </p:cNvPr>
          <p:cNvCxnSpPr>
            <a:stCxn id="3" idx="7"/>
            <a:endCxn id="4" idx="2"/>
          </p:cNvCxnSpPr>
          <p:nvPr/>
        </p:nvCxnSpPr>
        <p:spPr>
          <a:xfrm flipV="1">
            <a:off x="11431669" y="2633347"/>
            <a:ext cx="2312181" cy="1053853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F7419E4-B66C-A90F-8EE0-DD23E48381A6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11563145" y="4010489"/>
            <a:ext cx="1731817" cy="49789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6179A63-1F8F-6563-4BB5-705CEAE5FEE7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11431669" y="4333778"/>
            <a:ext cx="1365772" cy="181682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71C0710-0E0D-16A2-072B-04A1CDE24108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14461515" y="5008795"/>
            <a:ext cx="963992" cy="143671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5CDFBAB-5433-CA70-0CF5-62E21964BDE5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>
            <a:off x="15742919" y="5142706"/>
            <a:ext cx="737062" cy="192761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A73BEA4-EDFD-6E69-2A82-ED0F26530FF4}"/>
              </a:ext>
            </a:extLst>
          </p:cNvPr>
          <p:cNvSpPr txBox="1"/>
          <p:nvPr/>
        </p:nvSpPr>
        <p:spPr>
          <a:xfrm>
            <a:off x="471863" y="7283401"/>
            <a:ext cx="176402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아까 문제 상황에서는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번의 부모가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번이기 때문에 같은 컴포넌트에 속하는지 한번에 알 수 없었다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그러면 이런 상황을 어떻게 해결할까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?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바로 </a:t>
            </a:r>
            <a:r>
              <a:rPr lang="ko-KR" altLang="en-US" sz="2800" b="1" dirty="0">
                <a:solidFill>
                  <a:srgbClr val="FF0000"/>
                </a:solidFill>
              </a:rPr>
              <a:t>경로 압축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을 통해 해결할 수 있다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BBC709A-E290-B1EB-44A5-7171A6AF8BA3}"/>
              </a:ext>
            </a:extLst>
          </p:cNvPr>
          <p:cNvSpPr/>
          <p:nvPr/>
        </p:nvSpPr>
        <p:spPr>
          <a:xfrm>
            <a:off x="16978744" y="2864585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D4F4276-8D53-5FB9-A967-E1592CFA1BAF}"/>
              </a:ext>
            </a:extLst>
          </p:cNvPr>
          <p:cNvSpPr/>
          <p:nvPr/>
        </p:nvSpPr>
        <p:spPr>
          <a:xfrm>
            <a:off x="16319336" y="196772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AD0252E-C127-F79A-DDED-27815D1D2817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14641625" y="2424929"/>
            <a:ext cx="1677711" cy="16558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56830C3-F760-407C-7670-9AEAD7BB0ABB}"/>
              </a:ext>
            </a:extLst>
          </p:cNvPr>
          <p:cNvCxnSpPr>
            <a:cxnSpLocks/>
          </p:cNvCxnSpPr>
          <p:nvPr/>
        </p:nvCxnSpPr>
        <p:spPr>
          <a:xfrm flipV="1">
            <a:off x="16159797" y="3645074"/>
            <a:ext cx="950423" cy="86330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B4069B-094A-C8BE-8302-6D774B98262C}"/>
              </a:ext>
            </a:extLst>
          </p:cNvPr>
          <p:cNvGraphicFramePr>
            <a:graphicFrameLocks noGrp="1"/>
          </p:cNvGraphicFramePr>
          <p:nvPr/>
        </p:nvGraphicFramePr>
        <p:xfrm>
          <a:off x="471863" y="5182549"/>
          <a:ext cx="717042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39608346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5373356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428960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랭크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82978D1-465F-D108-1FE5-C6565EAB3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587009"/>
              </p:ext>
            </p:extLst>
          </p:nvPr>
        </p:nvGraphicFramePr>
        <p:xfrm>
          <a:off x="471863" y="6127486"/>
          <a:ext cx="717042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39608346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5373356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428960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부모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61DCB3D-112F-FDE2-DD19-ED3C85FFDD7A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 flipH="1">
            <a:off x="1519776" y="2388670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709FA44C-5687-AE64-67FF-0AEF7BBBDD49}"/>
              </a:ext>
            </a:extLst>
          </p:cNvPr>
          <p:cNvSpPr/>
          <p:nvPr/>
        </p:nvSpPr>
        <p:spPr>
          <a:xfrm>
            <a:off x="1889480" y="1820670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A81DD9C-8F3A-208D-3F2C-F3F19AA368C9}"/>
              </a:ext>
            </a:extLst>
          </p:cNvPr>
          <p:cNvSpPr/>
          <p:nvPr/>
        </p:nvSpPr>
        <p:spPr>
          <a:xfrm>
            <a:off x="1179371" y="3008947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177BA2D-BABD-359F-BD16-43C3A9A76F49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820789" y="3586138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765222C7-63DD-CA14-E467-BC3E2FB58C58}"/>
              </a:ext>
            </a:extLst>
          </p:cNvPr>
          <p:cNvSpPr/>
          <p:nvPr/>
        </p:nvSpPr>
        <p:spPr>
          <a:xfrm>
            <a:off x="480384" y="4206415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7795658-EB84-3B59-5C2C-964F2616E079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2470588" y="2388670"/>
            <a:ext cx="421202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064A3697-1160-2FF8-378A-1750F7DBFAB8}"/>
              </a:ext>
            </a:extLst>
          </p:cNvPr>
          <p:cNvSpPr/>
          <p:nvPr/>
        </p:nvSpPr>
        <p:spPr>
          <a:xfrm>
            <a:off x="2645580" y="3008947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ECDB326-FE6B-1FAB-377D-87676CE7431A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2229885" y="2486123"/>
            <a:ext cx="0" cy="129286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65742E1-FAA4-85DA-3C92-C94CF0EFC394}"/>
              </a:ext>
            </a:extLst>
          </p:cNvPr>
          <p:cNvSpPr/>
          <p:nvPr/>
        </p:nvSpPr>
        <p:spPr>
          <a:xfrm>
            <a:off x="1909053" y="3778698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035CF13-EDA2-BFA4-044E-54617B5E3892}"/>
              </a:ext>
            </a:extLst>
          </p:cNvPr>
          <p:cNvCxnSpPr>
            <a:cxnSpLocks/>
            <a:stCxn id="34" idx="3"/>
          </p:cNvCxnSpPr>
          <p:nvPr/>
        </p:nvCxnSpPr>
        <p:spPr>
          <a:xfrm flipH="1">
            <a:off x="5481692" y="2388670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B299C50-F810-AEF2-79D4-3419B38A67EC}"/>
              </a:ext>
            </a:extLst>
          </p:cNvPr>
          <p:cNvSpPr/>
          <p:nvPr/>
        </p:nvSpPr>
        <p:spPr>
          <a:xfrm>
            <a:off x="5851396" y="1820670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D97E3F3-F3EF-D5D1-A67E-24332E4F1B52}"/>
              </a:ext>
            </a:extLst>
          </p:cNvPr>
          <p:cNvSpPr/>
          <p:nvPr/>
        </p:nvSpPr>
        <p:spPr>
          <a:xfrm>
            <a:off x="5058494" y="3008946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57D8A3C-0E12-0A82-C4FC-B4E3BA0CE381}"/>
              </a:ext>
            </a:extLst>
          </p:cNvPr>
          <p:cNvCxnSpPr>
            <a:cxnSpLocks/>
          </p:cNvCxnSpPr>
          <p:nvPr/>
        </p:nvCxnSpPr>
        <p:spPr>
          <a:xfrm>
            <a:off x="6451612" y="2378209"/>
            <a:ext cx="421202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DFAAB7A5-53C2-5B95-0F8B-C3B2994A3BBF}"/>
              </a:ext>
            </a:extLst>
          </p:cNvPr>
          <p:cNvSpPr/>
          <p:nvPr/>
        </p:nvSpPr>
        <p:spPr>
          <a:xfrm>
            <a:off x="6626604" y="2998486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89CB3D6-F553-AA49-4C73-C352B4EFED8B}"/>
              </a:ext>
            </a:extLst>
          </p:cNvPr>
          <p:cNvCxnSpPr>
            <a:cxnSpLocks/>
          </p:cNvCxnSpPr>
          <p:nvPr/>
        </p:nvCxnSpPr>
        <p:spPr>
          <a:xfrm>
            <a:off x="6195088" y="2500081"/>
            <a:ext cx="0" cy="129286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87E4F431-BABF-EF8B-4317-A8348146596C}"/>
              </a:ext>
            </a:extLst>
          </p:cNvPr>
          <p:cNvSpPr/>
          <p:nvPr/>
        </p:nvSpPr>
        <p:spPr>
          <a:xfrm>
            <a:off x="5874256" y="3792656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83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85D5D-CF1B-0DB4-FD4F-261180677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50F8D1B8-427B-4914-82A4-53134F95E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경로 압축과 랭크 기반 합치기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66A45218-5323-C33F-8F0D-30F9FB460F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3AB802F-B139-577C-737F-3ED9309BB5C6}"/>
              </a:ext>
            </a:extLst>
          </p:cNvPr>
          <p:cNvSpPr/>
          <p:nvPr/>
        </p:nvSpPr>
        <p:spPr>
          <a:xfrm>
            <a:off x="10665370" y="355328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AFA96E9-099A-9F77-EA06-E394F50BE688}"/>
              </a:ext>
            </a:extLst>
          </p:cNvPr>
          <p:cNvSpPr/>
          <p:nvPr/>
        </p:nvSpPr>
        <p:spPr>
          <a:xfrm>
            <a:off x="13743850" y="2176147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F08B943-45D0-DCF7-E100-5005D0BF40D0}"/>
              </a:ext>
            </a:extLst>
          </p:cNvPr>
          <p:cNvSpPr/>
          <p:nvPr/>
        </p:nvSpPr>
        <p:spPr>
          <a:xfrm>
            <a:off x="13294962" y="4051183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4ED1F26-791D-DB78-BFA8-72F1B6E8940C}"/>
              </a:ext>
            </a:extLst>
          </p:cNvPr>
          <p:cNvSpPr/>
          <p:nvPr/>
        </p:nvSpPr>
        <p:spPr>
          <a:xfrm>
            <a:off x="12665966" y="597600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5D782C3-546F-E742-9A6F-0744621AEC9F}"/>
              </a:ext>
            </a:extLst>
          </p:cNvPr>
          <p:cNvSpPr/>
          <p:nvPr/>
        </p:nvSpPr>
        <p:spPr>
          <a:xfrm>
            <a:off x="13695216" y="631159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257D1B0-5586-8804-2137-7FF2491AD10D}"/>
              </a:ext>
            </a:extLst>
          </p:cNvPr>
          <p:cNvSpPr/>
          <p:nvPr/>
        </p:nvSpPr>
        <p:spPr>
          <a:xfrm>
            <a:off x="15294031" y="422830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4D2319D-091E-B83A-DA84-F043F853E923}"/>
              </a:ext>
            </a:extLst>
          </p:cNvPr>
          <p:cNvSpPr/>
          <p:nvPr/>
        </p:nvSpPr>
        <p:spPr>
          <a:xfrm>
            <a:off x="16031093" y="707032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DEC46D1-DF28-259B-DB9D-CFDF3F4E38A4}"/>
              </a:ext>
            </a:extLst>
          </p:cNvPr>
          <p:cNvCxnSpPr>
            <a:stCxn id="3" idx="7"/>
            <a:endCxn id="4" idx="2"/>
          </p:cNvCxnSpPr>
          <p:nvPr/>
        </p:nvCxnSpPr>
        <p:spPr>
          <a:xfrm flipV="1">
            <a:off x="11431669" y="2633347"/>
            <a:ext cx="2312181" cy="1053853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1384E3D-B28C-F31A-BCE6-AD45B30171DF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11563145" y="4010489"/>
            <a:ext cx="1731817" cy="49789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B80FD40-B1EF-95D3-648E-229985B2C49B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11431669" y="4333778"/>
            <a:ext cx="1365772" cy="181682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FF49801-60D0-3E32-4C96-0727C381CD46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14461515" y="5008795"/>
            <a:ext cx="963992" cy="143671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3A72324-CB19-22E8-FE80-6563BA311072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>
            <a:off x="15742919" y="5142706"/>
            <a:ext cx="737062" cy="192761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E1A0B88-43C0-859A-19AB-2D42B1681BB6}"/>
              </a:ext>
            </a:extLst>
          </p:cNvPr>
          <p:cNvSpPr txBox="1"/>
          <p:nvPr/>
        </p:nvSpPr>
        <p:spPr>
          <a:xfrm>
            <a:off x="471863" y="7283401"/>
            <a:ext cx="176402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현재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 정점이 기준이며 그의 부모인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 정점이 연결 되어있다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이때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, 2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 정점은 루트 노드가 아니다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고로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 정점에서 다시 한 칸 올라가 준다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210E509-0646-B98D-13FB-27890CB8CCCE}"/>
              </a:ext>
            </a:extLst>
          </p:cNvPr>
          <p:cNvSpPr/>
          <p:nvPr/>
        </p:nvSpPr>
        <p:spPr>
          <a:xfrm>
            <a:off x="16978744" y="2864585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31FD493-96F4-4A18-B481-C00668BE6273}"/>
              </a:ext>
            </a:extLst>
          </p:cNvPr>
          <p:cNvSpPr/>
          <p:nvPr/>
        </p:nvSpPr>
        <p:spPr>
          <a:xfrm>
            <a:off x="16319336" y="196772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F9722E7-AC57-663B-FC44-E4668616589C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14641625" y="2424929"/>
            <a:ext cx="1677711" cy="16558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1D4365A-BCBA-B6E5-04AE-15DDF23974F2}"/>
              </a:ext>
            </a:extLst>
          </p:cNvPr>
          <p:cNvCxnSpPr>
            <a:cxnSpLocks/>
          </p:cNvCxnSpPr>
          <p:nvPr/>
        </p:nvCxnSpPr>
        <p:spPr>
          <a:xfrm flipV="1">
            <a:off x="16159797" y="3645074"/>
            <a:ext cx="950423" cy="86330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B4F81EB-50A6-84AC-C5D5-500548C8ED7C}"/>
              </a:ext>
            </a:extLst>
          </p:cNvPr>
          <p:cNvGraphicFramePr>
            <a:graphicFrameLocks noGrp="1"/>
          </p:cNvGraphicFramePr>
          <p:nvPr/>
        </p:nvGraphicFramePr>
        <p:xfrm>
          <a:off x="471863" y="5182549"/>
          <a:ext cx="717042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39608346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5373356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428960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랭크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EF25C54-52A5-600C-3D14-5A8C4E5F3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65588"/>
              </p:ext>
            </p:extLst>
          </p:nvPr>
        </p:nvGraphicFramePr>
        <p:xfrm>
          <a:off x="471863" y="6127486"/>
          <a:ext cx="717042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39608346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5373356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428960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189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부모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EBE38CA-74B6-664E-14D5-DF5015604B93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 flipH="1">
            <a:off x="1519776" y="2388670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5B22639-94FD-392E-02B5-C93EED11D04F}"/>
              </a:ext>
            </a:extLst>
          </p:cNvPr>
          <p:cNvSpPr/>
          <p:nvPr/>
        </p:nvSpPr>
        <p:spPr>
          <a:xfrm>
            <a:off x="1889480" y="1820670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0FEF721-2C76-A447-D84B-1C6BA7C3ABA3}"/>
              </a:ext>
            </a:extLst>
          </p:cNvPr>
          <p:cNvSpPr/>
          <p:nvPr/>
        </p:nvSpPr>
        <p:spPr>
          <a:xfrm>
            <a:off x="1179371" y="3008947"/>
            <a:ext cx="680810" cy="66545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3D33AEB-3DD0-9C2B-534B-D7E3307A5DBF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820789" y="3586138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237C9487-706D-F387-DA63-387A8B7A7BD8}"/>
              </a:ext>
            </a:extLst>
          </p:cNvPr>
          <p:cNvSpPr/>
          <p:nvPr/>
        </p:nvSpPr>
        <p:spPr>
          <a:xfrm>
            <a:off x="480384" y="4206415"/>
            <a:ext cx="680810" cy="66545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76DFE9B-5540-3F51-F636-D472EB5BCF13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2470588" y="2388670"/>
            <a:ext cx="421202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CC67C71A-A7E2-F56E-B171-DABE64A77787}"/>
              </a:ext>
            </a:extLst>
          </p:cNvPr>
          <p:cNvSpPr/>
          <p:nvPr/>
        </p:nvSpPr>
        <p:spPr>
          <a:xfrm>
            <a:off x="2645580" y="3008947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8165883-3894-73CC-4A69-205D7CA760E3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2229885" y="2486123"/>
            <a:ext cx="0" cy="129286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48BD2A00-F3C9-8F6E-D065-79C787D8F866}"/>
              </a:ext>
            </a:extLst>
          </p:cNvPr>
          <p:cNvSpPr/>
          <p:nvPr/>
        </p:nvSpPr>
        <p:spPr>
          <a:xfrm>
            <a:off x="1909053" y="3778698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45DA82D-F4E0-FAC1-A3C9-429D81EA4FF4}"/>
              </a:ext>
            </a:extLst>
          </p:cNvPr>
          <p:cNvCxnSpPr>
            <a:cxnSpLocks/>
            <a:stCxn id="34" idx="3"/>
          </p:cNvCxnSpPr>
          <p:nvPr/>
        </p:nvCxnSpPr>
        <p:spPr>
          <a:xfrm flipH="1">
            <a:off x="5481692" y="2388670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8898B84A-326E-4D65-39DC-DC554C3E493E}"/>
              </a:ext>
            </a:extLst>
          </p:cNvPr>
          <p:cNvSpPr/>
          <p:nvPr/>
        </p:nvSpPr>
        <p:spPr>
          <a:xfrm>
            <a:off x="5851396" y="1820670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19A77D2E-2668-64CA-8432-ED241103B594}"/>
              </a:ext>
            </a:extLst>
          </p:cNvPr>
          <p:cNvSpPr/>
          <p:nvPr/>
        </p:nvSpPr>
        <p:spPr>
          <a:xfrm>
            <a:off x="5058494" y="3008946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C125916-6144-E9C2-E07E-17DDAB3F722C}"/>
              </a:ext>
            </a:extLst>
          </p:cNvPr>
          <p:cNvCxnSpPr>
            <a:cxnSpLocks/>
          </p:cNvCxnSpPr>
          <p:nvPr/>
        </p:nvCxnSpPr>
        <p:spPr>
          <a:xfrm>
            <a:off x="6451612" y="2378209"/>
            <a:ext cx="421202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E7C60F3B-FFE6-5B75-BAFB-E20C6E373FA5}"/>
              </a:ext>
            </a:extLst>
          </p:cNvPr>
          <p:cNvSpPr/>
          <p:nvPr/>
        </p:nvSpPr>
        <p:spPr>
          <a:xfrm>
            <a:off x="6626604" y="2998486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F9F7845-2D5C-EED1-C995-3F867A29B04E}"/>
              </a:ext>
            </a:extLst>
          </p:cNvPr>
          <p:cNvCxnSpPr>
            <a:cxnSpLocks/>
          </p:cNvCxnSpPr>
          <p:nvPr/>
        </p:nvCxnSpPr>
        <p:spPr>
          <a:xfrm>
            <a:off x="6195088" y="2500081"/>
            <a:ext cx="0" cy="129286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7EFBAEFA-08CA-2B90-9A2B-7B50F5978976}"/>
              </a:ext>
            </a:extLst>
          </p:cNvPr>
          <p:cNvSpPr/>
          <p:nvPr/>
        </p:nvSpPr>
        <p:spPr>
          <a:xfrm>
            <a:off x="5874256" y="3792656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40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7084C07D-48DF-F15C-0F8F-4FD9FB8D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분리 집합이 필요한 이유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B3DDC9-9A2E-A903-A0F3-5646A873448B}"/>
              </a:ext>
            </a:extLst>
          </p:cNvPr>
          <p:cNvSpPr txBox="1"/>
          <p:nvPr/>
        </p:nvSpPr>
        <p:spPr>
          <a:xfrm>
            <a:off x="2530705" y="8065391"/>
            <a:ext cx="13818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가령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위와 같은 그래프에서 계속 정점과 간선이 추가된다고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가정하자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이때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문제 상황으로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A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정점과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B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정점이 같은 컴포넌트인지 묻는 질문이 들어온다고 하자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문제를 어떻게 풀 수 있을까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?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그래프 탐색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? </a:t>
            </a:r>
            <a:r>
              <a:rPr lang="en-US" altLang="ko-KR" sz="24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?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37AF4F7-ACBF-E1F8-BFDC-24C099FF91C3}"/>
              </a:ext>
            </a:extLst>
          </p:cNvPr>
          <p:cNvSpPr/>
          <p:nvPr/>
        </p:nvSpPr>
        <p:spPr>
          <a:xfrm>
            <a:off x="3912177" y="373041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2BE12A0-F38F-A7C9-67F8-3DF8CDDC6131}"/>
              </a:ext>
            </a:extLst>
          </p:cNvPr>
          <p:cNvSpPr/>
          <p:nvPr/>
        </p:nvSpPr>
        <p:spPr>
          <a:xfrm>
            <a:off x="6990657" y="2353270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0EE7F32-80AE-463F-F26E-4CC9734F4916}"/>
              </a:ext>
            </a:extLst>
          </p:cNvPr>
          <p:cNvSpPr/>
          <p:nvPr/>
        </p:nvSpPr>
        <p:spPr>
          <a:xfrm>
            <a:off x="6541769" y="422830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87350BC-2C8F-C897-DE80-A6790111AAE4}"/>
              </a:ext>
            </a:extLst>
          </p:cNvPr>
          <p:cNvSpPr/>
          <p:nvPr/>
        </p:nvSpPr>
        <p:spPr>
          <a:xfrm>
            <a:off x="5912773" y="6153125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E2416B0-B171-1231-4AD1-820E97EFBB85}"/>
              </a:ext>
            </a:extLst>
          </p:cNvPr>
          <p:cNvSpPr/>
          <p:nvPr/>
        </p:nvSpPr>
        <p:spPr>
          <a:xfrm>
            <a:off x="8542365" y="5695925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8C997B2-EF73-5CD6-A965-B7C71AFF30C6}"/>
              </a:ext>
            </a:extLst>
          </p:cNvPr>
          <p:cNvSpPr/>
          <p:nvPr/>
        </p:nvSpPr>
        <p:spPr>
          <a:xfrm>
            <a:off x="10141180" y="3612635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AD50ABA-2ED8-27A4-6C0A-B1CCA82D8CDE}"/>
              </a:ext>
            </a:extLst>
          </p:cNvPr>
          <p:cNvSpPr/>
          <p:nvPr/>
        </p:nvSpPr>
        <p:spPr>
          <a:xfrm>
            <a:off x="8863791" y="1647123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274B11F-44CA-2E2D-F165-4F82D3B7E551}"/>
              </a:ext>
            </a:extLst>
          </p:cNvPr>
          <p:cNvSpPr/>
          <p:nvPr/>
        </p:nvSpPr>
        <p:spPr>
          <a:xfrm>
            <a:off x="10878242" y="6454651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05BC898-8EFC-9C62-675A-711244A1B6C9}"/>
              </a:ext>
            </a:extLst>
          </p:cNvPr>
          <p:cNvSpPr/>
          <p:nvPr/>
        </p:nvSpPr>
        <p:spPr>
          <a:xfrm>
            <a:off x="11825893" y="2248914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A03B533-3577-9969-3234-0998F4E247D2}"/>
              </a:ext>
            </a:extLst>
          </p:cNvPr>
          <p:cNvCxnSpPr>
            <a:stCxn id="13" idx="7"/>
            <a:endCxn id="14" idx="2"/>
          </p:cNvCxnSpPr>
          <p:nvPr/>
        </p:nvCxnSpPr>
        <p:spPr>
          <a:xfrm flipV="1">
            <a:off x="4678476" y="2810470"/>
            <a:ext cx="2312181" cy="1053853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C67F4DB-09D5-D34D-C08F-A9F5A28762FC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4809952" y="4187612"/>
            <a:ext cx="1731817" cy="49789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DE581A5-7900-D90F-D7F6-FEA33BDE2269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4678476" y="4510901"/>
            <a:ext cx="1365772" cy="181682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FEE2D9E-41D0-F006-3901-30067C5E01B5}"/>
              </a:ext>
            </a:extLst>
          </p:cNvPr>
          <p:cNvCxnSpPr>
            <a:cxnSpLocks/>
            <a:stCxn id="14" idx="6"/>
            <a:endCxn id="31" idx="3"/>
          </p:cNvCxnSpPr>
          <p:nvPr/>
        </p:nvCxnSpPr>
        <p:spPr>
          <a:xfrm flipV="1">
            <a:off x="7888432" y="2427612"/>
            <a:ext cx="1106835" cy="382858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54801C7-02E8-843F-36B0-B0A8A1A4407C}"/>
              </a:ext>
            </a:extLst>
          </p:cNvPr>
          <p:cNvCxnSpPr>
            <a:cxnSpLocks/>
            <a:stCxn id="30" idx="3"/>
            <a:endCxn id="23" idx="7"/>
          </p:cNvCxnSpPr>
          <p:nvPr/>
        </p:nvCxnSpPr>
        <p:spPr>
          <a:xfrm flipH="1">
            <a:off x="9308664" y="4393124"/>
            <a:ext cx="963992" cy="143671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A1F2AC6-3F13-8A66-1E41-4FFCF613ACFD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>
            <a:off x="10590068" y="4527035"/>
            <a:ext cx="737062" cy="192761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DC642B9-84C4-145C-C25A-AFFE5730CC42}"/>
              </a:ext>
            </a:extLst>
          </p:cNvPr>
          <p:cNvCxnSpPr>
            <a:cxnSpLocks/>
            <a:stCxn id="30" idx="6"/>
            <a:endCxn id="33" idx="3"/>
          </p:cNvCxnSpPr>
          <p:nvPr/>
        </p:nvCxnSpPr>
        <p:spPr>
          <a:xfrm flipV="1">
            <a:off x="11038955" y="3029403"/>
            <a:ext cx="918414" cy="104043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スライド番号プレースホルダー 11">
            <a:extLst>
              <a:ext uri="{FF2B5EF4-FFF2-40B4-BE49-F238E27FC236}">
                <a16:creationId xmlns:a16="http://schemas.microsoft.com/office/drawing/2014/main" id="{C298D1A8-0099-6950-D44D-81818BE340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7043400" y="9621955"/>
            <a:ext cx="736600" cy="547603"/>
          </a:xfrm>
        </p:spPr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626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EC511-888C-A36B-E026-D96AEBFAB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05F4975B-0EC3-51F3-9BE6-CF29E8CF4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경로 압축과 랭크 기반 합치기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32C2ABF6-CCF2-C264-9AB3-CA3F192346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BB08FD4-5A01-2AA9-B022-10682AE44FD0}"/>
              </a:ext>
            </a:extLst>
          </p:cNvPr>
          <p:cNvSpPr/>
          <p:nvPr/>
        </p:nvSpPr>
        <p:spPr>
          <a:xfrm>
            <a:off x="10665370" y="355328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E3B1AAE-B5A7-C141-FB18-EB4917880DA7}"/>
              </a:ext>
            </a:extLst>
          </p:cNvPr>
          <p:cNvSpPr/>
          <p:nvPr/>
        </p:nvSpPr>
        <p:spPr>
          <a:xfrm>
            <a:off x="13743850" y="2176147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5301EEB-4428-D645-9B9C-52F38F5CDB62}"/>
              </a:ext>
            </a:extLst>
          </p:cNvPr>
          <p:cNvSpPr/>
          <p:nvPr/>
        </p:nvSpPr>
        <p:spPr>
          <a:xfrm>
            <a:off x="13294962" y="4051183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DC3F5AF-4A47-EECB-0C28-56FE90915A58}"/>
              </a:ext>
            </a:extLst>
          </p:cNvPr>
          <p:cNvSpPr/>
          <p:nvPr/>
        </p:nvSpPr>
        <p:spPr>
          <a:xfrm>
            <a:off x="12665966" y="597600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9135CB-7568-D390-5F34-0D29CBBF7B1B}"/>
              </a:ext>
            </a:extLst>
          </p:cNvPr>
          <p:cNvSpPr/>
          <p:nvPr/>
        </p:nvSpPr>
        <p:spPr>
          <a:xfrm>
            <a:off x="13695216" y="631159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9EAB731-F3B8-B2E9-8CED-3C125D5C15DF}"/>
              </a:ext>
            </a:extLst>
          </p:cNvPr>
          <p:cNvSpPr/>
          <p:nvPr/>
        </p:nvSpPr>
        <p:spPr>
          <a:xfrm>
            <a:off x="15294031" y="422830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282AC6F-14C2-69C0-19E1-D0CB8486AF1C}"/>
              </a:ext>
            </a:extLst>
          </p:cNvPr>
          <p:cNvSpPr/>
          <p:nvPr/>
        </p:nvSpPr>
        <p:spPr>
          <a:xfrm>
            <a:off x="16031093" y="707032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64FB4C2-22AC-F681-7C60-5E1884FF24BF}"/>
              </a:ext>
            </a:extLst>
          </p:cNvPr>
          <p:cNvCxnSpPr>
            <a:stCxn id="3" idx="7"/>
            <a:endCxn id="4" idx="2"/>
          </p:cNvCxnSpPr>
          <p:nvPr/>
        </p:nvCxnSpPr>
        <p:spPr>
          <a:xfrm flipV="1">
            <a:off x="11431669" y="2633347"/>
            <a:ext cx="2312181" cy="1053853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F820AF2-EB31-D206-AF3C-1A48D2CE95DF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11563145" y="4010489"/>
            <a:ext cx="1731817" cy="49789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F29584B-A168-77A4-8B5A-D236E79BE57F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11431669" y="4333778"/>
            <a:ext cx="1365772" cy="181682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CFCE513-748B-B445-181B-4AF72F7C12BF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14461515" y="5008795"/>
            <a:ext cx="963992" cy="143671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2270EEE-7155-A949-AEEE-73BF72989550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>
            <a:off x="15742919" y="5142706"/>
            <a:ext cx="737062" cy="192761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14C40A-8F51-9667-CB26-250B1E2CA435}"/>
              </a:ext>
            </a:extLst>
          </p:cNvPr>
          <p:cNvSpPr txBox="1"/>
          <p:nvPr/>
        </p:nvSpPr>
        <p:spPr>
          <a:xfrm>
            <a:off x="471863" y="7283401"/>
            <a:ext cx="176402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현재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 정점이 기준이며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 정점과 간접적으로 연결된 상태이다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이때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, 1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 정점은 루트이다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고로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 정점의 부모를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번이 되도록 고쳐 </a:t>
            </a:r>
            <a:r>
              <a:rPr lang="ko-KR" altLang="en-US" sz="2800" b="1" dirty="0" err="1">
                <a:solidFill>
                  <a:schemeClr val="bg2">
                    <a:lumMod val="10000"/>
                  </a:schemeClr>
                </a:solidFill>
              </a:rPr>
              <a:t>주어야한다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BC14C4D-8F02-8909-8D6A-8A7EBB472209}"/>
              </a:ext>
            </a:extLst>
          </p:cNvPr>
          <p:cNvSpPr/>
          <p:nvPr/>
        </p:nvSpPr>
        <p:spPr>
          <a:xfrm>
            <a:off x="16978744" y="2864585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8BDF43F-562D-DF78-37A6-ED893E2E8B60}"/>
              </a:ext>
            </a:extLst>
          </p:cNvPr>
          <p:cNvSpPr/>
          <p:nvPr/>
        </p:nvSpPr>
        <p:spPr>
          <a:xfrm>
            <a:off x="16319336" y="196772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4B6A93B-8A1F-E736-BA80-D37C5A8B0B67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14641625" y="2424929"/>
            <a:ext cx="1677711" cy="16558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07F01EB-14CE-A0D9-470F-269EB6434AC8}"/>
              </a:ext>
            </a:extLst>
          </p:cNvPr>
          <p:cNvCxnSpPr>
            <a:cxnSpLocks/>
          </p:cNvCxnSpPr>
          <p:nvPr/>
        </p:nvCxnSpPr>
        <p:spPr>
          <a:xfrm flipV="1">
            <a:off x="16159797" y="3645074"/>
            <a:ext cx="950423" cy="86330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C0274C3-F8D7-FA18-20C1-A5626822405C}"/>
              </a:ext>
            </a:extLst>
          </p:cNvPr>
          <p:cNvGraphicFramePr>
            <a:graphicFrameLocks noGrp="1"/>
          </p:cNvGraphicFramePr>
          <p:nvPr/>
        </p:nvGraphicFramePr>
        <p:xfrm>
          <a:off x="471863" y="5182549"/>
          <a:ext cx="717042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39608346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5373356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428960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랭크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0E5DE72-334C-371D-1DBC-879C35CB1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780419"/>
              </p:ext>
            </p:extLst>
          </p:nvPr>
        </p:nvGraphicFramePr>
        <p:xfrm>
          <a:off x="471863" y="6127486"/>
          <a:ext cx="717042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39608346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5373356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428960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부모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5444F27-6FBE-4C25-4B12-F62CDDB481C0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1519776" y="2388670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5C90F593-853A-88A8-865C-359E05087795}"/>
              </a:ext>
            </a:extLst>
          </p:cNvPr>
          <p:cNvSpPr/>
          <p:nvPr/>
        </p:nvSpPr>
        <p:spPr>
          <a:xfrm>
            <a:off x="1889480" y="1820670"/>
            <a:ext cx="680810" cy="66545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8F01240-CD11-AB53-3503-4B85ED72B00E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820789" y="3586138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BF6C4AE0-3B26-0D5D-375B-A65884C725B6}"/>
              </a:ext>
            </a:extLst>
          </p:cNvPr>
          <p:cNvSpPr/>
          <p:nvPr/>
        </p:nvSpPr>
        <p:spPr>
          <a:xfrm>
            <a:off x="480384" y="4206415"/>
            <a:ext cx="680810" cy="66545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CBAF0C8-5F4B-C0E4-F603-DDD3003DBF2C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2470588" y="2388670"/>
            <a:ext cx="421202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5B8F6E55-6AF2-DD34-B330-6BF5B22180F9}"/>
              </a:ext>
            </a:extLst>
          </p:cNvPr>
          <p:cNvSpPr/>
          <p:nvPr/>
        </p:nvSpPr>
        <p:spPr>
          <a:xfrm>
            <a:off x="2645580" y="3008947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7363674-7D51-87CB-B8BB-B1B1C5DFBCAA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2229885" y="2486123"/>
            <a:ext cx="0" cy="129286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7F5281F8-AFE6-DCBE-0A85-5A49BA5F3F38}"/>
              </a:ext>
            </a:extLst>
          </p:cNvPr>
          <p:cNvSpPr/>
          <p:nvPr/>
        </p:nvSpPr>
        <p:spPr>
          <a:xfrm>
            <a:off x="1909053" y="3778698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76B69EE-7C1C-E539-3A17-9FF76D84A5D4}"/>
              </a:ext>
            </a:extLst>
          </p:cNvPr>
          <p:cNvCxnSpPr>
            <a:cxnSpLocks/>
            <a:stCxn id="34" idx="3"/>
          </p:cNvCxnSpPr>
          <p:nvPr/>
        </p:nvCxnSpPr>
        <p:spPr>
          <a:xfrm flipH="1">
            <a:off x="5481692" y="2388670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5242AD31-D827-D6D7-BFB7-64F7C32A9A72}"/>
              </a:ext>
            </a:extLst>
          </p:cNvPr>
          <p:cNvSpPr/>
          <p:nvPr/>
        </p:nvSpPr>
        <p:spPr>
          <a:xfrm>
            <a:off x="5851396" y="1820670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BFE616D-9B93-4506-0057-70846F62F9B8}"/>
              </a:ext>
            </a:extLst>
          </p:cNvPr>
          <p:cNvSpPr/>
          <p:nvPr/>
        </p:nvSpPr>
        <p:spPr>
          <a:xfrm>
            <a:off x="5058494" y="3008946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DC5F28B-82CB-CEB8-AE95-CD64F4FF51B8}"/>
              </a:ext>
            </a:extLst>
          </p:cNvPr>
          <p:cNvCxnSpPr>
            <a:cxnSpLocks/>
          </p:cNvCxnSpPr>
          <p:nvPr/>
        </p:nvCxnSpPr>
        <p:spPr>
          <a:xfrm>
            <a:off x="6451612" y="2378209"/>
            <a:ext cx="421202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4EA5F40D-08FE-0A38-F5CC-21EEE8DB401D}"/>
              </a:ext>
            </a:extLst>
          </p:cNvPr>
          <p:cNvSpPr/>
          <p:nvPr/>
        </p:nvSpPr>
        <p:spPr>
          <a:xfrm>
            <a:off x="6626604" y="2998486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7348175-0A4F-0E22-A41B-63E1D082CEAE}"/>
              </a:ext>
            </a:extLst>
          </p:cNvPr>
          <p:cNvCxnSpPr>
            <a:cxnSpLocks/>
          </p:cNvCxnSpPr>
          <p:nvPr/>
        </p:nvCxnSpPr>
        <p:spPr>
          <a:xfrm>
            <a:off x="6195088" y="2500081"/>
            <a:ext cx="0" cy="129286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D7A49CBA-09DE-A065-9C52-EF1A5DACADFC}"/>
              </a:ext>
            </a:extLst>
          </p:cNvPr>
          <p:cNvSpPr/>
          <p:nvPr/>
        </p:nvSpPr>
        <p:spPr>
          <a:xfrm>
            <a:off x="5874256" y="3792656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5D69673-4F90-3AB0-29D7-17584744EEB8}"/>
              </a:ext>
            </a:extLst>
          </p:cNvPr>
          <p:cNvSpPr/>
          <p:nvPr/>
        </p:nvSpPr>
        <p:spPr>
          <a:xfrm>
            <a:off x="1179371" y="3008947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74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D968C-1C3F-12FF-A4CF-292268524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4634BBBF-57D5-203F-E5C1-529F64339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경로 압축과 랭크 기반 합치기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ED9516D9-0C19-8AA7-D043-D825EDDA8D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D17EEAE-43C8-70AB-1378-07CA1961B148}"/>
              </a:ext>
            </a:extLst>
          </p:cNvPr>
          <p:cNvSpPr/>
          <p:nvPr/>
        </p:nvSpPr>
        <p:spPr>
          <a:xfrm>
            <a:off x="10665370" y="355328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64B238F-79B0-952E-60C2-4E2FC010F66F}"/>
              </a:ext>
            </a:extLst>
          </p:cNvPr>
          <p:cNvSpPr/>
          <p:nvPr/>
        </p:nvSpPr>
        <p:spPr>
          <a:xfrm>
            <a:off x="13743850" y="2176147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CED5C1B-29FC-C717-D951-A579FECBFEB4}"/>
              </a:ext>
            </a:extLst>
          </p:cNvPr>
          <p:cNvSpPr/>
          <p:nvPr/>
        </p:nvSpPr>
        <p:spPr>
          <a:xfrm>
            <a:off x="13294962" y="4051183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4DC7109-08FD-3280-5500-D6D213F3B08F}"/>
              </a:ext>
            </a:extLst>
          </p:cNvPr>
          <p:cNvSpPr/>
          <p:nvPr/>
        </p:nvSpPr>
        <p:spPr>
          <a:xfrm>
            <a:off x="12665966" y="597600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6562A2C-8910-82A4-01E3-2FC0AE60E0A9}"/>
              </a:ext>
            </a:extLst>
          </p:cNvPr>
          <p:cNvSpPr/>
          <p:nvPr/>
        </p:nvSpPr>
        <p:spPr>
          <a:xfrm>
            <a:off x="13695216" y="631159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251F1CF-B4DC-E605-C890-9CF0C7800582}"/>
              </a:ext>
            </a:extLst>
          </p:cNvPr>
          <p:cNvSpPr/>
          <p:nvPr/>
        </p:nvSpPr>
        <p:spPr>
          <a:xfrm>
            <a:off x="15294031" y="422830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370930D-F29E-B315-675F-4C4072359F7D}"/>
              </a:ext>
            </a:extLst>
          </p:cNvPr>
          <p:cNvSpPr/>
          <p:nvPr/>
        </p:nvSpPr>
        <p:spPr>
          <a:xfrm>
            <a:off x="16031093" y="707032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A61A289-6666-A894-1272-AC309EBF51C6}"/>
              </a:ext>
            </a:extLst>
          </p:cNvPr>
          <p:cNvCxnSpPr>
            <a:stCxn id="3" idx="7"/>
            <a:endCxn id="4" idx="2"/>
          </p:cNvCxnSpPr>
          <p:nvPr/>
        </p:nvCxnSpPr>
        <p:spPr>
          <a:xfrm flipV="1">
            <a:off x="11431669" y="2633347"/>
            <a:ext cx="2312181" cy="1053853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63B3408-E505-4881-A18C-B0A7F9C95331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11563145" y="4010489"/>
            <a:ext cx="1731817" cy="49789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4BE53DE-98D2-679D-E6EF-573AAABAF43A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11431669" y="4333778"/>
            <a:ext cx="1365772" cy="181682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D65A41E-32CE-FBF7-7238-8A6C8A529ED4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14461515" y="5008795"/>
            <a:ext cx="963992" cy="143671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22A9C90-9C9A-963D-991F-7924CD02D9C5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>
            <a:off x="15742919" y="5142706"/>
            <a:ext cx="737062" cy="192761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1690706-E2CA-2BDD-726F-EA63C7577765}"/>
              </a:ext>
            </a:extLst>
          </p:cNvPr>
          <p:cNvSpPr txBox="1"/>
          <p:nvPr/>
        </p:nvSpPr>
        <p:spPr>
          <a:xfrm>
            <a:off x="471863" y="7283401"/>
            <a:ext cx="176402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포인터로 트리를 구현한 것이 아니기 때문에 단지 부모 배열의 값을 갱신해주는 것 만으로도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트리 구조를 손쉽게 바꿀 수 있다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경로 압축이란 트리 구조를 손쉽게 바꾸는 구조이다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즉 루트 노드 밑에 하위 노드들이 직접적으로 연결된 자식 노드의 형태를 가지게끔 바꾸는 테크닉이다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1F398D6-5879-ADA1-7958-F81752F67796}"/>
              </a:ext>
            </a:extLst>
          </p:cNvPr>
          <p:cNvSpPr/>
          <p:nvPr/>
        </p:nvSpPr>
        <p:spPr>
          <a:xfrm>
            <a:off x="16978744" y="2864585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77B6D24-8CD2-CF26-717D-7AA103ED13E6}"/>
              </a:ext>
            </a:extLst>
          </p:cNvPr>
          <p:cNvSpPr/>
          <p:nvPr/>
        </p:nvSpPr>
        <p:spPr>
          <a:xfrm>
            <a:off x="16319336" y="196772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63E5141-ACD3-FEAB-75D3-8B0BF5ACFAB4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14641625" y="2424929"/>
            <a:ext cx="1677711" cy="16558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517F8A1-93FE-BC65-11DC-A01262335980}"/>
              </a:ext>
            </a:extLst>
          </p:cNvPr>
          <p:cNvCxnSpPr>
            <a:cxnSpLocks/>
          </p:cNvCxnSpPr>
          <p:nvPr/>
        </p:nvCxnSpPr>
        <p:spPr>
          <a:xfrm flipV="1">
            <a:off x="16159797" y="3645074"/>
            <a:ext cx="950423" cy="86330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8EEA7B1-4B11-AB75-A88C-523B3376C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879009"/>
              </p:ext>
            </p:extLst>
          </p:nvPr>
        </p:nvGraphicFramePr>
        <p:xfrm>
          <a:off x="471863" y="5182549"/>
          <a:ext cx="717042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39608346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5373356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428960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랭크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5D3EC71-C768-2F9C-19C7-8B8B24116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194662"/>
              </p:ext>
            </p:extLst>
          </p:nvPr>
        </p:nvGraphicFramePr>
        <p:xfrm>
          <a:off x="471863" y="6127486"/>
          <a:ext cx="717042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39608346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5373356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428960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부모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607FFCC-E03B-E98D-452A-502F5B158D93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1519776" y="2388670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B8420E46-2498-D9FA-E6A5-1BEA8ED22F92}"/>
              </a:ext>
            </a:extLst>
          </p:cNvPr>
          <p:cNvSpPr/>
          <p:nvPr/>
        </p:nvSpPr>
        <p:spPr>
          <a:xfrm>
            <a:off x="1889480" y="1820670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39C1E6E-5F14-A2A1-A3BD-7F0EDA721E9C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2570290" y="2153397"/>
            <a:ext cx="1524973" cy="93715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C522AB71-D3C5-707A-B49C-B57D3DC2D370}"/>
              </a:ext>
            </a:extLst>
          </p:cNvPr>
          <p:cNvSpPr/>
          <p:nvPr/>
        </p:nvSpPr>
        <p:spPr>
          <a:xfrm>
            <a:off x="3854560" y="3053214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BA15001-A02B-7CF0-9B4D-E9B94798A29A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2470588" y="2388670"/>
            <a:ext cx="421202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373FBE6C-13BF-A4B7-13AE-EE1F81691152}"/>
              </a:ext>
            </a:extLst>
          </p:cNvPr>
          <p:cNvSpPr/>
          <p:nvPr/>
        </p:nvSpPr>
        <p:spPr>
          <a:xfrm>
            <a:off x="2645580" y="3008947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3ACB245-D490-576D-9C0B-2638209E14EC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2229885" y="2486123"/>
            <a:ext cx="0" cy="129286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2554C391-8A3A-59BF-DFBD-AE1EF14F5AE2}"/>
              </a:ext>
            </a:extLst>
          </p:cNvPr>
          <p:cNvSpPr/>
          <p:nvPr/>
        </p:nvSpPr>
        <p:spPr>
          <a:xfrm>
            <a:off x="1909053" y="3778698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7504984-9500-4749-5DBC-514476B70670}"/>
              </a:ext>
            </a:extLst>
          </p:cNvPr>
          <p:cNvCxnSpPr>
            <a:cxnSpLocks/>
            <a:stCxn id="34" idx="3"/>
          </p:cNvCxnSpPr>
          <p:nvPr/>
        </p:nvCxnSpPr>
        <p:spPr>
          <a:xfrm flipH="1">
            <a:off x="5481692" y="2388670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9F0843EB-381E-6EC0-EC51-9541303EC6E2}"/>
              </a:ext>
            </a:extLst>
          </p:cNvPr>
          <p:cNvSpPr/>
          <p:nvPr/>
        </p:nvSpPr>
        <p:spPr>
          <a:xfrm>
            <a:off x="5851396" y="1820670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714F19A-FD76-29D2-4285-5EB9D0FE70C4}"/>
              </a:ext>
            </a:extLst>
          </p:cNvPr>
          <p:cNvSpPr/>
          <p:nvPr/>
        </p:nvSpPr>
        <p:spPr>
          <a:xfrm>
            <a:off x="5058494" y="3008946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FC2CD66-FB72-2DB6-E105-9D2129300ECA}"/>
              </a:ext>
            </a:extLst>
          </p:cNvPr>
          <p:cNvCxnSpPr>
            <a:cxnSpLocks/>
          </p:cNvCxnSpPr>
          <p:nvPr/>
        </p:nvCxnSpPr>
        <p:spPr>
          <a:xfrm>
            <a:off x="6451612" y="2378209"/>
            <a:ext cx="421202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883A0264-F5BA-9CD9-33D6-587866DE31AC}"/>
              </a:ext>
            </a:extLst>
          </p:cNvPr>
          <p:cNvSpPr/>
          <p:nvPr/>
        </p:nvSpPr>
        <p:spPr>
          <a:xfrm>
            <a:off x="6626604" y="2998486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D30AD3A-CCD2-F117-787E-4503DF0E1215}"/>
              </a:ext>
            </a:extLst>
          </p:cNvPr>
          <p:cNvCxnSpPr>
            <a:cxnSpLocks/>
          </p:cNvCxnSpPr>
          <p:nvPr/>
        </p:nvCxnSpPr>
        <p:spPr>
          <a:xfrm>
            <a:off x="6195088" y="2500081"/>
            <a:ext cx="0" cy="129286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3792F53E-1C31-048D-9F38-964522B88BD3}"/>
              </a:ext>
            </a:extLst>
          </p:cNvPr>
          <p:cNvSpPr/>
          <p:nvPr/>
        </p:nvSpPr>
        <p:spPr>
          <a:xfrm>
            <a:off x="5874256" y="3792656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8C463C8-B005-31BC-FF1F-7F9689B0E35E}"/>
              </a:ext>
            </a:extLst>
          </p:cNvPr>
          <p:cNvSpPr/>
          <p:nvPr/>
        </p:nvSpPr>
        <p:spPr>
          <a:xfrm>
            <a:off x="1179371" y="3008947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57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A3EB2-6982-FFA1-1DE0-317490F6E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BC246518-4F58-5FAF-D177-CD67DF9DB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경로 압축과 랭크 기반 합치기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3C7E08BD-71C3-3ACB-5F47-6065D25DFC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32493DD-14D6-2733-A385-EF268BD07AAE}"/>
              </a:ext>
            </a:extLst>
          </p:cNvPr>
          <p:cNvSpPr/>
          <p:nvPr/>
        </p:nvSpPr>
        <p:spPr>
          <a:xfrm>
            <a:off x="10665370" y="355328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8149A4D-3400-7428-CB55-737B62FE22B4}"/>
              </a:ext>
            </a:extLst>
          </p:cNvPr>
          <p:cNvSpPr/>
          <p:nvPr/>
        </p:nvSpPr>
        <p:spPr>
          <a:xfrm>
            <a:off x="13743850" y="2176147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C93D6E9-B12E-8E0D-13D8-EA7D4254BBFD}"/>
              </a:ext>
            </a:extLst>
          </p:cNvPr>
          <p:cNvSpPr/>
          <p:nvPr/>
        </p:nvSpPr>
        <p:spPr>
          <a:xfrm>
            <a:off x="13294962" y="4051183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C99F69C-D55D-729D-1C34-28E88093BFF3}"/>
              </a:ext>
            </a:extLst>
          </p:cNvPr>
          <p:cNvSpPr/>
          <p:nvPr/>
        </p:nvSpPr>
        <p:spPr>
          <a:xfrm>
            <a:off x="12665966" y="597600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2115DF7-92C5-016E-521B-90D79D1D8008}"/>
              </a:ext>
            </a:extLst>
          </p:cNvPr>
          <p:cNvSpPr/>
          <p:nvPr/>
        </p:nvSpPr>
        <p:spPr>
          <a:xfrm>
            <a:off x="13695216" y="631159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361E98A-FDED-6EB0-780D-1F5BDA01C8D1}"/>
              </a:ext>
            </a:extLst>
          </p:cNvPr>
          <p:cNvSpPr/>
          <p:nvPr/>
        </p:nvSpPr>
        <p:spPr>
          <a:xfrm>
            <a:off x="15294031" y="422830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36C932A-F6C6-BD2A-59D9-EA6A4851D5A8}"/>
              </a:ext>
            </a:extLst>
          </p:cNvPr>
          <p:cNvSpPr/>
          <p:nvPr/>
        </p:nvSpPr>
        <p:spPr>
          <a:xfrm>
            <a:off x="16031093" y="707032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0E40E6E-B588-9680-00D3-607F6464A31A}"/>
              </a:ext>
            </a:extLst>
          </p:cNvPr>
          <p:cNvCxnSpPr>
            <a:stCxn id="3" idx="7"/>
            <a:endCxn id="4" idx="2"/>
          </p:cNvCxnSpPr>
          <p:nvPr/>
        </p:nvCxnSpPr>
        <p:spPr>
          <a:xfrm flipV="1">
            <a:off x="11431669" y="2633347"/>
            <a:ext cx="2312181" cy="1053853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6E0042D-ACB4-6EB7-C3A7-6B00C3C88E3C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11563145" y="4010489"/>
            <a:ext cx="1731817" cy="49789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5339197-CA9D-BF93-4DAF-7A6E4F5DE50B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11431669" y="4333778"/>
            <a:ext cx="1365772" cy="181682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88DB22B-54C6-C163-E2AB-0FA0F0943380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14461515" y="5008795"/>
            <a:ext cx="963992" cy="143671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D38962A-E81A-B984-7EB4-D86DD25C317F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>
            <a:off x="15742919" y="5142706"/>
            <a:ext cx="737062" cy="192761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D480140-DE99-4CCD-64D5-2A0136DB7045}"/>
              </a:ext>
            </a:extLst>
          </p:cNvPr>
          <p:cNvSpPr txBox="1"/>
          <p:nvPr/>
        </p:nvSpPr>
        <p:spPr>
          <a:xfrm>
            <a:off x="471863" y="7283401"/>
            <a:ext cx="176402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여기서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 정점과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 정점이 연결된다고 가정하자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이제 트리의 합병이다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!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먼저 부모의 랭크를 먼저 비교한다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2800" b="1" dirty="0">
                <a:solidFill>
                  <a:schemeClr val="accent1"/>
                </a:solidFill>
              </a:rPr>
              <a:t>5</a:t>
            </a:r>
            <a:r>
              <a:rPr lang="ko-KR" altLang="en-US" sz="2800" b="1" dirty="0">
                <a:solidFill>
                  <a:schemeClr val="accent1"/>
                </a:solidFill>
              </a:rPr>
              <a:t>번 정점의 부모인 </a:t>
            </a:r>
            <a:r>
              <a:rPr lang="en-US" altLang="ko-KR" sz="2800" b="1" dirty="0">
                <a:solidFill>
                  <a:schemeClr val="accent1"/>
                </a:solidFill>
              </a:rPr>
              <a:t>1</a:t>
            </a:r>
            <a:r>
              <a:rPr lang="ko-KR" altLang="en-US" sz="2800" b="1" dirty="0">
                <a:solidFill>
                  <a:schemeClr val="accent1"/>
                </a:solidFill>
              </a:rPr>
              <a:t>번은 랭크가 </a:t>
            </a:r>
            <a:r>
              <a:rPr lang="en-US" altLang="ko-KR" sz="2800" b="1" dirty="0">
                <a:solidFill>
                  <a:schemeClr val="accent1"/>
                </a:solidFill>
              </a:rPr>
              <a:t>4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altLang="ko-KR" sz="2800" b="1" dirty="0">
                <a:solidFill>
                  <a:srgbClr val="FF0000"/>
                </a:solidFill>
              </a:rPr>
              <a:t>6</a:t>
            </a:r>
            <a:r>
              <a:rPr lang="ko-KR" altLang="en-US" sz="2800" b="1" dirty="0">
                <a:solidFill>
                  <a:srgbClr val="FF0000"/>
                </a:solidFill>
              </a:rPr>
              <a:t>번 정점의 부모는 자기 자신이므로 랭크가 </a:t>
            </a:r>
            <a:r>
              <a:rPr lang="en-US" altLang="ko-KR" sz="2800" b="1" dirty="0">
                <a:solidFill>
                  <a:srgbClr val="FF0000"/>
                </a:solidFill>
              </a:rPr>
              <a:t>3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3F603AD-C3DE-CB4A-EBF9-EEADC1ADD55C}"/>
              </a:ext>
            </a:extLst>
          </p:cNvPr>
          <p:cNvSpPr/>
          <p:nvPr/>
        </p:nvSpPr>
        <p:spPr>
          <a:xfrm>
            <a:off x="16978744" y="2864585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5E906F6-6E45-7921-FDCF-16C1706BDA62}"/>
              </a:ext>
            </a:extLst>
          </p:cNvPr>
          <p:cNvSpPr/>
          <p:nvPr/>
        </p:nvSpPr>
        <p:spPr>
          <a:xfrm>
            <a:off x="16319336" y="196772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22D113B-F773-2DA2-A44C-B9E7D358AEA6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14641625" y="2424929"/>
            <a:ext cx="1677711" cy="16558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81A4D60-B9E5-A2C6-25C7-FAF42C6CA73C}"/>
              </a:ext>
            </a:extLst>
          </p:cNvPr>
          <p:cNvCxnSpPr>
            <a:cxnSpLocks/>
          </p:cNvCxnSpPr>
          <p:nvPr/>
        </p:nvCxnSpPr>
        <p:spPr>
          <a:xfrm flipV="1">
            <a:off x="16159797" y="3645074"/>
            <a:ext cx="950423" cy="86330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CB25F64-B0A9-12E0-3010-BC8CA4332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990327"/>
              </p:ext>
            </p:extLst>
          </p:nvPr>
        </p:nvGraphicFramePr>
        <p:xfrm>
          <a:off x="471863" y="5182549"/>
          <a:ext cx="717042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39608346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5373356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428960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랭크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8E07CFC-A676-0BC1-403C-66AA54A79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384675"/>
              </p:ext>
            </p:extLst>
          </p:nvPr>
        </p:nvGraphicFramePr>
        <p:xfrm>
          <a:off x="471863" y="6127486"/>
          <a:ext cx="717042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39608346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5373356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428960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부모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58BD041-A231-0693-5639-BA076A8397AD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1519776" y="2388670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C4BF8799-157F-5F3E-9E6C-E0460AA03367}"/>
              </a:ext>
            </a:extLst>
          </p:cNvPr>
          <p:cNvSpPr/>
          <p:nvPr/>
        </p:nvSpPr>
        <p:spPr>
          <a:xfrm>
            <a:off x="1889480" y="1820670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7083CAA-1D4F-33F1-00D3-C2C768BDBD2F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2570290" y="2153397"/>
            <a:ext cx="1524973" cy="93715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D360E4C8-DAE0-BC26-D1CC-812A423827CB}"/>
              </a:ext>
            </a:extLst>
          </p:cNvPr>
          <p:cNvSpPr/>
          <p:nvPr/>
        </p:nvSpPr>
        <p:spPr>
          <a:xfrm>
            <a:off x="3854560" y="3053214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A589169-FD3A-DB69-4AD4-615E42FA1EFE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2470588" y="2388670"/>
            <a:ext cx="421202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67911114-AAED-E3C7-17A7-015BCACDF2C1}"/>
              </a:ext>
            </a:extLst>
          </p:cNvPr>
          <p:cNvSpPr/>
          <p:nvPr/>
        </p:nvSpPr>
        <p:spPr>
          <a:xfrm>
            <a:off x="2645580" y="3008947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96364B7-DCF3-FB8D-D33F-2B1FD9F16563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2229885" y="2486123"/>
            <a:ext cx="0" cy="129286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433BDECB-F9FC-5FE1-384B-3F9AFE9120FF}"/>
              </a:ext>
            </a:extLst>
          </p:cNvPr>
          <p:cNvSpPr/>
          <p:nvPr/>
        </p:nvSpPr>
        <p:spPr>
          <a:xfrm>
            <a:off x="1909053" y="3778698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14BA833-72DF-9CFC-B8D9-176C77DC8910}"/>
              </a:ext>
            </a:extLst>
          </p:cNvPr>
          <p:cNvCxnSpPr>
            <a:cxnSpLocks/>
            <a:stCxn id="34" idx="3"/>
          </p:cNvCxnSpPr>
          <p:nvPr/>
        </p:nvCxnSpPr>
        <p:spPr>
          <a:xfrm flipH="1">
            <a:off x="5481692" y="2388670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0AEA8928-5430-1117-B196-D9DDC9969B6A}"/>
              </a:ext>
            </a:extLst>
          </p:cNvPr>
          <p:cNvSpPr/>
          <p:nvPr/>
        </p:nvSpPr>
        <p:spPr>
          <a:xfrm>
            <a:off x="5851396" y="1820670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C83FE72-B2F6-43D4-7774-F63FF6294428}"/>
              </a:ext>
            </a:extLst>
          </p:cNvPr>
          <p:cNvSpPr/>
          <p:nvPr/>
        </p:nvSpPr>
        <p:spPr>
          <a:xfrm>
            <a:off x="5058494" y="3008946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47F8E93-529D-D6F0-AEB0-348C9796A979}"/>
              </a:ext>
            </a:extLst>
          </p:cNvPr>
          <p:cNvCxnSpPr>
            <a:cxnSpLocks/>
          </p:cNvCxnSpPr>
          <p:nvPr/>
        </p:nvCxnSpPr>
        <p:spPr>
          <a:xfrm>
            <a:off x="6451612" y="2378209"/>
            <a:ext cx="421202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EA0D65D3-50E3-C2B7-6CCB-8018AE15D587}"/>
              </a:ext>
            </a:extLst>
          </p:cNvPr>
          <p:cNvSpPr/>
          <p:nvPr/>
        </p:nvSpPr>
        <p:spPr>
          <a:xfrm>
            <a:off x="6626604" y="2998486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A45E23D-CD0A-EBB3-CFA8-6C663C5CC04E}"/>
              </a:ext>
            </a:extLst>
          </p:cNvPr>
          <p:cNvCxnSpPr>
            <a:cxnSpLocks/>
          </p:cNvCxnSpPr>
          <p:nvPr/>
        </p:nvCxnSpPr>
        <p:spPr>
          <a:xfrm>
            <a:off x="6195088" y="2500081"/>
            <a:ext cx="0" cy="129286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77F8821A-CFCE-5F87-0FF7-62DC443998DB}"/>
              </a:ext>
            </a:extLst>
          </p:cNvPr>
          <p:cNvSpPr/>
          <p:nvPr/>
        </p:nvSpPr>
        <p:spPr>
          <a:xfrm>
            <a:off x="5874256" y="3792656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8248A7E-242C-1567-A324-FA574864DF50}"/>
              </a:ext>
            </a:extLst>
          </p:cNvPr>
          <p:cNvSpPr/>
          <p:nvPr/>
        </p:nvSpPr>
        <p:spPr>
          <a:xfrm>
            <a:off x="1179371" y="3008947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19F128D-C0AE-EC15-54FB-35DC17C3721E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14192737" y="4508383"/>
            <a:ext cx="1101294" cy="177123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7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33340-E2BF-2D30-1B56-AECB32F62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E08C1C4A-4A8D-5544-6F08-92E153C20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경로 압축과 랭크 기반 합치기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1E385B48-243D-D7FB-369B-04029C7A96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33</a:t>
            </a:fld>
            <a:endParaRPr kumimoji="1" lang="ja-JP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D16C906-4C24-467C-C399-7C5CD816E7D0}"/>
              </a:ext>
            </a:extLst>
          </p:cNvPr>
          <p:cNvSpPr/>
          <p:nvPr/>
        </p:nvSpPr>
        <p:spPr>
          <a:xfrm>
            <a:off x="10665370" y="355328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71BB874-A521-2418-3B21-716FCC329A70}"/>
              </a:ext>
            </a:extLst>
          </p:cNvPr>
          <p:cNvSpPr/>
          <p:nvPr/>
        </p:nvSpPr>
        <p:spPr>
          <a:xfrm>
            <a:off x="13743850" y="2176147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1CBC0DA-94A3-605A-1857-67FB5C802767}"/>
              </a:ext>
            </a:extLst>
          </p:cNvPr>
          <p:cNvSpPr/>
          <p:nvPr/>
        </p:nvSpPr>
        <p:spPr>
          <a:xfrm>
            <a:off x="13294962" y="4051183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DC4D0A1-7F7A-2EE9-F51B-0DD396A2CF2E}"/>
              </a:ext>
            </a:extLst>
          </p:cNvPr>
          <p:cNvSpPr/>
          <p:nvPr/>
        </p:nvSpPr>
        <p:spPr>
          <a:xfrm>
            <a:off x="12665966" y="597600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A3AF055-3BE8-308D-A727-44116239B22C}"/>
              </a:ext>
            </a:extLst>
          </p:cNvPr>
          <p:cNvSpPr/>
          <p:nvPr/>
        </p:nvSpPr>
        <p:spPr>
          <a:xfrm>
            <a:off x="13695216" y="631159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6B57C5A-EB32-29FC-7C84-CAF54D897FF2}"/>
              </a:ext>
            </a:extLst>
          </p:cNvPr>
          <p:cNvSpPr/>
          <p:nvPr/>
        </p:nvSpPr>
        <p:spPr>
          <a:xfrm>
            <a:off x="15294031" y="422830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79F364C-36F0-C228-D736-33F535034BF4}"/>
              </a:ext>
            </a:extLst>
          </p:cNvPr>
          <p:cNvSpPr/>
          <p:nvPr/>
        </p:nvSpPr>
        <p:spPr>
          <a:xfrm>
            <a:off x="16031093" y="707032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99ED2D1-771A-77C0-6BE6-7C74A99750B6}"/>
              </a:ext>
            </a:extLst>
          </p:cNvPr>
          <p:cNvCxnSpPr>
            <a:stCxn id="3" idx="7"/>
            <a:endCxn id="4" idx="2"/>
          </p:cNvCxnSpPr>
          <p:nvPr/>
        </p:nvCxnSpPr>
        <p:spPr>
          <a:xfrm flipV="1">
            <a:off x="11431669" y="2633347"/>
            <a:ext cx="2312181" cy="1053853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9887434-2BC6-1884-71E3-996949FFB816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11563145" y="4010489"/>
            <a:ext cx="1731817" cy="49789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774462C-19DE-76A8-ED64-B5D0658CB4E1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11431669" y="4333778"/>
            <a:ext cx="1365772" cy="181682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43FF62A-3CFF-F044-486A-3C6073C410CE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14461515" y="5008795"/>
            <a:ext cx="963992" cy="143671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E8DF751-0D83-64E0-4CA1-9B85377F55E0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>
            <a:off x="15742919" y="5142706"/>
            <a:ext cx="737062" cy="192761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984F793-6105-CCE0-5B6E-BABF7FD0D8B6}"/>
              </a:ext>
            </a:extLst>
          </p:cNvPr>
          <p:cNvSpPr txBox="1"/>
          <p:nvPr/>
        </p:nvSpPr>
        <p:spPr>
          <a:xfrm>
            <a:off x="471863" y="7283401"/>
            <a:ext cx="176402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당연하게도 랭크가 큰 트리에 작은 트리를 </a:t>
            </a:r>
            <a:r>
              <a:rPr lang="ko-KR" altLang="en-US" sz="2800" b="1" dirty="0" err="1">
                <a:solidFill>
                  <a:schemeClr val="bg2">
                    <a:lumMod val="10000"/>
                  </a:schemeClr>
                </a:solidFill>
              </a:rPr>
              <a:t>합병하는게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 시간 복잡도적으로 더 효율적이다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고로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 노드를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 노드에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(5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 이랑 합병이지만 경로 압축에 의해 루트 바로 밑의 자식으로 </a:t>
            </a:r>
            <a:r>
              <a:rPr lang="ko-KR" altLang="en-US" sz="2800" b="1" dirty="0" err="1">
                <a:solidFill>
                  <a:schemeClr val="bg2">
                    <a:lumMod val="10000"/>
                  </a:schemeClr>
                </a:solidFill>
              </a:rPr>
              <a:t>들어감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)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연결 시켜준다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즉 경로 압축에서의 합병은 노드와 노드가 아닌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노드의 부모와 다른 노드의 부모의 합병이다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이렇게 모든 노드가 한 컴포넌트에 있다는 것을 빠르게 알 수 있다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!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EE2F49D-7661-D6A6-34D8-26BCC2B77A3D}"/>
              </a:ext>
            </a:extLst>
          </p:cNvPr>
          <p:cNvSpPr/>
          <p:nvPr/>
        </p:nvSpPr>
        <p:spPr>
          <a:xfrm>
            <a:off x="16978744" y="2864585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B03059E-3D80-3636-BBEC-38335443239A}"/>
              </a:ext>
            </a:extLst>
          </p:cNvPr>
          <p:cNvSpPr/>
          <p:nvPr/>
        </p:nvSpPr>
        <p:spPr>
          <a:xfrm>
            <a:off x="16319336" y="196772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AD138B3-AB4F-D943-9659-CFEBE369CD33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14641625" y="2424929"/>
            <a:ext cx="1677711" cy="16558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635CEE0-5082-BBC0-EC92-A5BC197BEA31}"/>
              </a:ext>
            </a:extLst>
          </p:cNvPr>
          <p:cNvCxnSpPr>
            <a:cxnSpLocks/>
          </p:cNvCxnSpPr>
          <p:nvPr/>
        </p:nvCxnSpPr>
        <p:spPr>
          <a:xfrm flipV="1">
            <a:off x="16159797" y="3645074"/>
            <a:ext cx="950423" cy="86330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BF1D097-F245-678B-F7B9-CC02406150ED}"/>
              </a:ext>
            </a:extLst>
          </p:cNvPr>
          <p:cNvGraphicFramePr>
            <a:graphicFrameLocks noGrp="1"/>
          </p:cNvGraphicFramePr>
          <p:nvPr/>
        </p:nvGraphicFramePr>
        <p:xfrm>
          <a:off x="471863" y="5182549"/>
          <a:ext cx="717042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39608346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5373356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428960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랭크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3860760-9B2F-E522-6348-7C68BA824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726630"/>
              </p:ext>
            </p:extLst>
          </p:nvPr>
        </p:nvGraphicFramePr>
        <p:xfrm>
          <a:off x="471863" y="6127486"/>
          <a:ext cx="717042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39608346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5373356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428960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부모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9B0E3E6-0954-07E1-586A-007E7E7CC84D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1519776" y="2388670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E9B77B1C-2B82-3758-CAAA-507611141FE4}"/>
              </a:ext>
            </a:extLst>
          </p:cNvPr>
          <p:cNvSpPr/>
          <p:nvPr/>
        </p:nvSpPr>
        <p:spPr>
          <a:xfrm>
            <a:off x="1889480" y="1820670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5FBACC0-99F7-89A0-B85E-CEE6A4A7F4BD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2570290" y="2153397"/>
            <a:ext cx="1524973" cy="93715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3166582E-0290-B9CA-1B1B-F260BE373BD0}"/>
              </a:ext>
            </a:extLst>
          </p:cNvPr>
          <p:cNvSpPr/>
          <p:nvPr/>
        </p:nvSpPr>
        <p:spPr>
          <a:xfrm>
            <a:off x="3854560" y="3053214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1A98733-6E12-17B2-3357-6CF6BE8CAF55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2470588" y="2388670"/>
            <a:ext cx="421202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028EEA6B-0DF6-E260-F3CE-B3A7B5865049}"/>
              </a:ext>
            </a:extLst>
          </p:cNvPr>
          <p:cNvSpPr/>
          <p:nvPr/>
        </p:nvSpPr>
        <p:spPr>
          <a:xfrm>
            <a:off x="2645580" y="3008947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C65FC01-3A6F-6F5E-48CF-CA6742139BEA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2229885" y="2486123"/>
            <a:ext cx="0" cy="129286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0491A909-1B69-83F1-FB74-3CA6C430395F}"/>
              </a:ext>
            </a:extLst>
          </p:cNvPr>
          <p:cNvSpPr/>
          <p:nvPr/>
        </p:nvSpPr>
        <p:spPr>
          <a:xfrm>
            <a:off x="1909053" y="3778698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759BA9B-9D63-6178-6843-0A423E0045D5}"/>
              </a:ext>
            </a:extLst>
          </p:cNvPr>
          <p:cNvCxnSpPr>
            <a:cxnSpLocks/>
            <a:stCxn id="34" idx="3"/>
          </p:cNvCxnSpPr>
          <p:nvPr/>
        </p:nvCxnSpPr>
        <p:spPr>
          <a:xfrm flipH="1">
            <a:off x="5481692" y="2388670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3746F707-1682-531D-4D78-EEA987F355C2}"/>
              </a:ext>
            </a:extLst>
          </p:cNvPr>
          <p:cNvSpPr/>
          <p:nvPr/>
        </p:nvSpPr>
        <p:spPr>
          <a:xfrm>
            <a:off x="5851396" y="1820670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8C9C304-3708-7084-1022-0BF750711B61}"/>
              </a:ext>
            </a:extLst>
          </p:cNvPr>
          <p:cNvSpPr/>
          <p:nvPr/>
        </p:nvSpPr>
        <p:spPr>
          <a:xfrm>
            <a:off x="5058494" y="3008946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66A7F3F-3F6A-309B-7C42-C6B0C28A2352}"/>
              </a:ext>
            </a:extLst>
          </p:cNvPr>
          <p:cNvCxnSpPr>
            <a:cxnSpLocks/>
          </p:cNvCxnSpPr>
          <p:nvPr/>
        </p:nvCxnSpPr>
        <p:spPr>
          <a:xfrm>
            <a:off x="6451612" y="2378209"/>
            <a:ext cx="421202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84166071-A764-9C50-2D6F-BB7B346F6B3D}"/>
              </a:ext>
            </a:extLst>
          </p:cNvPr>
          <p:cNvSpPr/>
          <p:nvPr/>
        </p:nvSpPr>
        <p:spPr>
          <a:xfrm>
            <a:off x="6626604" y="2998486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E724612-0677-FE51-A3FA-F1F6891E886B}"/>
              </a:ext>
            </a:extLst>
          </p:cNvPr>
          <p:cNvCxnSpPr>
            <a:cxnSpLocks/>
          </p:cNvCxnSpPr>
          <p:nvPr/>
        </p:nvCxnSpPr>
        <p:spPr>
          <a:xfrm>
            <a:off x="6195088" y="2500081"/>
            <a:ext cx="0" cy="129286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7F74D4D3-0849-6A81-3925-1E753CDF19F5}"/>
              </a:ext>
            </a:extLst>
          </p:cNvPr>
          <p:cNvSpPr/>
          <p:nvPr/>
        </p:nvSpPr>
        <p:spPr>
          <a:xfrm>
            <a:off x="5874256" y="3792656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7C19AD0-2929-079D-626C-E7F92AD53C25}"/>
              </a:ext>
            </a:extLst>
          </p:cNvPr>
          <p:cNvSpPr/>
          <p:nvPr/>
        </p:nvSpPr>
        <p:spPr>
          <a:xfrm>
            <a:off x="1179371" y="3008947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985F8BF-C92E-463C-CCBA-C23397146F61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14192737" y="4508383"/>
            <a:ext cx="1101294" cy="177123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E81165E-1372-EC41-9C78-6AE8EB3E5436}"/>
              </a:ext>
            </a:extLst>
          </p:cNvPr>
          <p:cNvCxnSpPr>
            <a:cxnSpLocks/>
            <a:stCxn id="13" idx="6"/>
            <a:endCxn id="34" idx="2"/>
          </p:cNvCxnSpPr>
          <p:nvPr/>
        </p:nvCxnSpPr>
        <p:spPr>
          <a:xfrm>
            <a:off x="2570290" y="2153397"/>
            <a:ext cx="3281106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4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658BA-51FA-DB35-504E-EB4FDB387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EF88EBF6-23C5-4166-0146-A336C89E7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경로 압축과 랭크 기반 합치기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508764B7-4383-5432-3E19-4555C4E7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34</a:t>
            </a:fld>
            <a:endParaRPr kumimoji="1" lang="ja-JP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E9FAEB9-3DC1-5B8D-16F0-2FBD9920F7D4}"/>
              </a:ext>
            </a:extLst>
          </p:cNvPr>
          <p:cNvSpPr/>
          <p:nvPr/>
        </p:nvSpPr>
        <p:spPr>
          <a:xfrm>
            <a:off x="10665370" y="355328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D48FE87-791D-C6D3-9513-5C0E06BB08C0}"/>
              </a:ext>
            </a:extLst>
          </p:cNvPr>
          <p:cNvSpPr/>
          <p:nvPr/>
        </p:nvSpPr>
        <p:spPr>
          <a:xfrm>
            <a:off x="13743850" y="2176147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30B5F67-1972-95D5-D4B9-82CD4064A611}"/>
              </a:ext>
            </a:extLst>
          </p:cNvPr>
          <p:cNvSpPr/>
          <p:nvPr/>
        </p:nvSpPr>
        <p:spPr>
          <a:xfrm>
            <a:off x="13294962" y="4051183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1F22D58-7D8F-64F6-4EB4-BF80650CFDCD}"/>
              </a:ext>
            </a:extLst>
          </p:cNvPr>
          <p:cNvSpPr/>
          <p:nvPr/>
        </p:nvSpPr>
        <p:spPr>
          <a:xfrm>
            <a:off x="12665966" y="597600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7FDBB7-F43C-8864-6F9B-93E887643DDE}"/>
              </a:ext>
            </a:extLst>
          </p:cNvPr>
          <p:cNvSpPr/>
          <p:nvPr/>
        </p:nvSpPr>
        <p:spPr>
          <a:xfrm>
            <a:off x="13695216" y="631159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2561D10-CF05-C5E5-F160-2F1A629701BC}"/>
              </a:ext>
            </a:extLst>
          </p:cNvPr>
          <p:cNvSpPr/>
          <p:nvPr/>
        </p:nvSpPr>
        <p:spPr>
          <a:xfrm>
            <a:off x="15294031" y="422830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67209DE-91D0-5DB4-E6DA-2B43ADC51503}"/>
              </a:ext>
            </a:extLst>
          </p:cNvPr>
          <p:cNvSpPr/>
          <p:nvPr/>
        </p:nvSpPr>
        <p:spPr>
          <a:xfrm>
            <a:off x="16031093" y="707032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1BD3007-8BBD-ECF8-FB84-6C20CABC070A}"/>
              </a:ext>
            </a:extLst>
          </p:cNvPr>
          <p:cNvCxnSpPr>
            <a:stCxn id="3" idx="7"/>
            <a:endCxn id="4" idx="2"/>
          </p:cNvCxnSpPr>
          <p:nvPr/>
        </p:nvCxnSpPr>
        <p:spPr>
          <a:xfrm flipV="1">
            <a:off x="11431669" y="2633347"/>
            <a:ext cx="2312181" cy="1053853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13D377B-E9D8-5927-72C8-A0C372BD561A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11563145" y="4010489"/>
            <a:ext cx="1731817" cy="49789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2002004-5B96-16DF-961F-535EB2E12DE6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11431669" y="4333778"/>
            <a:ext cx="1365772" cy="181682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F9B712A-D846-CB2E-2498-5F9984A4DE3B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14461515" y="5008795"/>
            <a:ext cx="963992" cy="143671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6986637-2328-7E1B-52D6-F02A17C53FFD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>
            <a:off x="15742919" y="5142706"/>
            <a:ext cx="737062" cy="192761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7CBE382-5A73-95FE-9E31-4EA78AFDC7C0}"/>
              </a:ext>
            </a:extLst>
          </p:cNvPr>
          <p:cNvSpPr txBox="1"/>
          <p:nvPr/>
        </p:nvSpPr>
        <p:spPr>
          <a:xfrm>
            <a:off x="471863" y="7283401"/>
            <a:ext cx="176402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하지만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, 7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 노드의 부모는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 노드가 아니다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왜 그런 걸까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?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경로 압축의 특성상 부모와 부모만 연결을 하기 때문에 그 하위 노드들의 값은 다시 갱신을 해주어야 한다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하지만 지금 당장 할 필요가 없다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!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경로 압축을 통해 자연적으로 루트 하나에 자식이 주렁주렁 달린 형태가 된다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1A98557-7899-A542-6246-EEBDCD01182B}"/>
              </a:ext>
            </a:extLst>
          </p:cNvPr>
          <p:cNvSpPr/>
          <p:nvPr/>
        </p:nvSpPr>
        <p:spPr>
          <a:xfrm>
            <a:off x="16978744" y="2864585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99CD154-F3B7-CF92-78B7-9E2853C05202}"/>
              </a:ext>
            </a:extLst>
          </p:cNvPr>
          <p:cNvSpPr/>
          <p:nvPr/>
        </p:nvSpPr>
        <p:spPr>
          <a:xfrm>
            <a:off x="16319336" y="196772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EB16C7D-C5DA-F136-5D44-DC0CB6959382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14641625" y="2424929"/>
            <a:ext cx="1677711" cy="16558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C41AD69-C0A8-C5E0-2165-C2612D8F26D3}"/>
              </a:ext>
            </a:extLst>
          </p:cNvPr>
          <p:cNvCxnSpPr>
            <a:cxnSpLocks/>
          </p:cNvCxnSpPr>
          <p:nvPr/>
        </p:nvCxnSpPr>
        <p:spPr>
          <a:xfrm flipV="1">
            <a:off x="16159797" y="3645074"/>
            <a:ext cx="950423" cy="86330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B905BB8-B753-67A1-597A-E3A0F663ACEC}"/>
              </a:ext>
            </a:extLst>
          </p:cNvPr>
          <p:cNvGraphicFramePr>
            <a:graphicFrameLocks noGrp="1"/>
          </p:cNvGraphicFramePr>
          <p:nvPr/>
        </p:nvGraphicFramePr>
        <p:xfrm>
          <a:off x="471863" y="5182549"/>
          <a:ext cx="717042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39608346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5373356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428960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랭크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F80D584-5F27-E6DE-9106-E50038047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99547"/>
              </p:ext>
            </p:extLst>
          </p:nvPr>
        </p:nvGraphicFramePr>
        <p:xfrm>
          <a:off x="471863" y="6127486"/>
          <a:ext cx="717042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39608346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5373356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428960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부모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D45CA83-1046-2C68-3B2B-9365D0495CE4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3913280" y="1958935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579C01A9-FF6C-DFC1-696D-D2D6869C0FBE}"/>
              </a:ext>
            </a:extLst>
          </p:cNvPr>
          <p:cNvSpPr/>
          <p:nvPr/>
        </p:nvSpPr>
        <p:spPr>
          <a:xfrm>
            <a:off x="4282984" y="1390935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99431C3-427F-DA30-3944-95DE25EA50AC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4963794" y="1723662"/>
            <a:ext cx="1524973" cy="93715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A26465E0-C45E-69F4-E2BA-9AA51F787A59}"/>
              </a:ext>
            </a:extLst>
          </p:cNvPr>
          <p:cNvSpPr/>
          <p:nvPr/>
        </p:nvSpPr>
        <p:spPr>
          <a:xfrm>
            <a:off x="6248064" y="2623479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16D0D76-0D8F-DCC4-1B60-701EDD91B30B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4864092" y="1958935"/>
            <a:ext cx="421202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75A5510-3475-0D2F-CC58-487DB2F01EBB}"/>
              </a:ext>
            </a:extLst>
          </p:cNvPr>
          <p:cNvSpPr/>
          <p:nvPr/>
        </p:nvSpPr>
        <p:spPr>
          <a:xfrm>
            <a:off x="5039084" y="2579212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84D2EE6-6A93-8E5C-1146-83AD2E8628CB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4623389" y="2056388"/>
            <a:ext cx="0" cy="129286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2D1A47F-8452-4AD3-675B-663A08F99004}"/>
              </a:ext>
            </a:extLst>
          </p:cNvPr>
          <p:cNvSpPr/>
          <p:nvPr/>
        </p:nvSpPr>
        <p:spPr>
          <a:xfrm>
            <a:off x="4302557" y="3348963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8379523-4464-DA73-0222-A85D92163871}"/>
              </a:ext>
            </a:extLst>
          </p:cNvPr>
          <p:cNvCxnSpPr>
            <a:cxnSpLocks/>
            <a:stCxn id="34" idx="3"/>
          </p:cNvCxnSpPr>
          <p:nvPr/>
        </p:nvCxnSpPr>
        <p:spPr>
          <a:xfrm flipH="1">
            <a:off x="2135867" y="2967724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AB621177-1963-8359-932C-FEA02A3E0C81}"/>
              </a:ext>
            </a:extLst>
          </p:cNvPr>
          <p:cNvSpPr/>
          <p:nvPr/>
        </p:nvSpPr>
        <p:spPr>
          <a:xfrm>
            <a:off x="2505571" y="2399724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1FDAEE2C-B7D6-9513-D053-A0771B14B795}"/>
              </a:ext>
            </a:extLst>
          </p:cNvPr>
          <p:cNvSpPr/>
          <p:nvPr/>
        </p:nvSpPr>
        <p:spPr>
          <a:xfrm>
            <a:off x="1712669" y="3588000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BB42FCA-EC1E-DF5F-B651-E4FB2BF38500}"/>
              </a:ext>
            </a:extLst>
          </p:cNvPr>
          <p:cNvCxnSpPr>
            <a:cxnSpLocks/>
          </p:cNvCxnSpPr>
          <p:nvPr/>
        </p:nvCxnSpPr>
        <p:spPr>
          <a:xfrm>
            <a:off x="3105787" y="2957263"/>
            <a:ext cx="421202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2F7C7E0D-62DE-39B8-9538-B236AC28912A}"/>
              </a:ext>
            </a:extLst>
          </p:cNvPr>
          <p:cNvSpPr/>
          <p:nvPr/>
        </p:nvSpPr>
        <p:spPr>
          <a:xfrm>
            <a:off x="3280779" y="3577540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EF4C11B-6035-988A-DD49-AC0ADA8CD8B4}"/>
              </a:ext>
            </a:extLst>
          </p:cNvPr>
          <p:cNvCxnSpPr>
            <a:cxnSpLocks/>
          </p:cNvCxnSpPr>
          <p:nvPr/>
        </p:nvCxnSpPr>
        <p:spPr>
          <a:xfrm>
            <a:off x="2849263" y="3079135"/>
            <a:ext cx="0" cy="129286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A97C126D-951B-F885-771C-9C09D667B1AF}"/>
              </a:ext>
            </a:extLst>
          </p:cNvPr>
          <p:cNvSpPr/>
          <p:nvPr/>
        </p:nvSpPr>
        <p:spPr>
          <a:xfrm>
            <a:off x="2528431" y="4371710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D5C0EE4-B211-890B-1184-DCB23061DA34}"/>
              </a:ext>
            </a:extLst>
          </p:cNvPr>
          <p:cNvSpPr/>
          <p:nvPr/>
        </p:nvSpPr>
        <p:spPr>
          <a:xfrm>
            <a:off x="3572875" y="2579212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C1E9555-6F0F-0B00-C0CD-F46E6EFFB3CA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14192737" y="4508383"/>
            <a:ext cx="1101294" cy="177123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69D0352-85DC-C669-4287-F6E3EC9EAB76}"/>
              </a:ext>
            </a:extLst>
          </p:cNvPr>
          <p:cNvCxnSpPr>
            <a:cxnSpLocks/>
            <a:stCxn id="13" idx="2"/>
            <a:endCxn id="34" idx="7"/>
          </p:cNvCxnSpPr>
          <p:nvPr/>
        </p:nvCxnSpPr>
        <p:spPr>
          <a:xfrm flipH="1">
            <a:off x="3086679" y="1723662"/>
            <a:ext cx="1196305" cy="773515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58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AF2A0-EF3C-9E9E-4010-45BE4F8F9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189A53B1-390B-F459-E361-D9B00E13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경로 압축과 랭크 기반 합치기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E9CA5DAE-C60A-6561-37EC-8FB8A6DC41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35</a:t>
            </a:fld>
            <a:endParaRPr kumimoji="1" lang="ja-JP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1406844-629F-2C35-857D-ECC5925163DB}"/>
              </a:ext>
            </a:extLst>
          </p:cNvPr>
          <p:cNvSpPr/>
          <p:nvPr/>
        </p:nvSpPr>
        <p:spPr>
          <a:xfrm>
            <a:off x="10665370" y="355328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AC889C5-B3D4-7E1B-06FB-DAD2B167D723}"/>
              </a:ext>
            </a:extLst>
          </p:cNvPr>
          <p:cNvSpPr/>
          <p:nvPr/>
        </p:nvSpPr>
        <p:spPr>
          <a:xfrm>
            <a:off x="13743850" y="2176147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F32ABAA-BD2B-35CD-976B-673A78066D15}"/>
              </a:ext>
            </a:extLst>
          </p:cNvPr>
          <p:cNvSpPr/>
          <p:nvPr/>
        </p:nvSpPr>
        <p:spPr>
          <a:xfrm>
            <a:off x="13294962" y="4051183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103DE7F-DAB4-E56D-4B56-70596806ACF0}"/>
              </a:ext>
            </a:extLst>
          </p:cNvPr>
          <p:cNvSpPr/>
          <p:nvPr/>
        </p:nvSpPr>
        <p:spPr>
          <a:xfrm>
            <a:off x="12665966" y="597600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1EC8A2C-21CE-1920-1A5A-C8642F529215}"/>
              </a:ext>
            </a:extLst>
          </p:cNvPr>
          <p:cNvSpPr/>
          <p:nvPr/>
        </p:nvSpPr>
        <p:spPr>
          <a:xfrm>
            <a:off x="13695216" y="631159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EC667C6-AFD2-195B-1807-C452BF53C50A}"/>
              </a:ext>
            </a:extLst>
          </p:cNvPr>
          <p:cNvSpPr/>
          <p:nvPr/>
        </p:nvSpPr>
        <p:spPr>
          <a:xfrm>
            <a:off x="15294031" y="422830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01221C6-CF9D-A5E7-A42E-8A5A1398F1C2}"/>
              </a:ext>
            </a:extLst>
          </p:cNvPr>
          <p:cNvSpPr/>
          <p:nvPr/>
        </p:nvSpPr>
        <p:spPr>
          <a:xfrm>
            <a:off x="16031093" y="707032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5FAFBC5-8FB3-353A-F73B-CE5E9B6C2113}"/>
              </a:ext>
            </a:extLst>
          </p:cNvPr>
          <p:cNvCxnSpPr>
            <a:stCxn id="3" idx="7"/>
            <a:endCxn id="4" idx="2"/>
          </p:cNvCxnSpPr>
          <p:nvPr/>
        </p:nvCxnSpPr>
        <p:spPr>
          <a:xfrm flipV="1">
            <a:off x="11431669" y="2633347"/>
            <a:ext cx="2312181" cy="1053853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1BE23F8-0DCA-C268-1AFD-ABBF135F065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11563145" y="4010489"/>
            <a:ext cx="1731817" cy="49789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9CE368E-FC47-F8B2-3EE8-C94927769A70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11431669" y="4333778"/>
            <a:ext cx="1365772" cy="181682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6B2DB72-4BA9-6EDE-7292-EF352B0351A9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14461515" y="5008795"/>
            <a:ext cx="963992" cy="143671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73302B3-1369-AA0C-4ED9-7E58476A4F16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>
            <a:off x="15742919" y="5142706"/>
            <a:ext cx="737062" cy="192761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6F81E94-6886-5CE1-B169-42EF88CC5CDB}"/>
              </a:ext>
            </a:extLst>
          </p:cNvPr>
          <p:cNvSpPr txBox="1"/>
          <p:nvPr/>
        </p:nvSpPr>
        <p:spPr>
          <a:xfrm>
            <a:off x="471863" y="7283401"/>
            <a:ext cx="176402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하위 노드에 대해서 어떻게 구조가 바뀌는지 예시를 보겠다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먼저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 노드를 보자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번의 부모는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 노드 지만 루트가 아니다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계속 부모의 </a:t>
            </a:r>
            <a:r>
              <a:rPr lang="ko-KR" altLang="en-US" sz="2800" b="1" dirty="0" err="1">
                <a:solidFill>
                  <a:schemeClr val="bg2">
                    <a:lumMod val="10000"/>
                  </a:schemeClr>
                </a:solidFill>
              </a:rPr>
              <a:t>부모의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 부모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....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를 타고 넘어가면 루트인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 노드가 보인다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단지 부모배열을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로 고쳐 주기만 하면 된다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!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그러면 분리 집합 트리가 위와 같이 바뀐다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54B1359-B959-0065-E8CF-A7653F66BD9E}"/>
              </a:ext>
            </a:extLst>
          </p:cNvPr>
          <p:cNvSpPr/>
          <p:nvPr/>
        </p:nvSpPr>
        <p:spPr>
          <a:xfrm>
            <a:off x="16978744" y="2864585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8832401-9B06-DEE1-9016-B48E9E6E5C6F}"/>
              </a:ext>
            </a:extLst>
          </p:cNvPr>
          <p:cNvSpPr/>
          <p:nvPr/>
        </p:nvSpPr>
        <p:spPr>
          <a:xfrm>
            <a:off x="16319336" y="196772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4E21A9B-E1E7-F7A0-4618-339BE1D54BA0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14641625" y="2424929"/>
            <a:ext cx="1677711" cy="16558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B0BDCCB-FF9A-796B-46B2-8FC76BD66E0B}"/>
              </a:ext>
            </a:extLst>
          </p:cNvPr>
          <p:cNvCxnSpPr>
            <a:cxnSpLocks/>
          </p:cNvCxnSpPr>
          <p:nvPr/>
        </p:nvCxnSpPr>
        <p:spPr>
          <a:xfrm flipV="1">
            <a:off x="16159797" y="3645074"/>
            <a:ext cx="950423" cy="86330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75DA6EB-8F82-1857-F5A4-7A3E77E33B25}"/>
              </a:ext>
            </a:extLst>
          </p:cNvPr>
          <p:cNvGraphicFramePr>
            <a:graphicFrameLocks noGrp="1"/>
          </p:cNvGraphicFramePr>
          <p:nvPr/>
        </p:nvGraphicFramePr>
        <p:xfrm>
          <a:off x="471863" y="5182549"/>
          <a:ext cx="717042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39608346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5373356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428960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랭크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171A4CF-CDC9-4B4B-E19B-D8133BD7C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701944"/>
              </p:ext>
            </p:extLst>
          </p:nvPr>
        </p:nvGraphicFramePr>
        <p:xfrm>
          <a:off x="471863" y="6127486"/>
          <a:ext cx="717042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39608346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5373356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428960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부모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CB7072F-AD53-2C88-5BF2-349D08033530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3913280" y="1958935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B1F083C8-333A-4438-7F19-CDA197741122}"/>
              </a:ext>
            </a:extLst>
          </p:cNvPr>
          <p:cNvSpPr/>
          <p:nvPr/>
        </p:nvSpPr>
        <p:spPr>
          <a:xfrm>
            <a:off x="4282984" y="1390935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878149E-17F2-397B-D4F7-0A5DEB7F386D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4963794" y="1723662"/>
            <a:ext cx="1524973" cy="93715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A15A08C2-B09D-5709-3CB1-8A45E60C02E4}"/>
              </a:ext>
            </a:extLst>
          </p:cNvPr>
          <p:cNvSpPr/>
          <p:nvPr/>
        </p:nvSpPr>
        <p:spPr>
          <a:xfrm>
            <a:off x="6248064" y="2623479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00DF6CB-ACAC-2A34-6627-DEA90BEC906F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4864092" y="1958935"/>
            <a:ext cx="421202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320267C-2F9F-F37A-A85D-B145BBD674BF}"/>
              </a:ext>
            </a:extLst>
          </p:cNvPr>
          <p:cNvSpPr/>
          <p:nvPr/>
        </p:nvSpPr>
        <p:spPr>
          <a:xfrm>
            <a:off x="5039084" y="2579212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394B14F-2DF5-8621-88B8-8A3290FA3D93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4623389" y="2056388"/>
            <a:ext cx="0" cy="129286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FDB8FBE3-0003-269B-A021-7324B2EC3FB4}"/>
              </a:ext>
            </a:extLst>
          </p:cNvPr>
          <p:cNvSpPr/>
          <p:nvPr/>
        </p:nvSpPr>
        <p:spPr>
          <a:xfrm>
            <a:off x="4302557" y="3348963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B0151E3-11B8-555D-962C-7726B716945E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4963794" y="1723662"/>
            <a:ext cx="3007667" cy="90968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CBDFFBF3-6FC0-EAC7-63CD-4F6CC00306D9}"/>
              </a:ext>
            </a:extLst>
          </p:cNvPr>
          <p:cNvSpPr/>
          <p:nvPr/>
        </p:nvSpPr>
        <p:spPr>
          <a:xfrm>
            <a:off x="2505571" y="2399724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3685CDB-5BBD-331E-30DF-0064C73CB409}"/>
              </a:ext>
            </a:extLst>
          </p:cNvPr>
          <p:cNvSpPr/>
          <p:nvPr/>
        </p:nvSpPr>
        <p:spPr>
          <a:xfrm>
            <a:off x="7548263" y="2633347"/>
            <a:ext cx="680810" cy="66545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8C79C28-EC01-70FD-9E87-83921777AF3F}"/>
              </a:ext>
            </a:extLst>
          </p:cNvPr>
          <p:cNvCxnSpPr>
            <a:cxnSpLocks/>
          </p:cNvCxnSpPr>
          <p:nvPr/>
        </p:nvCxnSpPr>
        <p:spPr>
          <a:xfrm>
            <a:off x="3105787" y="2957263"/>
            <a:ext cx="421202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F8593FD3-F75E-D45A-4ED6-680FFB728E3A}"/>
              </a:ext>
            </a:extLst>
          </p:cNvPr>
          <p:cNvSpPr/>
          <p:nvPr/>
        </p:nvSpPr>
        <p:spPr>
          <a:xfrm>
            <a:off x="3280779" y="3577540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5778B46-9D0D-1BB2-70F7-7BA294C7158F}"/>
              </a:ext>
            </a:extLst>
          </p:cNvPr>
          <p:cNvCxnSpPr>
            <a:cxnSpLocks/>
          </p:cNvCxnSpPr>
          <p:nvPr/>
        </p:nvCxnSpPr>
        <p:spPr>
          <a:xfrm>
            <a:off x="2849263" y="3079135"/>
            <a:ext cx="0" cy="129286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7098836A-2368-E91E-B64E-0983DF763E12}"/>
              </a:ext>
            </a:extLst>
          </p:cNvPr>
          <p:cNvSpPr/>
          <p:nvPr/>
        </p:nvSpPr>
        <p:spPr>
          <a:xfrm>
            <a:off x="2528431" y="4371710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7FDF4B5-A844-F2C7-E4D1-066D35E7B814}"/>
              </a:ext>
            </a:extLst>
          </p:cNvPr>
          <p:cNvSpPr/>
          <p:nvPr/>
        </p:nvSpPr>
        <p:spPr>
          <a:xfrm>
            <a:off x="3572875" y="2579212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43F412-0BCD-6AF1-E735-40141FAEE95E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14192737" y="4508383"/>
            <a:ext cx="1101294" cy="177123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AFCDDFF-AA3A-52E4-51BF-046F136E08F5}"/>
              </a:ext>
            </a:extLst>
          </p:cNvPr>
          <p:cNvCxnSpPr>
            <a:cxnSpLocks/>
            <a:stCxn id="13" idx="2"/>
            <a:endCxn id="34" idx="7"/>
          </p:cNvCxnSpPr>
          <p:nvPr/>
        </p:nvCxnSpPr>
        <p:spPr>
          <a:xfrm flipH="1">
            <a:off x="3086679" y="1723662"/>
            <a:ext cx="1196305" cy="773515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23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79EAC-B2F9-212C-7EED-0EB7916C6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FB961FE1-0C20-FE0C-F190-260D0DBA5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경로 압축과 랭크 기반 합치기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46B98598-DD68-A079-ACC8-32519365EF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36</a:t>
            </a:fld>
            <a:endParaRPr kumimoji="1" lang="ja-JP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8BB77E2-8505-022B-134B-751A968D71A4}"/>
              </a:ext>
            </a:extLst>
          </p:cNvPr>
          <p:cNvSpPr/>
          <p:nvPr/>
        </p:nvSpPr>
        <p:spPr>
          <a:xfrm>
            <a:off x="10665370" y="355328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D027871-6AF0-E0DD-C29B-A130DEC47A68}"/>
              </a:ext>
            </a:extLst>
          </p:cNvPr>
          <p:cNvSpPr/>
          <p:nvPr/>
        </p:nvSpPr>
        <p:spPr>
          <a:xfrm>
            <a:off x="13743850" y="2176147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F1C511F-5AC3-64E3-2876-C6C6289E8170}"/>
              </a:ext>
            </a:extLst>
          </p:cNvPr>
          <p:cNvSpPr/>
          <p:nvPr/>
        </p:nvSpPr>
        <p:spPr>
          <a:xfrm>
            <a:off x="13294962" y="4051183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E76EEA0-921D-43D9-A7B6-555826425474}"/>
              </a:ext>
            </a:extLst>
          </p:cNvPr>
          <p:cNvSpPr/>
          <p:nvPr/>
        </p:nvSpPr>
        <p:spPr>
          <a:xfrm>
            <a:off x="12665966" y="597600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9B3AA3A-876E-4054-5674-4DDBA6662C1A}"/>
              </a:ext>
            </a:extLst>
          </p:cNvPr>
          <p:cNvSpPr/>
          <p:nvPr/>
        </p:nvSpPr>
        <p:spPr>
          <a:xfrm>
            <a:off x="13695216" y="631159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D66A35D-F73B-B078-7D97-46C9127DBE06}"/>
              </a:ext>
            </a:extLst>
          </p:cNvPr>
          <p:cNvSpPr/>
          <p:nvPr/>
        </p:nvSpPr>
        <p:spPr>
          <a:xfrm>
            <a:off x="15294031" y="422830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833025E-1AD7-2ECD-6432-6C1F6B2A10DB}"/>
              </a:ext>
            </a:extLst>
          </p:cNvPr>
          <p:cNvSpPr/>
          <p:nvPr/>
        </p:nvSpPr>
        <p:spPr>
          <a:xfrm>
            <a:off x="16031093" y="707032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CC6CF81-68D8-1CF1-3D00-670956E81193}"/>
              </a:ext>
            </a:extLst>
          </p:cNvPr>
          <p:cNvCxnSpPr>
            <a:stCxn id="3" idx="7"/>
            <a:endCxn id="4" idx="2"/>
          </p:cNvCxnSpPr>
          <p:nvPr/>
        </p:nvCxnSpPr>
        <p:spPr>
          <a:xfrm flipV="1">
            <a:off x="11431669" y="2633347"/>
            <a:ext cx="2312181" cy="1053853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CB47255-A6D1-0BDF-B3F6-404532D9571E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11563145" y="4010489"/>
            <a:ext cx="1731817" cy="49789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4A0D473-26EA-10D2-D175-F2EAADB5DC14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11431669" y="4333778"/>
            <a:ext cx="1365772" cy="181682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CBBF483-1865-2DEC-B198-B80518D9EE6B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14461515" y="5008795"/>
            <a:ext cx="963992" cy="143671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8C135E5-A0C9-8311-69C7-A2506BC47F2C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>
            <a:off x="15742919" y="5142706"/>
            <a:ext cx="737062" cy="192761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7AF0239-A1C7-5775-2F3B-52B74CA865CB}"/>
              </a:ext>
            </a:extLst>
          </p:cNvPr>
          <p:cNvSpPr txBox="1"/>
          <p:nvPr/>
        </p:nvSpPr>
        <p:spPr>
          <a:xfrm>
            <a:off x="471863" y="7283401"/>
            <a:ext cx="176402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나머지 노드들도 차례 대로 경로 압축을 진행 해주면 위와 같은 아주 예쁜 형태가 나타나게 된다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그러면 노드를 병합할 때 마다 하위 노드를 모두 경로압축을 시켜 주어야 할까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?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>
                <a:solidFill>
                  <a:srgbClr val="FF0000"/>
                </a:solidFill>
              </a:rPr>
              <a:t>정답은 </a:t>
            </a:r>
            <a:r>
              <a:rPr lang="en-US" altLang="ko-KR" sz="2800" b="1" dirty="0">
                <a:solidFill>
                  <a:srgbClr val="FF0000"/>
                </a:solidFill>
              </a:rPr>
              <a:t>No</a:t>
            </a:r>
            <a:r>
              <a:rPr lang="ko-KR" altLang="en-US" sz="2800" b="1" dirty="0">
                <a:solidFill>
                  <a:srgbClr val="FF0000"/>
                </a:solidFill>
              </a:rPr>
              <a:t>이다</a:t>
            </a:r>
            <a:r>
              <a:rPr lang="en-US" altLang="ko-KR" sz="2800" b="1" dirty="0">
                <a:solidFill>
                  <a:srgbClr val="FF0000"/>
                </a:solidFill>
              </a:rPr>
              <a:t>. </a:t>
            </a:r>
            <a:r>
              <a:rPr lang="ko-KR" altLang="en-US" sz="2800" b="1" dirty="0">
                <a:solidFill>
                  <a:srgbClr val="FF0000"/>
                </a:solidFill>
              </a:rPr>
              <a:t> 나중에 저 노드의 직접적인 부모가 </a:t>
            </a:r>
            <a:r>
              <a:rPr lang="ko-KR" altLang="en-US" sz="2800" b="1" u="sng" dirty="0">
                <a:solidFill>
                  <a:srgbClr val="FF0000"/>
                </a:solidFill>
              </a:rPr>
              <a:t>필요할 때</a:t>
            </a:r>
            <a:r>
              <a:rPr lang="ko-KR" altLang="en-US" sz="2800" b="1" dirty="0">
                <a:solidFill>
                  <a:srgbClr val="FF0000"/>
                </a:solidFill>
              </a:rPr>
              <a:t>만 경로 압축을 시켜주면 된다</a:t>
            </a:r>
            <a:r>
              <a:rPr lang="en-US" altLang="ko-KR" sz="2800" b="1" dirty="0">
                <a:solidFill>
                  <a:srgbClr val="FF0000"/>
                </a:solidFill>
              </a:rPr>
              <a:t>! </a:t>
            </a:r>
            <a:r>
              <a:rPr lang="ko-KR" altLang="en-US" sz="2800" b="1" dirty="0">
                <a:solidFill>
                  <a:srgbClr val="FF0000"/>
                </a:solidFill>
              </a:rPr>
              <a:t>이런 기법은 </a:t>
            </a:r>
            <a:r>
              <a:rPr lang="ko-KR" altLang="en-US" sz="2800" b="1" dirty="0" err="1">
                <a:solidFill>
                  <a:srgbClr val="FF0000"/>
                </a:solidFill>
              </a:rPr>
              <a:t>세그트리의</a:t>
            </a:r>
            <a:r>
              <a:rPr lang="ko-KR" altLang="en-US" sz="2800" b="1" dirty="0">
                <a:solidFill>
                  <a:srgbClr val="FF0000"/>
                </a:solidFill>
              </a:rPr>
              <a:t> 지연전파 기법에서도 볼 수 있으며</a:t>
            </a:r>
            <a:r>
              <a:rPr lang="en-US" altLang="ko-KR" sz="2800" b="1" dirty="0">
                <a:solidFill>
                  <a:srgbClr val="FF0000"/>
                </a:solidFill>
              </a:rPr>
              <a:t>, </a:t>
            </a:r>
            <a:r>
              <a:rPr lang="ko-KR" altLang="en-US" sz="2800" b="1" dirty="0">
                <a:solidFill>
                  <a:srgbClr val="FF0000"/>
                </a:solidFill>
              </a:rPr>
              <a:t>컴퓨터 구조의 쓰기 정책에서도 나오는 테크닉이다</a:t>
            </a:r>
            <a:r>
              <a:rPr lang="en-US" altLang="ko-KR" sz="28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A950859-1CA4-9A8E-B5D9-A65E5EEB5393}"/>
              </a:ext>
            </a:extLst>
          </p:cNvPr>
          <p:cNvSpPr/>
          <p:nvPr/>
        </p:nvSpPr>
        <p:spPr>
          <a:xfrm>
            <a:off x="16978744" y="2864585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CE591F6-FD95-5D72-F6B5-AAD07D9DF7D6}"/>
              </a:ext>
            </a:extLst>
          </p:cNvPr>
          <p:cNvSpPr/>
          <p:nvPr/>
        </p:nvSpPr>
        <p:spPr>
          <a:xfrm>
            <a:off x="16319336" y="196772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68E7D21-EF76-34B2-0A80-22ECCA7DAD04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14641625" y="2424929"/>
            <a:ext cx="1677711" cy="16558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BE6BCE4-B3CE-98AE-B1A5-B2E578E9D723}"/>
              </a:ext>
            </a:extLst>
          </p:cNvPr>
          <p:cNvCxnSpPr>
            <a:cxnSpLocks/>
          </p:cNvCxnSpPr>
          <p:nvPr/>
        </p:nvCxnSpPr>
        <p:spPr>
          <a:xfrm flipV="1">
            <a:off x="16159797" y="3645074"/>
            <a:ext cx="950423" cy="86330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7F26CFC-AE0D-F38A-7F58-CC3005625659}"/>
              </a:ext>
            </a:extLst>
          </p:cNvPr>
          <p:cNvGraphicFramePr>
            <a:graphicFrameLocks noGrp="1"/>
          </p:cNvGraphicFramePr>
          <p:nvPr/>
        </p:nvGraphicFramePr>
        <p:xfrm>
          <a:off x="471863" y="5182549"/>
          <a:ext cx="717042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39608346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5373356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428960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랭크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B32DA44-26F8-A0F3-6D8C-9567C8BCD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093592"/>
              </p:ext>
            </p:extLst>
          </p:nvPr>
        </p:nvGraphicFramePr>
        <p:xfrm>
          <a:off x="471863" y="6127486"/>
          <a:ext cx="717042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39608346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5373356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428960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부모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A094D37-7909-C139-E6BE-035E2FAE9660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3733101" y="2348862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E65D6195-ED89-93A7-5887-9CD30ADDB7E9}"/>
              </a:ext>
            </a:extLst>
          </p:cNvPr>
          <p:cNvSpPr/>
          <p:nvPr/>
        </p:nvSpPr>
        <p:spPr>
          <a:xfrm>
            <a:off x="4102805" y="1780862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2D84DB8-6AEE-2231-37DA-E4ECA855232B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4783615" y="2113589"/>
            <a:ext cx="1524973" cy="93715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EA647A82-C97D-7328-8D08-88E8EB8B51A1}"/>
              </a:ext>
            </a:extLst>
          </p:cNvPr>
          <p:cNvSpPr/>
          <p:nvPr/>
        </p:nvSpPr>
        <p:spPr>
          <a:xfrm>
            <a:off x="6067885" y="3013406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7DFD3B0-CE39-C412-343A-598F7D248183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4683913" y="2348862"/>
            <a:ext cx="421202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934EC825-FAD9-CF3F-1228-FDA75E2C3CD3}"/>
              </a:ext>
            </a:extLst>
          </p:cNvPr>
          <p:cNvSpPr/>
          <p:nvPr/>
        </p:nvSpPr>
        <p:spPr>
          <a:xfrm>
            <a:off x="4858905" y="2969139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2530C0E-2C10-E6F8-3A3F-2AFE4628613F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4443210" y="2446315"/>
            <a:ext cx="0" cy="129286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8F4EE49E-F88C-B69D-0225-1E4CF07E2D87}"/>
              </a:ext>
            </a:extLst>
          </p:cNvPr>
          <p:cNvSpPr/>
          <p:nvPr/>
        </p:nvSpPr>
        <p:spPr>
          <a:xfrm>
            <a:off x="4122378" y="3738890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97327B8-2DB9-1790-8626-464FBE3F453D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4783615" y="2113589"/>
            <a:ext cx="3007667" cy="90968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C72D4506-8F36-1B17-B774-050626A6C23D}"/>
              </a:ext>
            </a:extLst>
          </p:cNvPr>
          <p:cNvSpPr/>
          <p:nvPr/>
        </p:nvSpPr>
        <p:spPr>
          <a:xfrm>
            <a:off x="2325392" y="2789651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8551ED2-484A-BC27-9437-8C05DA4AA2DC}"/>
              </a:ext>
            </a:extLst>
          </p:cNvPr>
          <p:cNvSpPr/>
          <p:nvPr/>
        </p:nvSpPr>
        <p:spPr>
          <a:xfrm>
            <a:off x="7368084" y="3023274"/>
            <a:ext cx="680810" cy="66545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0E5D817-46F4-8E32-9B10-B2529724C684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1907937" y="2113589"/>
            <a:ext cx="2194868" cy="665618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EC5B3089-BCD3-4334-5FB5-898B976D92BF}"/>
              </a:ext>
            </a:extLst>
          </p:cNvPr>
          <p:cNvSpPr/>
          <p:nvPr/>
        </p:nvSpPr>
        <p:spPr>
          <a:xfrm>
            <a:off x="1368207" y="2739820"/>
            <a:ext cx="680810" cy="66545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06FA632-66C3-F773-5C6F-04FBD47E4F9B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758194" y="2113589"/>
            <a:ext cx="3344611" cy="57696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C5F1447B-F188-C1BF-7136-F1F0923EF890}"/>
              </a:ext>
            </a:extLst>
          </p:cNvPr>
          <p:cNvSpPr/>
          <p:nvPr/>
        </p:nvSpPr>
        <p:spPr>
          <a:xfrm>
            <a:off x="421593" y="2721257"/>
            <a:ext cx="680810" cy="66545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5081E0C-82CD-7BB4-BC2E-C95D943C6245}"/>
              </a:ext>
            </a:extLst>
          </p:cNvPr>
          <p:cNvSpPr/>
          <p:nvPr/>
        </p:nvSpPr>
        <p:spPr>
          <a:xfrm>
            <a:off x="3392696" y="2969139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6437532-AD51-1330-13B8-B8F7B1B9CA48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14192737" y="4508383"/>
            <a:ext cx="1101294" cy="177123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1F9A961-2D8B-3D14-4EA1-3E081F48DECC}"/>
              </a:ext>
            </a:extLst>
          </p:cNvPr>
          <p:cNvCxnSpPr>
            <a:cxnSpLocks/>
            <a:stCxn id="13" idx="2"/>
            <a:endCxn id="34" idx="7"/>
          </p:cNvCxnSpPr>
          <p:nvPr/>
        </p:nvCxnSpPr>
        <p:spPr>
          <a:xfrm flipH="1">
            <a:off x="2906500" y="2113589"/>
            <a:ext cx="1196305" cy="773515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46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1651E-5280-4609-FAE2-C5F6BDC1D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3C25FDC-642B-3923-1038-56F509323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분리 집합이 필요한 이유</a:t>
            </a:r>
            <a:endParaRPr lang="ko-KR" altLang="en-US" dirty="0"/>
          </a:p>
        </p:txBody>
      </p:sp>
      <p:sp>
        <p:nvSpPr>
          <p:cNvPr id="11" name="スライド番号プレースホルダー 11">
            <a:extLst>
              <a:ext uri="{FF2B5EF4-FFF2-40B4-BE49-F238E27FC236}">
                <a16:creationId xmlns:a16="http://schemas.microsoft.com/office/drawing/2014/main" id="{DD2BC3BC-63A3-07EE-69F9-B1760EBA1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7043400" y="9621955"/>
            <a:ext cx="736600" cy="547603"/>
          </a:xfrm>
        </p:spPr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108C6-FBAC-7701-D2CB-E5D4E2894FDA}"/>
              </a:ext>
            </a:extLst>
          </p:cNvPr>
          <p:cNvSpPr txBox="1"/>
          <p:nvPr/>
        </p:nvSpPr>
        <p:spPr>
          <a:xfrm>
            <a:off x="303851" y="1771645"/>
            <a:ext cx="1463515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그래프 탐색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일단 정점이 추가될 때 마다 계속 모든 컴포넌트를 탐색한다고 가정하자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정점 개수가 적은 상황에선 유효할지 모르지만 이런 방식이면 무식하게 </a:t>
            </a:r>
            <a:r>
              <a:rPr lang="ko-KR" altLang="en-US" sz="2400" b="1" dirty="0" err="1">
                <a:solidFill>
                  <a:schemeClr val="tx1">
                    <a:lumMod val="50000"/>
                  </a:schemeClr>
                </a:solidFill>
              </a:rPr>
              <a:t>브루트포스</a:t>
            </a:r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 돌리는 것과 </a:t>
            </a:r>
            <a:r>
              <a:rPr lang="ko-KR" altLang="en-US" sz="2400" b="1" dirty="0" err="1">
                <a:solidFill>
                  <a:schemeClr val="tx1">
                    <a:lumMod val="50000"/>
                  </a:schemeClr>
                </a:solidFill>
              </a:rPr>
              <a:t>다를게</a:t>
            </a:r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 없다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시간 복잡도 </a:t>
            </a:r>
            <a:r>
              <a:rPr lang="en-US" altLang="ko-KR" sz="2400" b="1" dirty="0">
                <a:solidFill>
                  <a:srgbClr val="FF0000"/>
                </a:solidFill>
              </a:rPr>
              <a:t>= O(Q*V) (Q</a:t>
            </a:r>
            <a:r>
              <a:rPr lang="ko-KR" altLang="en-US" sz="2400" b="1" dirty="0">
                <a:solidFill>
                  <a:srgbClr val="FF0000"/>
                </a:solidFill>
              </a:rPr>
              <a:t>는 쿼리의 개수</a:t>
            </a:r>
            <a:r>
              <a:rPr lang="en-US" altLang="ko-KR" sz="2400" b="1" dirty="0">
                <a:solidFill>
                  <a:srgbClr val="FF0000"/>
                </a:solidFill>
              </a:rPr>
              <a:t>, V</a:t>
            </a:r>
            <a:r>
              <a:rPr lang="ko-KR" altLang="en-US" sz="2400" b="1" dirty="0">
                <a:solidFill>
                  <a:srgbClr val="FF0000"/>
                </a:solidFill>
              </a:rPr>
              <a:t>는 정점의 개수</a:t>
            </a:r>
            <a:r>
              <a:rPr lang="en-US" altLang="ko-KR" sz="24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B2DA0A-41C0-3E8B-F633-20CCF04FFB1A}"/>
              </a:ext>
            </a:extLst>
          </p:cNvPr>
          <p:cNvSpPr txBox="1"/>
          <p:nvPr/>
        </p:nvSpPr>
        <p:spPr>
          <a:xfrm>
            <a:off x="303851" y="4315661"/>
            <a:ext cx="1747614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다이나믹 프로그래밍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다이나믹 프로그래밍은 직전 상태를 저장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ko-KR" altLang="en-US" sz="2400" b="1" dirty="0" err="1">
                <a:solidFill>
                  <a:schemeClr val="tx1">
                    <a:lumMod val="50000"/>
                  </a:schemeClr>
                </a:solidFill>
              </a:rPr>
              <a:t>메모이제이션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)</a:t>
            </a:r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하면서 해를 구하는 최적화 기법 중 하나이다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그러나 이런 문제를 풀기엔 적합 하지 않다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. </a:t>
            </a:r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기본적으로 다이나믹 프로그래밍은 최적화된 </a:t>
            </a:r>
            <a:r>
              <a:rPr lang="ko-KR" altLang="en-US" sz="2400" b="1" dirty="0" err="1">
                <a:solidFill>
                  <a:schemeClr val="tx1">
                    <a:lumMod val="50000"/>
                  </a:schemeClr>
                </a:solidFill>
              </a:rPr>
              <a:t>브루트포스</a:t>
            </a:r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 기법이기 때문에 상태 전이와 갱신에 시간이 꽤 많이 든다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endParaRPr lang="en-US" altLang="ko-KR" sz="2400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시간 복잡도 </a:t>
            </a:r>
            <a:r>
              <a:rPr lang="en-US" altLang="ko-KR" sz="2400" b="1" dirty="0">
                <a:solidFill>
                  <a:srgbClr val="FF0000"/>
                </a:solidFill>
              </a:rPr>
              <a:t>= O(Q*V) (Q</a:t>
            </a:r>
            <a:r>
              <a:rPr lang="ko-KR" altLang="en-US" sz="2400" b="1" dirty="0">
                <a:solidFill>
                  <a:srgbClr val="FF0000"/>
                </a:solidFill>
              </a:rPr>
              <a:t>는 쿼리의 개수</a:t>
            </a:r>
            <a:r>
              <a:rPr lang="en-US" altLang="ko-KR" sz="2400" b="1" dirty="0">
                <a:solidFill>
                  <a:srgbClr val="FF0000"/>
                </a:solidFill>
              </a:rPr>
              <a:t>, V</a:t>
            </a:r>
            <a:r>
              <a:rPr lang="ko-KR" altLang="en-US" sz="2400" b="1" dirty="0">
                <a:solidFill>
                  <a:srgbClr val="FF0000"/>
                </a:solidFill>
              </a:rPr>
              <a:t>는 정점의 개수</a:t>
            </a:r>
            <a:r>
              <a:rPr lang="en-US" altLang="ko-KR" sz="24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F8E99E-0C37-90EF-3F05-D0BE61C0155F}"/>
              </a:ext>
            </a:extLst>
          </p:cNvPr>
          <p:cNvSpPr txBox="1"/>
          <p:nvPr/>
        </p:nvSpPr>
        <p:spPr>
          <a:xfrm>
            <a:off x="303851" y="7149800"/>
            <a:ext cx="1747614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분리 집합</a:t>
            </a:r>
            <a:endParaRPr lang="en-US" altLang="ko-KR" sz="2400" b="1" dirty="0">
              <a:solidFill>
                <a:srgbClr val="0070C0"/>
              </a:solidFill>
            </a:endParaRP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분리 집합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(disjoint set)</a:t>
            </a:r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은 주로 여러 개의 집합을 관리하면서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집합 간의 연산을 빠르게 수행하기 위해 사용 되는 자료구조이다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특히 온라인 쿼리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쿼리가 주어지고 쿼리에 대해서 연산을 수행한 다음 답을 요구하는 문제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) </a:t>
            </a:r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문제에 특화 되어 있으며 </a:t>
            </a:r>
            <a:r>
              <a:rPr lang="ko-KR" altLang="en-US" sz="2400" b="1" dirty="0" err="1">
                <a:solidFill>
                  <a:schemeClr val="tx1">
                    <a:lumMod val="50000"/>
                  </a:schemeClr>
                </a:solidFill>
              </a:rPr>
              <a:t>시간복잡도도</a:t>
            </a:r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 매우 낮다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!</a:t>
            </a:r>
          </a:p>
          <a:p>
            <a:endParaRPr lang="en-US" altLang="ko-KR" sz="2400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ko-KR" altLang="en-US" sz="2400" b="1" dirty="0">
                <a:solidFill>
                  <a:srgbClr val="0070C0"/>
                </a:solidFill>
              </a:rPr>
              <a:t>시간 복잡도 </a:t>
            </a:r>
            <a:r>
              <a:rPr lang="en-US" altLang="ko-KR" sz="2400" b="1" dirty="0">
                <a:solidFill>
                  <a:srgbClr val="0070C0"/>
                </a:solidFill>
              </a:rPr>
              <a:t>= O(</a:t>
            </a:r>
            <a:r>
              <a:rPr lang="el-GR" altLang="ko-KR" sz="2400" b="1" dirty="0">
                <a:solidFill>
                  <a:srgbClr val="0070C0"/>
                </a:solidFill>
              </a:rPr>
              <a:t>α(</a:t>
            </a:r>
            <a:r>
              <a:rPr lang="en-US" altLang="ko-KR" sz="2400" b="1" dirty="0">
                <a:solidFill>
                  <a:srgbClr val="0070C0"/>
                </a:solidFill>
              </a:rPr>
              <a:t>V)) (</a:t>
            </a:r>
            <a:r>
              <a:rPr lang="ko-KR" altLang="en-US" sz="2400" b="1" dirty="0">
                <a:solidFill>
                  <a:srgbClr val="0070C0"/>
                </a:solidFill>
              </a:rPr>
              <a:t>역 </a:t>
            </a:r>
            <a:r>
              <a:rPr lang="ko-KR" altLang="en-US" sz="2400" b="1" dirty="0" err="1">
                <a:solidFill>
                  <a:srgbClr val="0070C0"/>
                </a:solidFill>
              </a:rPr>
              <a:t>아커만</a:t>
            </a:r>
            <a:r>
              <a:rPr lang="ko-KR" altLang="en-US" sz="2400" b="1" dirty="0">
                <a:solidFill>
                  <a:srgbClr val="0070C0"/>
                </a:solidFill>
              </a:rPr>
              <a:t> 함수</a:t>
            </a:r>
            <a:r>
              <a:rPr lang="en-US" altLang="ko-KR" sz="2400" b="1" dirty="0">
                <a:solidFill>
                  <a:srgbClr val="0070C0"/>
                </a:solidFill>
              </a:rPr>
              <a:t>. </a:t>
            </a:r>
            <a:r>
              <a:rPr lang="ko-KR" altLang="en-US" sz="2400" b="1" dirty="0">
                <a:solidFill>
                  <a:srgbClr val="0070C0"/>
                </a:solidFill>
              </a:rPr>
              <a:t>보통 어떤 </a:t>
            </a:r>
            <a:r>
              <a:rPr lang="en-US" altLang="ko-KR" sz="2400" b="1" dirty="0">
                <a:solidFill>
                  <a:srgbClr val="0070C0"/>
                </a:solidFill>
              </a:rPr>
              <a:t>V</a:t>
            </a:r>
            <a:r>
              <a:rPr lang="ko-KR" altLang="en-US" sz="2400" b="1" dirty="0">
                <a:solidFill>
                  <a:srgbClr val="0070C0"/>
                </a:solidFill>
              </a:rPr>
              <a:t>에 대해서도 </a:t>
            </a:r>
            <a:r>
              <a:rPr lang="en-US" altLang="ko-KR" sz="2400" b="1" dirty="0">
                <a:solidFill>
                  <a:srgbClr val="0070C0"/>
                </a:solidFill>
              </a:rPr>
              <a:t>5</a:t>
            </a:r>
            <a:r>
              <a:rPr lang="ko-KR" altLang="en-US" sz="2400" b="1" dirty="0">
                <a:solidFill>
                  <a:srgbClr val="0070C0"/>
                </a:solidFill>
              </a:rPr>
              <a:t>미만의 값이다</a:t>
            </a:r>
            <a:r>
              <a:rPr lang="en-US" altLang="ko-KR" sz="2400" b="1" dirty="0">
                <a:solidFill>
                  <a:srgbClr val="0070C0"/>
                </a:solidFill>
              </a:rPr>
              <a:t>.</a:t>
            </a:r>
            <a:r>
              <a:rPr lang="ko-KR" altLang="en-US" sz="2400" b="1" dirty="0">
                <a:solidFill>
                  <a:srgbClr val="0070C0"/>
                </a:solidFill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</a:rPr>
              <a:t>/ </a:t>
            </a:r>
            <a:r>
              <a:rPr lang="ko-KR" altLang="en-US" sz="2400" b="1" dirty="0">
                <a:solidFill>
                  <a:srgbClr val="0070C0"/>
                </a:solidFill>
              </a:rPr>
              <a:t>경로 압축 썼을 때</a:t>
            </a:r>
            <a:r>
              <a:rPr lang="en-US" altLang="ko-KR" sz="2400" b="1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773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4C41B-DD9A-50D2-BA9B-5619D9910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97FB440F-4955-4AB1-6EE1-EB05D102F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분리 집합</a:t>
            </a:r>
            <a:r>
              <a:rPr lang="en-US" altLang="ko-KR" b="1" dirty="0"/>
              <a:t> </a:t>
            </a:r>
            <a:r>
              <a:rPr lang="ko-KR" altLang="en-US" b="1" dirty="0"/>
              <a:t>만들기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18DDA099-F95A-17FC-216C-478E10876E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D73DD47-9C5F-F4E4-895B-6B428B983164}"/>
              </a:ext>
            </a:extLst>
          </p:cNvPr>
          <p:cNvSpPr/>
          <p:nvPr/>
        </p:nvSpPr>
        <p:spPr>
          <a:xfrm>
            <a:off x="10665370" y="355328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EAD4EAD-8071-DC8A-066C-D7344BBEA1AC}"/>
              </a:ext>
            </a:extLst>
          </p:cNvPr>
          <p:cNvSpPr/>
          <p:nvPr/>
        </p:nvSpPr>
        <p:spPr>
          <a:xfrm>
            <a:off x="13743850" y="2176147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3C60F9A-8759-0B27-9FB0-36A7B71DBA26}"/>
              </a:ext>
            </a:extLst>
          </p:cNvPr>
          <p:cNvSpPr/>
          <p:nvPr/>
        </p:nvSpPr>
        <p:spPr>
          <a:xfrm>
            <a:off x="13294962" y="4051183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EA721FB-6362-0361-D056-F06F2F6C02F0}"/>
              </a:ext>
            </a:extLst>
          </p:cNvPr>
          <p:cNvSpPr/>
          <p:nvPr/>
        </p:nvSpPr>
        <p:spPr>
          <a:xfrm>
            <a:off x="12665966" y="597600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A784E84-7D41-5E4A-7404-D8FC6B20D3DE}"/>
              </a:ext>
            </a:extLst>
          </p:cNvPr>
          <p:cNvSpPr/>
          <p:nvPr/>
        </p:nvSpPr>
        <p:spPr>
          <a:xfrm>
            <a:off x="13695216" y="631159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1E830B9-A467-C824-84A3-84A107AF3E21}"/>
              </a:ext>
            </a:extLst>
          </p:cNvPr>
          <p:cNvSpPr/>
          <p:nvPr/>
        </p:nvSpPr>
        <p:spPr>
          <a:xfrm>
            <a:off x="15294031" y="422830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5AF7D4-0E90-0E55-9D16-D97D632AB30D}"/>
              </a:ext>
            </a:extLst>
          </p:cNvPr>
          <p:cNvSpPr/>
          <p:nvPr/>
        </p:nvSpPr>
        <p:spPr>
          <a:xfrm>
            <a:off x="16031093" y="707032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9BF2519-98E6-14CB-4935-3AEADD40438D}"/>
              </a:ext>
            </a:extLst>
          </p:cNvPr>
          <p:cNvCxnSpPr>
            <a:stCxn id="3" idx="7"/>
            <a:endCxn id="4" idx="2"/>
          </p:cNvCxnSpPr>
          <p:nvPr/>
        </p:nvCxnSpPr>
        <p:spPr>
          <a:xfrm flipV="1">
            <a:off x="11431669" y="2633347"/>
            <a:ext cx="2312181" cy="1053853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776B052-8279-25AF-28F4-9AE8E9BF797E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11563145" y="4010489"/>
            <a:ext cx="1731817" cy="49789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2D1EDC7-B5B2-515B-C1D2-A059FAAF4122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11431669" y="4333778"/>
            <a:ext cx="1365772" cy="181682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FDB04AE-F33D-9E2B-A887-8E64DD84FDB0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14461515" y="5008795"/>
            <a:ext cx="963992" cy="143671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5CF17E7-859E-8AA9-D487-76C311AA813D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>
            <a:off x="15742919" y="5142706"/>
            <a:ext cx="737062" cy="192761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666D64E-425D-E1F0-B76F-989F1980557D}"/>
              </a:ext>
            </a:extLst>
          </p:cNvPr>
          <p:cNvSpPr txBox="1"/>
          <p:nvPr/>
        </p:nvSpPr>
        <p:spPr>
          <a:xfrm>
            <a:off x="380422" y="7224880"/>
            <a:ext cx="153624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아까 본 그래프를 재활용 하겠다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먼저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분리 집합을 만들기에 앞서 정점 수 만큼 배열을 만들어 준다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분리집합도 일종의 트리이기 때문에 부모를 가지는데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이는 배열의 값으로 구현하도록 하겠다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처음엔 모두 리프 노드이기 때문에 부모를 자신으로 초기화 해준다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FDA01506-6D1E-20EA-E540-B6C4E8B2B6CC}"/>
              </a:ext>
            </a:extLst>
          </p:cNvPr>
          <p:cNvGraphicFramePr>
            <a:graphicFrameLocks noGrp="1"/>
          </p:cNvGraphicFramePr>
          <p:nvPr/>
        </p:nvGraphicFramePr>
        <p:xfrm>
          <a:off x="471863" y="6127486"/>
          <a:ext cx="717042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39608346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5373356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428960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부모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sp>
        <p:nvSpPr>
          <p:cNvPr id="26" name="타원 25">
            <a:extLst>
              <a:ext uri="{FF2B5EF4-FFF2-40B4-BE49-F238E27FC236}">
                <a16:creationId xmlns:a16="http://schemas.microsoft.com/office/drawing/2014/main" id="{8344189D-0BC3-4390-6FAB-48D252BD7FED}"/>
              </a:ext>
            </a:extLst>
          </p:cNvPr>
          <p:cNvSpPr/>
          <p:nvPr/>
        </p:nvSpPr>
        <p:spPr>
          <a:xfrm>
            <a:off x="16978744" y="2864585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A7BB414-0C1F-9507-BEBA-648D8EA2D31D}"/>
              </a:ext>
            </a:extLst>
          </p:cNvPr>
          <p:cNvSpPr/>
          <p:nvPr/>
        </p:nvSpPr>
        <p:spPr>
          <a:xfrm>
            <a:off x="16319336" y="196772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7A1158E-EF77-4F25-7843-5C8791FC5FBF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14641625" y="2424929"/>
            <a:ext cx="1677711" cy="16558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CFA102C-0308-7B76-565C-13323A5F16E0}"/>
              </a:ext>
            </a:extLst>
          </p:cNvPr>
          <p:cNvCxnSpPr>
            <a:cxnSpLocks/>
          </p:cNvCxnSpPr>
          <p:nvPr/>
        </p:nvCxnSpPr>
        <p:spPr>
          <a:xfrm flipV="1">
            <a:off x="16159797" y="3645074"/>
            <a:ext cx="950423" cy="86330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07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F9C5A-BC12-A9E9-A978-183FEB854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A9B92CCB-C5FB-0869-68AB-40B44191D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분리 집합</a:t>
            </a:r>
            <a:r>
              <a:rPr lang="en-US" altLang="ko-KR" b="1" dirty="0"/>
              <a:t> </a:t>
            </a:r>
            <a:r>
              <a:rPr lang="ko-KR" altLang="en-US" b="1" dirty="0"/>
              <a:t>만들기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A3E9E774-736D-EBF3-8C30-969B4990EA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213E470-316B-C348-319F-B5DE995245FE}"/>
              </a:ext>
            </a:extLst>
          </p:cNvPr>
          <p:cNvSpPr/>
          <p:nvPr/>
        </p:nvSpPr>
        <p:spPr>
          <a:xfrm>
            <a:off x="10665370" y="355328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10D5D10-1ACF-5EAA-9823-E10720BDAF2C}"/>
              </a:ext>
            </a:extLst>
          </p:cNvPr>
          <p:cNvSpPr/>
          <p:nvPr/>
        </p:nvSpPr>
        <p:spPr>
          <a:xfrm>
            <a:off x="13743850" y="2176147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3E2D561-5D46-9CCD-161F-46AEE9AAD9EE}"/>
              </a:ext>
            </a:extLst>
          </p:cNvPr>
          <p:cNvSpPr/>
          <p:nvPr/>
        </p:nvSpPr>
        <p:spPr>
          <a:xfrm>
            <a:off x="13294962" y="4051183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DDFAF6F-E5C9-4D39-4CFD-0D66F6349FB0}"/>
              </a:ext>
            </a:extLst>
          </p:cNvPr>
          <p:cNvSpPr/>
          <p:nvPr/>
        </p:nvSpPr>
        <p:spPr>
          <a:xfrm>
            <a:off x="12665966" y="597600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024C072-5F27-B5CD-3830-568559D7D6F7}"/>
              </a:ext>
            </a:extLst>
          </p:cNvPr>
          <p:cNvSpPr/>
          <p:nvPr/>
        </p:nvSpPr>
        <p:spPr>
          <a:xfrm>
            <a:off x="13695216" y="631159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D05507D-0A3D-E67B-7D8A-F68099DBC6A2}"/>
              </a:ext>
            </a:extLst>
          </p:cNvPr>
          <p:cNvSpPr/>
          <p:nvPr/>
        </p:nvSpPr>
        <p:spPr>
          <a:xfrm>
            <a:off x="15294031" y="422830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850EE48-2F57-7A91-7878-267C7E3EB34D}"/>
              </a:ext>
            </a:extLst>
          </p:cNvPr>
          <p:cNvSpPr/>
          <p:nvPr/>
        </p:nvSpPr>
        <p:spPr>
          <a:xfrm>
            <a:off x="16031093" y="707032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9DA4C97-07AA-8CE5-DD50-98EE0DA569DB}"/>
              </a:ext>
            </a:extLst>
          </p:cNvPr>
          <p:cNvSpPr/>
          <p:nvPr/>
        </p:nvSpPr>
        <p:spPr>
          <a:xfrm>
            <a:off x="16978744" y="2864585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E720CB7-5614-880F-FFC0-DB37450C4EA1}"/>
              </a:ext>
            </a:extLst>
          </p:cNvPr>
          <p:cNvCxnSpPr>
            <a:stCxn id="3" idx="7"/>
            <a:endCxn id="4" idx="2"/>
          </p:cNvCxnSpPr>
          <p:nvPr/>
        </p:nvCxnSpPr>
        <p:spPr>
          <a:xfrm flipV="1">
            <a:off x="11431669" y="2633347"/>
            <a:ext cx="2312181" cy="1053853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E16521C-7DD7-0574-6D9C-CF9FDB291AAA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11563145" y="4010489"/>
            <a:ext cx="1731817" cy="49789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7F5FE5-5584-2171-5C2F-21AECA3CA309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11431669" y="4333778"/>
            <a:ext cx="1365772" cy="181682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3D8365F-AACC-F6CA-6A4B-1EFBA960C264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14461515" y="5008795"/>
            <a:ext cx="963992" cy="143671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9CF5EDE-FE91-A040-0680-044A51162F6F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>
            <a:off x="15742919" y="5142706"/>
            <a:ext cx="737062" cy="192761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2011972-1E51-0085-35D8-345AFF6629E0}"/>
              </a:ext>
            </a:extLst>
          </p:cNvPr>
          <p:cNvSpPr txBox="1"/>
          <p:nvPr/>
        </p:nvSpPr>
        <p:spPr>
          <a:xfrm>
            <a:off x="380422" y="7224880"/>
            <a:ext cx="153624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부터 그래프 탐색을 시작하겠다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편의를 위해 깊이 우선 탐색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방식으로 순회하겠다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현재 정점은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번이고 그에 연결된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 정점이 있다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두 정점의 부모가 모두 본인이다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부모가 다르니 합쳐준다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!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67B3B61-2779-415C-36C5-70FA7C874193}"/>
              </a:ext>
            </a:extLst>
          </p:cNvPr>
          <p:cNvGraphicFramePr>
            <a:graphicFrameLocks noGrp="1"/>
          </p:cNvGraphicFramePr>
          <p:nvPr/>
        </p:nvGraphicFramePr>
        <p:xfrm>
          <a:off x="471863" y="6127486"/>
          <a:ext cx="717042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39608346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5373356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428960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부모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pic>
        <p:nvPicPr>
          <p:cNvPr id="10" name="그림 9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1BBA42A9-A34A-35F9-8558-55BB87751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511" y="2880850"/>
            <a:ext cx="914400" cy="914400"/>
          </a:xfrm>
          <a:prstGeom prst="rect">
            <a:avLst/>
          </a:prstGeom>
        </p:spPr>
      </p:pic>
      <p:pic>
        <p:nvPicPr>
          <p:cNvPr id="11" name="그림 10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16D33FE7-2BA6-0C82-9083-5DACFA0B7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8270" y="1535953"/>
            <a:ext cx="914400" cy="914400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3BEE994F-440C-5813-CDB0-C53A95896A90}"/>
              </a:ext>
            </a:extLst>
          </p:cNvPr>
          <p:cNvSpPr/>
          <p:nvPr/>
        </p:nvSpPr>
        <p:spPr>
          <a:xfrm>
            <a:off x="16319336" y="196772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43C2910-6BA4-D9B9-FE30-4B63CF3E7A0F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14641625" y="2424929"/>
            <a:ext cx="1677711" cy="16558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BD8C0E2-738A-4AF3-C098-2A6082B71C52}"/>
              </a:ext>
            </a:extLst>
          </p:cNvPr>
          <p:cNvCxnSpPr>
            <a:cxnSpLocks/>
          </p:cNvCxnSpPr>
          <p:nvPr/>
        </p:nvCxnSpPr>
        <p:spPr>
          <a:xfrm flipV="1">
            <a:off x="16159797" y="3645074"/>
            <a:ext cx="950423" cy="86330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58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BB410-A2C8-F0CD-F0F3-CA4798A6A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832DF0A4-4933-D92A-61E4-D8222C8D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분리 집합</a:t>
            </a:r>
            <a:r>
              <a:rPr lang="en-US" altLang="ko-KR" b="1" dirty="0"/>
              <a:t> </a:t>
            </a:r>
            <a:r>
              <a:rPr lang="ko-KR" altLang="en-US" b="1" dirty="0"/>
              <a:t>만들기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D456D4A-5FC1-36A9-8A66-981CA16080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3EF5A7E-D0B5-8757-4CBA-4F4623D56352}"/>
              </a:ext>
            </a:extLst>
          </p:cNvPr>
          <p:cNvSpPr/>
          <p:nvPr/>
        </p:nvSpPr>
        <p:spPr>
          <a:xfrm>
            <a:off x="10665370" y="355328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3D064A7-0BDE-4503-3D78-92339BB266E7}"/>
              </a:ext>
            </a:extLst>
          </p:cNvPr>
          <p:cNvSpPr/>
          <p:nvPr/>
        </p:nvSpPr>
        <p:spPr>
          <a:xfrm>
            <a:off x="13743850" y="2176147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EECDA08-D6CC-E2C5-8AFF-5EE8568F5E9D}"/>
              </a:ext>
            </a:extLst>
          </p:cNvPr>
          <p:cNvSpPr/>
          <p:nvPr/>
        </p:nvSpPr>
        <p:spPr>
          <a:xfrm>
            <a:off x="13294962" y="4051183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A8497BE-D953-1503-E2F4-0EE3CD0DF911}"/>
              </a:ext>
            </a:extLst>
          </p:cNvPr>
          <p:cNvSpPr/>
          <p:nvPr/>
        </p:nvSpPr>
        <p:spPr>
          <a:xfrm>
            <a:off x="12665966" y="597600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4D9D23A-3056-CB1D-3E74-A0798C052381}"/>
              </a:ext>
            </a:extLst>
          </p:cNvPr>
          <p:cNvSpPr/>
          <p:nvPr/>
        </p:nvSpPr>
        <p:spPr>
          <a:xfrm>
            <a:off x="13695216" y="631159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D5CFB81-D09D-57BC-C5C6-732DAF8A698B}"/>
              </a:ext>
            </a:extLst>
          </p:cNvPr>
          <p:cNvSpPr/>
          <p:nvPr/>
        </p:nvSpPr>
        <p:spPr>
          <a:xfrm>
            <a:off x="15294031" y="422830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418C386-237C-B48B-6897-35B3C9025547}"/>
              </a:ext>
            </a:extLst>
          </p:cNvPr>
          <p:cNvSpPr/>
          <p:nvPr/>
        </p:nvSpPr>
        <p:spPr>
          <a:xfrm>
            <a:off x="16031093" y="707032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AFD6CD3-867F-85A5-CADC-B1A7E4ACEA75}"/>
              </a:ext>
            </a:extLst>
          </p:cNvPr>
          <p:cNvSpPr/>
          <p:nvPr/>
        </p:nvSpPr>
        <p:spPr>
          <a:xfrm>
            <a:off x="16978744" y="2864585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4D4CAA5-CDC4-E813-A5B3-9088990C07D1}"/>
              </a:ext>
            </a:extLst>
          </p:cNvPr>
          <p:cNvCxnSpPr>
            <a:stCxn id="3" idx="7"/>
            <a:endCxn id="4" idx="2"/>
          </p:cNvCxnSpPr>
          <p:nvPr/>
        </p:nvCxnSpPr>
        <p:spPr>
          <a:xfrm flipV="1">
            <a:off x="11431669" y="2633347"/>
            <a:ext cx="2312181" cy="1053853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403E29F-C203-1D66-434C-798A4D381C45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11563145" y="4010489"/>
            <a:ext cx="1731817" cy="49789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C634C8D-181D-B353-4B80-F71B9AA22D8A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11431669" y="4333778"/>
            <a:ext cx="1365772" cy="181682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AD7D6EA-1211-A486-0B69-8BF77FE1CCE0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14461515" y="5008795"/>
            <a:ext cx="963992" cy="143671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CD743B6-0B6B-7CF5-831F-485587127951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>
            <a:off x="15742919" y="5142706"/>
            <a:ext cx="737062" cy="192761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45A9175-B670-F17B-1AEF-2D0A27F1FFE8}"/>
              </a:ext>
            </a:extLst>
          </p:cNvPr>
          <p:cNvSpPr txBox="1"/>
          <p:nvPr/>
        </p:nvSpPr>
        <p:spPr>
          <a:xfrm>
            <a:off x="380422" y="7224880"/>
            <a:ext cx="153624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작은 정점이 큰 정점의 부모가 된다고 가정하겠다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고로 트리는 위의 형태처럼 만들어 지게 되고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, 2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 정점의 부모가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 정점으로 갱신된다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이후 그래프 탐색을 재개해준다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6540CB6-21C3-A3B2-FBDE-4CC9B13E5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875554"/>
              </p:ext>
            </p:extLst>
          </p:nvPr>
        </p:nvGraphicFramePr>
        <p:xfrm>
          <a:off x="471863" y="6127486"/>
          <a:ext cx="717042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39608346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5373356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428960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부모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pic>
        <p:nvPicPr>
          <p:cNvPr id="10" name="그림 9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34B9CA17-9C04-292B-D2B0-90F23B927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511" y="2880850"/>
            <a:ext cx="914400" cy="914400"/>
          </a:xfrm>
          <a:prstGeom prst="rect">
            <a:avLst/>
          </a:prstGeom>
        </p:spPr>
      </p:pic>
      <p:pic>
        <p:nvPicPr>
          <p:cNvPr id="11" name="그림 10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CC32E55A-458A-9EC6-1DEC-35A649DFD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8270" y="1535953"/>
            <a:ext cx="914400" cy="914400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F84963B-7E4E-8A38-5849-AF3C9CD385AA}"/>
              </a:ext>
            </a:extLst>
          </p:cNvPr>
          <p:cNvCxnSpPr>
            <a:cxnSpLocks/>
            <a:stCxn id="37" idx="3"/>
            <a:endCxn id="38" idx="0"/>
          </p:cNvCxnSpPr>
          <p:nvPr/>
        </p:nvCxnSpPr>
        <p:spPr>
          <a:xfrm flipH="1">
            <a:off x="1519776" y="2388670"/>
            <a:ext cx="469406" cy="620277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7BE2650B-FF6B-04A0-3843-76FEA2D790D2}"/>
              </a:ext>
            </a:extLst>
          </p:cNvPr>
          <p:cNvSpPr/>
          <p:nvPr/>
        </p:nvSpPr>
        <p:spPr>
          <a:xfrm>
            <a:off x="1889480" y="1820670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89DC948-0DB9-4319-02B0-74F13585EAC7}"/>
              </a:ext>
            </a:extLst>
          </p:cNvPr>
          <p:cNvSpPr/>
          <p:nvPr/>
        </p:nvSpPr>
        <p:spPr>
          <a:xfrm>
            <a:off x="1179371" y="3008947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9A1B5C3-590B-1592-526C-63EF357E4E41}"/>
              </a:ext>
            </a:extLst>
          </p:cNvPr>
          <p:cNvSpPr/>
          <p:nvPr/>
        </p:nvSpPr>
        <p:spPr>
          <a:xfrm>
            <a:off x="16319336" y="196772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F034E7E-8968-1D61-F912-84940889A427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14641625" y="2424929"/>
            <a:ext cx="1677711" cy="16558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2A8CF11-7301-AA09-3252-7F395473D610}"/>
              </a:ext>
            </a:extLst>
          </p:cNvPr>
          <p:cNvCxnSpPr>
            <a:cxnSpLocks/>
          </p:cNvCxnSpPr>
          <p:nvPr/>
        </p:nvCxnSpPr>
        <p:spPr>
          <a:xfrm flipV="1">
            <a:off x="16159797" y="3645074"/>
            <a:ext cx="950423" cy="86330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17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18E86-9C0B-816E-C6E4-0EA725847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A979224-D1D8-F6C0-2E35-C50451304FFB}"/>
              </a:ext>
            </a:extLst>
          </p:cNvPr>
          <p:cNvCxnSpPr>
            <a:cxnSpLocks/>
            <a:stCxn id="2" idx="3"/>
            <a:endCxn id="28" idx="0"/>
          </p:cNvCxnSpPr>
          <p:nvPr/>
        </p:nvCxnSpPr>
        <p:spPr>
          <a:xfrm flipH="1">
            <a:off x="1519776" y="2388670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>
            <a:extLst>
              <a:ext uri="{FF2B5EF4-FFF2-40B4-BE49-F238E27FC236}">
                <a16:creationId xmlns:a16="http://schemas.microsoft.com/office/drawing/2014/main" id="{EC4821F1-AAF1-8A56-17F7-2C5606D9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분리 집합</a:t>
            </a:r>
            <a:r>
              <a:rPr lang="en-US" altLang="ko-KR" b="1" dirty="0"/>
              <a:t> </a:t>
            </a:r>
            <a:r>
              <a:rPr lang="ko-KR" altLang="en-US" b="1" dirty="0"/>
              <a:t>만들기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E57D6225-BA1B-D3AE-48B2-C78553E377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4D27E4D-6AA8-68EE-43F6-48B55126DEE5}"/>
              </a:ext>
            </a:extLst>
          </p:cNvPr>
          <p:cNvSpPr/>
          <p:nvPr/>
        </p:nvSpPr>
        <p:spPr>
          <a:xfrm>
            <a:off x="10665370" y="355328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52EA7A2-DCDD-D91A-915A-422EA0576820}"/>
              </a:ext>
            </a:extLst>
          </p:cNvPr>
          <p:cNvSpPr/>
          <p:nvPr/>
        </p:nvSpPr>
        <p:spPr>
          <a:xfrm>
            <a:off x="13743850" y="2176147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087A0BE-45D3-34C2-58E8-2A4AD4C654B7}"/>
              </a:ext>
            </a:extLst>
          </p:cNvPr>
          <p:cNvSpPr/>
          <p:nvPr/>
        </p:nvSpPr>
        <p:spPr>
          <a:xfrm>
            <a:off x="13294962" y="4051183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A4AC66F-14B0-BC66-2C69-826622213E64}"/>
              </a:ext>
            </a:extLst>
          </p:cNvPr>
          <p:cNvSpPr/>
          <p:nvPr/>
        </p:nvSpPr>
        <p:spPr>
          <a:xfrm>
            <a:off x="12665966" y="597600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C91691C-D2AF-622F-1E9A-912030DB9C79}"/>
              </a:ext>
            </a:extLst>
          </p:cNvPr>
          <p:cNvSpPr/>
          <p:nvPr/>
        </p:nvSpPr>
        <p:spPr>
          <a:xfrm>
            <a:off x="13695216" y="631159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56C77CC-1CC4-74A5-D7BB-40A7C7DCC8C4}"/>
              </a:ext>
            </a:extLst>
          </p:cNvPr>
          <p:cNvSpPr/>
          <p:nvPr/>
        </p:nvSpPr>
        <p:spPr>
          <a:xfrm>
            <a:off x="15294031" y="422830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1A12FCE-FB84-224D-13CF-4E1A70317EFA}"/>
              </a:ext>
            </a:extLst>
          </p:cNvPr>
          <p:cNvSpPr/>
          <p:nvPr/>
        </p:nvSpPr>
        <p:spPr>
          <a:xfrm>
            <a:off x="16031093" y="707032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AC2B3D4-FA85-A361-54C1-D8547741FA63}"/>
              </a:ext>
            </a:extLst>
          </p:cNvPr>
          <p:cNvSpPr/>
          <p:nvPr/>
        </p:nvSpPr>
        <p:spPr>
          <a:xfrm>
            <a:off x="16978744" y="2864585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54B174-E47B-A37B-ACEC-5FD4A092DDB8}"/>
              </a:ext>
            </a:extLst>
          </p:cNvPr>
          <p:cNvCxnSpPr>
            <a:stCxn id="3" idx="7"/>
            <a:endCxn id="4" idx="2"/>
          </p:cNvCxnSpPr>
          <p:nvPr/>
        </p:nvCxnSpPr>
        <p:spPr>
          <a:xfrm flipV="1">
            <a:off x="11431669" y="2633347"/>
            <a:ext cx="2312181" cy="1053853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A1099B6-FCE4-10F5-DD50-C6ACB7365379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11563145" y="4010489"/>
            <a:ext cx="1731817" cy="49789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3100E7A-8AFF-BE42-8308-B063034BFFC9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11431669" y="4333778"/>
            <a:ext cx="1365772" cy="181682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2D794E7-31A8-B764-FCBB-FA59A6AAEAE9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14461515" y="5008795"/>
            <a:ext cx="963992" cy="143671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8850E4A-079E-FAB4-B6D3-9BC3999EF32D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>
            <a:off x="15742919" y="5142706"/>
            <a:ext cx="737062" cy="192761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0109AF1-ECC5-139D-47D0-AE186BBD5FB1}"/>
              </a:ext>
            </a:extLst>
          </p:cNvPr>
          <p:cNvSpPr txBox="1"/>
          <p:nvPr/>
        </p:nvSpPr>
        <p:spPr>
          <a:xfrm>
            <a:off x="380422" y="7224880"/>
            <a:ext cx="153624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현재 정점은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번이고 그에 연결된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 정점이 있다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두 정점의 부모가 다르다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고로 합쳐준다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!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F1FA5747-C84D-D1B7-89EF-2DE552BBA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978561"/>
              </p:ext>
            </p:extLst>
          </p:nvPr>
        </p:nvGraphicFramePr>
        <p:xfrm>
          <a:off x="471863" y="6127486"/>
          <a:ext cx="717042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39608346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5373356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428960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부모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pic>
        <p:nvPicPr>
          <p:cNvPr id="11" name="그림 10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BC45E307-7BF5-EA62-2857-CC92ECB6D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8270" y="1535953"/>
            <a:ext cx="914400" cy="914400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C9F9DC8C-24A4-DF9D-5546-4827E63E4DAD}"/>
              </a:ext>
            </a:extLst>
          </p:cNvPr>
          <p:cNvSpPr/>
          <p:nvPr/>
        </p:nvSpPr>
        <p:spPr>
          <a:xfrm>
            <a:off x="1889480" y="1820670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54B1FF2-0605-4040-6633-37D11E06A76B}"/>
              </a:ext>
            </a:extLst>
          </p:cNvPr>
          <p:cNvSpPr/>
          <p:nvPr/>
        </p:nvSpPr>
        <p:spPr>
          <a:xfrm>
            <a:off x="1179371" y="3008947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426D9D2-3060-0BD9-9E53-428639D74437}"/>
              </a:ext>
            </a:extLst>
          </p:cNvPr>
          <p:cNvSpPr/>
          <p:nvPr/>
        </p:nvSpPr>
        <p:spPr>
          <a:xfrm>
            <a:off x="16319336" y="196772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33A8AAD-DB2D-4739-2EF7-23C0648F204E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14641625" y="2424929"/>
            <a:ext cx="1677711" cy="165584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0488340B-6556-A712-66D1-D4051A038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8120" y="1328770"/>
            <a:ext cx="914400" cy="914400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73CA85D-F697-704F-A047-41C4E1DD4B67}"/>
              </a:ext>
            </a:extLst>
          </p:cNvPr>
          <p:cNvCxnSpPr>
            <a:cxnSpLocks/>
          </p:cNvCxnSpPr>
          <p:nvPr/>
        </p:nvCxnSpPr>
        <p:spPr>
          <a:xfrm flipV="1">
            <a:off x="16159797" y="3645074"/>
            <a:ext cx="950423" cy="86330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14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07755-9A79-A80B-9BD5-2CAA5E3FD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F614BFF-6BE6-D55D-3EB6-B0CAD976E1BF}"/>
              </a:ext>
            </a:extLst>
          </p:cNvPr>
          <p:cNvCxnSpPr>
            <a:cxnSpLocks/>
            <a:stCxn id="2" idx="3"/>
            <a:endCxn id="28" idx="0"/>
          </p:cNvCxnSpPr>
          <p:nvPr/>
        </p:nvCxnSpPr>
        <p:spPr>
          <a:xfrm flipH="1">
            <a:off x="1519776" y="2388670"/>
            <a:ext cx="469406" cy="62027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>
            <a:extLst>
              <a:ext uri="{FF2B5EF4-FFF2-40B4-BE49-F238E27FC236}">
                <a16:creationId xmlns:a16="http://schemas.microsoft.com/office/drawing/2014/main" id="{023A2D01-A9D3-4A03-84AF-9A250EFFD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분리 집합</a:t>
            </a:r>
            <a:r>
              <a:rPr lang="en-US" altLang="ko-KR" b="1" dirty="0"/>
              <a:t> </a:t>
            </a:r>
            <a:r>
              <a:rPr lang="ko-KR" altLang="en-US" b="1" dirty="0"/>
              <a:t>만들기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CA5B93B4-BE04-A9DB-AEF9-8495CB084F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B36230B-28E5-A164-2B40-777D8E24F36E}"/>
              </a:ext>
            </a:extLst>
          </p:cNvPr>
          <p:cNvSpPr/>
          <p:nvPr/>
        </p:nvSpPr>
        <p:spPr>
          <a:xfrm>
            <a:off x="10665370" y="355328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BC57A89-087C-D630-059E-5578EF53BFAF}"/>
              </a:ext>
            </a:extLst>
          </p:cNvPr>
          <p:cNvSpPr/>
          <p:nvPr/>
        </p:nvSpPr>
        <p:spPr>
          <a:xfrm>
            <a:off x="13743850" y="2176147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9BD21C5-3DE7-3D59-C992-2F08738F88C6}"/>
              </a:ext>
            </a:extLst>
          </p:cNvPr>
          <p:cNvSpPr/>
          <p:nvPr/>
        </p:nvSpPr>
        <p:spPr>
          <a:xfrm>
            <a:off x="13294962" y="4051183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484C30E-E0EB-5D76-E20D-98E93907638D}"/>
              </a:ext>
            </a:extLst>
          </p:cNvPr>
          <p:cNvSpPr/>
          <p:nvPr/>
        </p:nvSpPr>
        <p:spPr>
          <a:xfrm>
            <a:off x="12665966" y="597600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C4BAA65-11C2-3A5A-BFCB-33FB069BD744}"/>
              </a:ext>
            </a:extLst>
          </p:cNvPr>
          <p:cNvSpPr/>
          <p:nvPr/>
        </p:nvSpPr>
        <p:spPr>
          <a:xfrm>
            <a:off x="13695216" y="631159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AB3E04A-D08C-E782-6FBD-A93A6181DA0B}"/>
              </a:ext>
            </a:extLst>
          </p:cNvPr>
          <p:cNvSpPr/>
          <p:nvPr/>
        </p:nvSpPr>
        <p:spPr>
          <a:xfrm>
            <a:off x="15294031" y="4228306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2E66F3E-FE15-4A0C-38A0-CF09AF229970}"/>
              </a:ext>
            </a:extLst>
          </p:cNvPr>
          <p:cNvSpPr/>
          <p:nvPr/>
        </p:nvSpPr>
        <p:spPr>
          <a:xfrm>
            <a:off x="16031093" y="7070322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98C3208-402A-D47D-78BB-C24A86D42C52}"/>
              </a:ext>
            </a:extLst>
          </p:cNvPr>
          <p:cNvSpPr/>
          <p:nvPr/>
        </p:nvSpPr>
        <p:spPr>
          <a:xfrm>
            <a:off x="16978744" y="2864585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5F8B502-079E-08F2-6342-67D80ECF20B1}"/>
              </a:ext>
            </a:extLst>
          </p:cNvPr>
          <p:cNvCxnSpPr>
            <a:stCxn id="3" idx="7"/>
            <a:endCxn id="4" idx="2"/>
          </p:cNvCxnSpPr>
          <p:nvPr/>
        </p:nvCxnSpPr>
        <p:spPr>
          <a:xfrm flipV="1">
            <a:off x="11431669" y="2633347"/>
            <a:ext cx="2312181" cy="1053853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C741F70-CC2D-355F-B575-332B57BA791E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11563145" y="4010489"/>
            <a:ext cx="1731817" cy="497894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83B30BB-8624-1169-67BF-B5E8E0A6B8CB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11431669" y="4333778"/>
            <a:ext cx="1365772" cy="181682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FC74E7B-21D5-CBA5-D195-C44CEDEBD52C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14461515" y="5008795"/>
            <a:ext cx="963992" cy="1436712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F988B5E-8526-FD8C-68C7-280387000A99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>
            <a:off x="15742919" y="5142706"/>
            <a:ext cx="737062" cy="1927616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9476DE6-F35E-03CF-563D-798AB7036131}"/>
              </a:ext>
            </a:extLst>
          </p:cNvPr>
          <p:cNvSpPr txBox="1"/>
          <p:nvPr/>
        </p:nvSpPr>
        <p:spPr>
          <a:xfrm>
            <a:off x="380422" y="7224880"/>
            <a:ext cx="153624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작은 정점이 큰 정점의 부모가 된다는 룰을 지켜야 한다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고로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번의 부모는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번 정점이 되도록 트리를 만들어 주고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배열 값을 갱신해준다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이후 그래프 탐색을 재개해준다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39A21D4-B345-DDB7-35E2-C88373CFE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723630"/>
              </p:ext>
            </p:extLst>
          </p:nvPr>
        </p:nvGraphicFramePr>
        <p:xfrm>
          <a:off x="471863" y="6127486"/>
          <a:ext cx="717042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042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96410678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19338272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96641372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396083465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2053733563"/>
                    </a:ext>
                  </a:extLst>
                </a:gridCol>
                <a:gridCol w="717042">
                  <a:extLst>
                    <a:ext uri="{9D8B030D-6E8A-4147-A177-3AD203B41FA5}">
                      <a16:colId xmlns:a16="http://schemas.microsoft.com/office/drawing/2014/main" val="3428960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83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부모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pic>
        <p:nvPicPr>
          <p:cNvPr id="11" name="그림 10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5FC20AC8-70F0-A795-4740-AC7098E7A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8270" y="1535953"/>
            <a:ext cx="914400" cy="914400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DF72537A-B4BE-9AA9-AD29-6A65F8BF1E0E}"/>
              </a:ext>
            </a:extLst>
          </p:cNvPr>
          <p:cNvSpPr/>
          <p:nvPr/>
        </p:nvSpPr>
        <p:spPr>
          <a:xfrm>
            <a:off x="1889480" y="1820670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A32CFED-7911-35CA-DF22-B534CEFAA305}"/>
              </a:ext>
            </a:extLst>
          </p:cNvPr>
          <p:cNvSpPr/>
          <p:nvPr/>
        </p:nvSpPr>
        <p:spPr>
          <a:xfrm>
            <a:off x="1179371" y="3008947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7FB71AC-B369-A4F3-A0A4-543D0807A61C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820789" y="3586138"/>
            <a:ext cx="469406" cy="620277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67D572E0-8747-2595-4D57-AC6AEF2C10BB}"/>
              </a:ext>
            </a:extLst>
          </p:cNvPr>
          <p:cNvSpPr/>
          <p:nvPr/>
        </p:nvSpPr>
        <p:spPr>
          <a:xfrm>
            <a:off x="480384" y="4206415"/>
            <a:ext cx="680810" cy="66545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AB35112-3277-0364-2774-17925DE38B0B}"/>
              </a:ext>
            </a:extLst>
          </p:cNvPr>
          <p:cNvSpPr/>
          <p:nvPr/>
        </p:nvSpPr>
        <p:spPr>
          <a:xfrm>
            <a:off x="16319336" y="1967729"/>
            <a:ext cx="897775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5B4CFD7-96CC-7D16-E42A-A291E094BDA0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14641625" y="2424929"/>
            <a:ext cx="1677711" cy="165584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02D6E4EB-95A1-83E9-D52D-C0D7D2CB9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0381" y="1294641"/>
            <a:ext cx="914400" cy="914400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458E234-C208-D906-E72E-5D0848725DA2}"/>
              </a:ext>
            </a:extLst>
          </p:cNvPr>
          <p:cNvCxnSpPr>
            <a:cxnSpLocks/>
          </p:cNvCxnSpPr>
          <p:nvPr/>
        </p:nvCxnSpPr>
        <p:spPr>
          <a:xfrm flipV="1">
            <a:off x="16159797" y="3645074"/>
            <a:ext cx="950423" cy="86330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28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Uranus - Contents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ranus - No Header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2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ranus - Free Layout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2827</TotalTime>
  <Words>2943</Words>
  <Application>Microsoft Office PowerPoint</Application>
  <PresentationFormat>사용자 지정</PresentationFormat>
  <Paragraphs>1583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36</vt:i4>
      </vt:variant>
    </vt:vector>
  </HeadingPairs>
  <TitlesOfParts>
    <vt:vector size="45" baseType="lpstr">
      <vt:lpstr>Spica Neue P</vt:lpstr>
      <vt:lpstr>Spica Neue P Bold</vt:lpstr>
      <vt:lpstr>Spica Neue P Light</vt:lpstr>
      <vt:lpstr>游ゴシック</vt:lpstr>
      <vt:lpstr>Arial</vt:lpstr>
      <vt:lpstr>Wingdings</vt:lpstr>
      <vt:lpstr>Uranus - Contents</vt:lpstr>
      <vt:lpstr>Uranus - No Header</vt:lpstr>
      <vt:lpstr>Uranus - Free Layout</vt:lpstr>
      <vt:lpstr>분리 집합</vt:lpstr>
      <vt:lpstr>목차</vt:lpstr>
      <vt:lpstr>분리 집합이 필요한 이유</vt:lpstr>
      <vt:lpstr>분리 집합이 필요한 이유</vt:lpstr>
      <vt:lpstr>분리 집합 만들기</vt:lpstr>
      <vt:lpstr>분리 집합 만들기</vt:lpstr>
      <vt:lpstr>분리 집합 만들기</vt:lpstr>
      <vt:lpstr>분리 집합 만들기</vt:lpstr>
      <vt:lpstr>분리 집합 만들기</vt:lpstr>
      <vt:lpstr>분리 집합 만들기</vt:lpstr>
      <vt:lpstr>분리 집합 만들기</vt:lpstr>
      <vt:lpstr>분리 집합 만들기</vt:lpstr>
      <vt:lpstr>분리 집합 만들기</vt:lpstr>
      <vt:lpstr>분리 집합 만들기</vt:lpstr>
      <vt:lpstr>분리 집합 만들기</vt:lpstr>
      <vt:lpstr>분리 집합 만들기</vt:lpstr>
      <vt:lpstr>분리 집합 만들기</vt:lpstr>
      <vt:lpstr>분리집합 만들기</vt:lpstr>
      <vt:lpstr>분리 집합 만들기</vt:lpstr>
      <vt:lpstr>분리 집합 만들기</vt:lpstr>
      <vt:lpstr>분리 집합 만들기</vt:lpstr>
      <vt:lpstr>분리 집합 만들기</vt:lpstr>
      <vt:lpstr>분리 집합 만들기</vt:lpstr>
      <vt:lpstr>분리 집합 만들기</vt:lpstr>
      <vt:lpstr>분리 집합 만들기</vt:lpstr>
      <vt:lpstr>구현한 예시의 문제점</vt:lpstr>
      <vt:lpstr>경로 압축과 랭크 기반 합치기</vt:lpstr>
      <vt:lpstr>경로 압축과 랭크 기반 합치기</vt:lpstr>
      <vt:lpstr>경로 압축과 랭크 기반 합치기</vt:lpstr>
      <vt:lpstr>경로 압축과 랭크 기반 합치기</vt:lpstr>
      <vt:lpstr>경로 압축과 랭크 기반 합치기</vt:lpstr>
      <vt:lpstr>경로 압축과 랭크 기반 합치기</vt:lpstr>
      <vt:lpstr>경로 압축과 랭크 기반 합치기</vt:lpstr>
      <vt:lpstr>경로 압축과 랭크 기반 합치기</vt:lpstr>
      <vt:lpstr>경로 압축과 랭크 기반 합치기</vt:lpstr>
      <vt:lpstr>경로 압축과 랭크 기반 합치기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Uranus</dc:title>
  <dc:subject>Uranus</dc:subject>
  <dc:creator>Jun Akizaki</dc:creator>
  <cp:keywords>Template</cp:keywords>
  <cp:lastModifiedBy>서보경</cp:lastModifiedBy>
  <cp:revision>148</cp:revision>
  <dcterms:created xsi:type="dcterms:W3CDTF">2016-06-18T12:18:23Z</dcterms:created>
  <dcterms:modified xsi:type="dcterms:W3CDTF">2025-01-18T07:27:47Z</dcterms:modified>
</cp:coreProperties>
</file>