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  <p:sldMasterId id="2147483676" r:id="rId2"/>
    <p:sldMasterId id="2147483664" r:id="rId3"/>
  </p:sldMasterIdLst>
  <p:notesMasterIdLst>
    <p:notesMasterId r:id="rId14"/>
  </p:notesMasterIdLst>
  <p:sldIdLst>
    <p:sldId id="260" r:id="rId4"/>
    <p:sldId id="267" r:id="rId5"/>
    <p:sldId id="366" r:id="rId6"/>
    <p:sldId id="393" r:id="rId7"/>
    <p:sldId id="375" r:id="rId8"/>
    <p:sldId id="394" r:id="rId9"/>
    <p:sldId id="395" r:id="rId10"/>
    <p:sldId id="396" r:id="rId11"/>
    <p:sldId id="397" r:id="rId12"/>
    <p:sldId id="398" r:id="rId13"/>
  </p:sldIdLst>
  <p:sldSz cx="18288000" cy="102854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40" userDrawn="1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734" autoAdjust="0"/>
    <p:restoredTop sz="94660"/>
  </p:normalViewPr>
  <p:slideViewPr>
    <p:cSldViewPr snapToGrid="0" showGuides="1">
      <p:cViewPr varScale="1">
        <p:scale>
          <a:sx n="65" d="100"/>
          <a:sy n="65" d="100"/>
        </p:scale>
        <p:origin x="114" y="1302"/>
      </p:cViewPr>
      <p:guideLst>
        <p:guide orient="horz" pos="3240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25ABCC-732D-4DFB-BF35-D5B0D3F49F74}" type="datetimeFigureOut">
              <a:rPr kumimoji="1" lang="ja-JP" altLang="en-US" smtClean="0"/>
              <a:t>2025/1/4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82FBDB-533E-4526-9ECF-B2ACD996C9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4618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685754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1371509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2057263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2743017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3428771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4114526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4800280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5486034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ヘッダーとフッター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29073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つのキーワー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5375812" y="2872125"/>
            <a:ext cx="0" cy="1538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927100" y="3200389"/>
            <a:ext cx="4322689" cy="881856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キーワード</a:t>
            </a:r>
            <a:endParaRPr kumimoji="1" lang="en-US" altLang="ja-JP" dirty="0"/>
          </a:p>
        </p:txBody>
      </p:sp>
      <p:sp>
        <p:nvSpPr>
          <p:cNvPr id="13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5501836" y="3036256"/>
            <a:ext cx="11916116" cy="1210121"/>
          </a:xfr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14" name="直線コネクタ 13"/>
          <p:cNvCxnSpPr/>
          <p:nvPr userDrawn="1"/>
        </p:nvCxnSpPr>
        <p:spPr>
          <a:xfrm>
            <a:off x="5375812" y="4816369"/>
            <a:ext cx="0" cy="1538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927100" y="5144633"/>
            <a:ext cx="4322689" cy="881856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キーワード</a:t>
            </a:r>
            <a:endParaRPr kumimoji="1" lang="en-US" altLang="ja-JP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5501836" y="4980500"/>
            <a:ext cx="11916116" cy="1210121"/>
          </a:xfr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17" name="直線コネクタ 16"/>
          <p:cNvCxnSpPr/>
          <p:nvPr userDrawn="1"/>
        </p:nvCxnSpPr>
        <p:spPr>
          <a:xfrm>
            <a:off x="5375812" y="6760613"/>
            <a:ext cx="0" cy="1538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927100" y="7088877"/>
            <a:ext cx="4322689" cy="881856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キーワード</a:t>
            </a:r>
            <a:endParaRPr kumimoji="1" lang="en-US" altLang="ja-JP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5501836" y="6924744"/>
            <a:ext cx="11916116" cy="1210121"/>
          </a:xfr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224208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つのキーワー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5375812" y="2111045"/>
            <a:ext cx="0" cy="1538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927100" y="2439309"/>
            <a:ext cx="4322689" cy="881856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キーワード</a:t>
            </a:r>
            <a:endParaRPr kumimoji="1" lang="en-US" altLang="ja-JP" dirty="0"/>
          </a:p>
        </p:txBody>
      </p:sp>
      <p:sp>
        <p:nvSpPr>
          <p:cNvPr id="13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5501836" y="2275176"/>
            <a:ext cx="11916116" cy="1210121"/>
          </a:xfr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14" name="直線コネクタ 13"/>
          <p:cNvCxnSpPr/>
          <p:nvPr userDrawn="1"/>
        </p:nvCxnSpPr>
        <p:spPr>
          <a:xfrm>
            <a:off x="5375812" y="3914594"/>
            <a:ext cx="0" cy="1538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927100" y="4242858"/>
            <a:ext cx="4322689" cy="881856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キーワード</a:t>
            </a:r>
            <a:endParaRPr kumimoji="1" lang="en-US" altLang="ja-JP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5501836" y="4078725"/>
            <a:ext cx="11916116" cy="1210121"/>
          </a:xfr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17" name="直線コネクタ 16"/>
          <p:cNvCxnSpPr/>
          <p:nvPr userDrawn="1"/>
        </p:nvCxnSpPr>
        <p:spPr>
          <a:xfrm>
            <a:off x="5375812" y="5718143"/>
            <a:ext cx="0" cy="1538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927100" y="6046407"/>
            <a:ext cx="4322689" cy="881856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キーワード</a:t>
            </a:r>
            <a:endParaRPr kumimoji="1" lang="en-US" altLang="ja-JP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5501836" y="5882274"/>
            <a:ext cx="11916116" cy="1210121"/>
          </a:xfr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20" name="直線コネクタ 19"/>
          <p:cNvCxnSpPr/>
          <p:nvPr userDrawn="1"/>
        </p:nvCxnSpPr>
        <p:spPr>
          <a:xfrm>
            <a:off x="5375812" y="7521693"/>
            <a:ext cx="0" cy="1538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927100" y="7849957"/>
            <a:ext cx="4322689" cy="881856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キーワード</a:t>
            </a:r>
            <a:endParaRPr kumimoji="1" lang="en-US" altLang="ja-JP" dirty="0"/>
          </a:p>
        </p:txBody>
      </p:sp>
      <p:sp>
        <p:nvSpPr>
          <p:cNvPr id="22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5501836" y="7685824"/>
            <a:ext cx="11916116" cy="1210121"/>
          </a:xfr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2327012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つのキーワー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5375812" y="1905140"/>
            <a:ext cx="0" cy="1374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927100" y="2151338"/>
            <a:ext cx="4322689" cy="881856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キーワード</a:t>
            </a:r>
            <a:endParaRPr kumimoji="1" lang="en-US" altLang="ja-JP" dirty="0"/>
          </a:p>
        </p:txBody>
      </p:sp>
      <p:sp>
        <p:nvSpPr>
          <p:cNvPr id="13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5501836" y="1987206"/>
            <a:ext cx="11916116" cy="1210121"/>
          </a:xfr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23" name="直線コネクタ 22"/>
          <p:cNvCxnSpPr/>
          <p:nvPr userDrawn="1"/>
        </p:nvCxnSpPr>
        <p:spPr>
          <a:xfrm>
            <a:off x="5375812" y="3401787"/>
            <a:ext cx="0" cy="1374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927100" y="3647985"/>
            <a:ext cx="4322689" cy="881856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キーワード</a:t>
            </a:r>
            <a:endParaRPr kumimoji="1" lang="en-US" altLang="ja-JP" dirty="0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5501836" y="3483853"/>
            <a:ext cx="11916116" cy="1210121"/>
          </a:xfr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26" name="直線コネクタ 25"/>
          <p:cNvCxnSpPr/>
          <p:nvPr userDrawn="1"/>
        </p:nvCxnSpPr>
        <p:spPr>
          <a:xfrm>
            <a:off x="5375812" y="4898434"/>
            <a:ext cx="0" cy="1374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927100" y="5144632"/>
            <a:ext cx="4322689" cy="881856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キーワード</a:t>
            </a:r>
            <a:endParaRPr kumimoji="1" lang="en-US" altLang="ja-JP" dirty="0"/>
          </a:p>
        </p:txBody>
      </p:sp>
      <p:sp>
        <p:nvSpPr>
          <p:cNvPr id="28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5501836" y="4980500"/>
            <a:ext cx="11916116" cy="1210121"/>
          </a:xfr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29" name="直線コネクタ 28"/>
          <p:cNvCxnSpPr/>
          <p:nvPr userDrawn="1"/>
        </p:nvCxnSpPr>
        <p:spPr>
          <a:xfrm>
            <a:off x="5375812" y="6395081"/>
            <a:ext cx="0" cy="1374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927100" y="6641279"/>
            <a:ext cx="4322689" cy="881856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キーワード</a:t>
            </a:r>
            <a:endParaRPr kumimoji="1" lang="en-US" altLang="ja-JP" dirty="0"/>
          </a:p>
        </p:txBody>
      </p:sp>
      <p:sp>
        <p:nvSpPr>
          <p:cNvPr id="31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5501836" y="6477147"/>
            <a:ext cx="11916116" cy="1210121"/>
          </a:xfr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32" name="直線コネクタ 31"/>
          <p:cNvCxnSpPr/>
          <p:nvPr userDrawn="1"/>
        </p:nvCxnSpPr>
        <p:spPr>
          <a:xfrm>
            <a:off x="5375812" y="7891728"/>
            <a:ext cx="0" cy="1374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927100" y="8137926"/>
            <a:ext cx="4322689" cy="881856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キーワード</a:t>
            </a:r>
            <a:endParaRPr kumimoji="1" lang="en-US" altLang="ja-JP" dirty="0"/>
          </a:p>
        </p:txBody>
      </p:sp>
      <p:sp>
        <p:nvSpPr>
          <p:cNvPr id="34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5501836" y="7973794"/>
            <a:ext cx="11916116" cy="1210121"/>
          </a:xfr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7106120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箇条書きスライド - 画面いっぱ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1549400"/>
            <a:ext cx="13030200" cy="8072438"/>
          </a:xfrm>
        </p:spPr>
        <p:txBody>
          <a:bodyPr anchor="ctr">
            <a:normAutofit/>
          </a:bodyPr>
          <a:lstStyle>
            <a:lvl1pPr marL="457200" indent="-457200" algn="l">
              <a:lnSpc>
                <a:spcPct val="120000"/>
              </a:lnSpc>
              <a:spcBef>
                <a:spcPts val="24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3200"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939325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に画像を挿入できるレイアウト - 箇条書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677053" y="2110512"/>
            <a:ext cx="9175847" cy="6892118"/>
          </a:xfrm>
        </p:spPr>
        <p:txBody>
          <a:bodyPr anchor="ctr">
            <a:normAutofit/>
          </a:bodyPr>
          <a:lstStyle>
            <a:lvl1pPr marL="457200" indent="-457200" algn="l">
              <a:lnSpc>
                <a:spcPct val="120000"/>
              </a:lnSpc>
              <a:spcBef>
                <a:spcPts val="24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3200"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  <p:sp>
        <p:nvSpPr>
          <p:cNvPr id="8" name="図プレースホルダー 7"/>
          <p:cNvSpPr>
            <a:spLocks noGrp="1"/>
          </p:cNvSpPr>
          <p:nvPr>
            <p:ph type="pic" sz="quarter" idx="13"/>
          </p:nvPr>
        </p:nvSpPr>
        <p:spPr>
          <a:xfrm>
            <a:off x="1645920" y="2110511"/>
            <a:ext cx="5776546" cy="6892119"/>
          </a:xfrm>
          <a:solidFill>
            <a:schemeClr val="accent1">
              <a:lumMod val="20000"/>
              <a:lumOff val="80000"/>
            </a:schemeClr>
          </a:solidFill>
          <a:effectLst>
            <a:outerShdw dist="127000" dir="2700000" algn="tl" rotWithShape="0">
              <a:schemeClr val="accent1"/>
            </a:outerShdw>
          </a:effectLst>
        </p:spPr>
        <p:txBody>
          <a:bodyPr>
            <a:normAutofit/>
          </a:bodyPr>
          <a:lstStyle>
            <a:lvl1pPr>
              <a:defRPr sz="2400"/>
            </a:lvl1pPr>
          </a:lstStyle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00229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に画像を挿入できるレイアウト - 箇条書き - 2つず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677053" y="2110512"/>
            <a:ext cx="9175847" cy="3320981"/>
          </a:xfrm>
        </p:spPr>
        <p:txBody>
          <a:bodyPr anchor="ctr">
            <a:normAutofit/>
          </a:bodyPr>
          <a:lstStyle>
            <a:lvl1pPr marL="457200" indent="-457200" algn="l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3200"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  <p:sp>
        <p:nvSpPr>
          <p:cNvPr id="8" name="図プレースホルダー 7"/>
          <p:cNvSpPr>
            <a:spLocks noGrp="1"/>
          </p:cNvSpPr>
          <p:nvPr>
            <p:ph type="pic" sz="quarter" idx="13"/>
          </p:nvPr>
        </p:nvSpPr>
        <p:spPr>
          <a:xfrm>
            <a:off x="1640645" y="2110512"/>
            <a:ext cx="5781821" cy="3320981"/>
          </a:xfrm>
          <a:solidFill>
            <a:schemeClr val="accent1">
              <a:lumMod val="20000"/>
              <a:lumOff val="80000"/>
            </a:schemeClr>
          </a:solidFill>
          <a:effectLst>
            <a:outerShdw dist="127000" dir="2700000" algn="tl" rotWithShape="0">
              <a:schemeClr val="accent1"/>
            </a:outerShdw>
          </a:effectLst>
        </p:spPr>
        <p:txBody>
          <a:bodyPr>
            <a:normAutofit/>
          </a:bodyPr>
          <a:lstStyle>
            <a:lvl1pPr>
              <a:defRPr sz="2400"/>
            </a:lvl1pPr>
          </a:lstStyle>
          <a:p>
            <a:endParaRPr kumimoji="1" lang="ja-JP" altLang="en-US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7677053" y="5866117"/>
            <a:ext cx="9175847" cy="3320981"/>
          </a:xfrm>
        </p:spPr>
        <p:txBody>
          <a:bodyPr anchor="ctr">
            <a:normAutofit/>
          </a:bodyPr>
          <a:lstStyle>
            <a:lvl1pPr marL="457200" indent="-457200" algn="l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3200"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  <p:sp>
        <p:nvSpPr>
          <p:cNvPr id="11" name="図プレースホルダー 7"/>
          <p:cNvSpPr>
            <a:spLocks noGrp="1"/>
          </p:cNvSpPr>
          <p:nvPr>
            <p:ph type="pic" sz="quarter" idx="15"/>
          </p:nvPr>
        </p:nvSpPr>
        <p:spPr>
          <a:xfrm>
            <a:off x="1640645" y="5866117"/>
            <a:ext cx="5781821" cy="3320981"/>
          </a:xfrm>
          <a:solidFill>
            <a:schemeClr val="accent1">
              <a:lumMod val="20000"/>
              <a:lumOff val="80000"/>
            </a:schemeClr>
          </a:solidFill>
          <a:effectLst>
            <a:outerShdw dist="127000" dir="2700000" algn="tl" rotWithShape="0">
              <a:schemeClr val="accent1"/>
            </a:outerShdw>
          </a:effectLst>
        </p:spPr>
        <p:txBody>
          <a:bodyPr>
            <a:normAutofit/>
          </a:bodyPr>
          <a:lstStyle>
            <a:lvl1pPr>
              <a:defRPr sz="2400"/>
            </a:lvl1pPr>
          </a:lstStyle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34398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幅の広い画像を挿入できる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8" name="図プレースホルダー 7"/>
          <p:cNvSpPr>
            <a:spLocks noGrp="1"/>
          </p:cNvSpPr>
          <p:nvPr>
            <p:ph type="pic" sz="quarter" idx="13"/>
          </p:nvPr>
        </p:nvSpPr>
        <p:spPr>
          <a:xfrm>
            <a:off x="0" y="1969832"/>
            <a:ext cx="18288000" cy="5043558"/>
          </a:xfrm>
          <a:solidFill>
            <a:schemeClr val="accent1">
              <a:lumMod val="20000"/>
              <a:lumOff val="80000"/>
            </a:schemeClr>
          </a:solidFill>
          <a:effectLst/>
        </p:spPr>
        <p:txBody>
          <a:bodyPr>
            <a:normAutofit/>
          </a:bodyPr>
          <a:lstStyle>
            <a:lvl1pPr>
              <a:defRPr sz="2400"/>
            </a:lvl1pPr>
          </a:lstStyle>
          <a:p>
            <a:endParaRPr kumimoji="1" lang="ja-JP" altLang="en-US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7458869"/>
            <a:ext cx="13030200" cy="1989931"/>
          </a:xfrm>
        </p:spPr>
        <p:txBody>
          <a:bodyPr anchor="t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9" name="直線コネクタ 8"/>
          <p:cNvCxnSpPr/>
          <p:nvPr userDrawn="1"/>
        </p:nvCxnSpPr>
        <p:spPr>
          <a:xfrm>
            <a:off x="2628900" y="7306469"/>
            <a:ext cx="15659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0955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 - 番号付き箇条書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0" y="0"/>
            <a:ext cx="7576457" cy="102854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856344" y="2051163"/>
            <a:ext cx="6110514" cy="6183086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8171543" y="1783556"/>
            <a:ext cx="9100457" cy="6718300"/>
          </a:xfrm>
        </p:spPr>
        <p:txBody>
          <a:bodyPr anchor="ctr">
            <a:normAutofit/>
          </a:bodyPr>
          <a:lstStyle>
            <a:lvl1pPr marL="504000" indent="-828000" algn="l">
              <a:lnSpc>
                <a:spcPct val="100000"/>
              </a:lnSpc>
              <a:spcBef>
                <a:spcPts val="4200"/>
              </a:spcBef>
              <a:buClr>
                <a:schemeClr val="accent1"/>
              </a:buClr>
              <a:buSzPct val="150000"/>
              <a:buFont typeface="+mj-lt"/>
              <a:buAutoNum type="arabicPeriod"/>
              <a:defRPr sz="3200"/>
            </a:lvl1pPr>
            <a:lvl3pPr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 dirty="0"/>
              <a:t>テキスト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9253308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画像が左半分を占める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5" name="図プレースホルダー 3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9144000" cy="10285413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9340948" y="1856206"/>
            <a:ext cx="8054746" cy="3142846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4800">
                <a:solidFill>
                  <a:schemeClr val="accent1"/>
                </a:solidFill>
                <a:latin typeface="+mj-ea"/>
                <a:ea typeface="+mj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見出しを入力</a:t>
            </a:r>
            <a:endParaRPr kumimoji="1" lang="en-US" altLang="ja-JP" dirty="0"/>
          </a:p>
        </p:txBody>
      </p:sp>
      <p:cxnSp>
        <p:nvCxnSpPr>
          <p:cNvPr id="8" name="直線コネクタ 7"/>
          <p:cNvCxnSpPr/>
          <p:nvPr userDrawn="1"/>
        </p:nvCxnSpPr>
        <p:spPr>
          <a:xfrm>
            <a:off x="0" y="5153800"/>
            <a:ext cx="1828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9340948" y="5266345"/>
            <a:ext cx="8054746" cy="3807314"/>
          </a:xfrm>
        </p:spPr>
        <p:txBody>
          <a:bodyPr anchor="t">
            <a:normAutofit/>
          </a:bodyPr>
          <a:lstStyle>
            <a:lvl1pPr marL="457200" indent="-457200" algn="l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3200"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0197803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画像が上半分を占める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5" name="図プレースホルダー 3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8288000" cy="5430129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kumimoji="1" lang="ja-JP" altLang="en-US" dirty="0"/>
          </a:p>
        </p:txBody>
      </p:sp>
      <p:sp>
        <p:nvSpPr>
          <p:cNvPr id="9" name="タイトル 1"/>
          <p:cNvSpPr>
            <a:spLocks noGrp="1"/>
          </p:cNvSpPr>
          <p:nvPr>
            <p:ph type="title" hasCustomPrompt="1"/>
          </p:nvPr>
        </p:nvSpPr>
        <p:spPr>
          <a:xfrm>
            <a:off x="2628900" y="5728337"/>
            <a:ext cx="13030200" cy="1077996"/>
          </a:xfrm>
        </p:spPr>
        <p:txBody>
          <a:bodyPr anchor="b"/>
          <a:lstStyle>
            <a:lvl1pPr algn="l">
              <a:lnSpc>
                <a:spcPct val="100000"/>
              </a:lnSpc>
              <a:defRPr/>
            </a:lvl1pPr>
          </a:lstStyle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2628900" y="7045482"/>
            <a:ext cx="13030200" cy="1989931"/>
          </a:xfrm>
        </p:spPr>
        <p:txBody>
          <a:bodyPr anchor="t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12" name="直線コネクタ 11"/>
          <p:cNvCxnSpPr/>
          <p:nvPr userDrawn="1"/>
        </p:nvCxnSpPr>
        <p:spPr>
          <a:xfrm>
            <a:off x="2628900" y="6911839"/>
            <a:ext cx="15659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03285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テキスト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3053556"/>
            <a:ext cx="13030200" cy="417830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3200"/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24694814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スライドタイトルとテキスト - 中央寄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2628900" y="3728076"/>
            <a:ext cx="13030200" cy="1077996"/>
          </a:xfrm>
        </p:spPr>
        <p:txBody>
          <a:bodyPr anchor="b"/>
          <a:lstStyle>
            <a:lvl1pPr algn="l">
              <a:lnSpc>
                <a:spcPct val="100000"/>
              </a:lnSpc>
              <a:defRPr/>
            </a:lvl1pPr>
          </a:lstStyle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5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5045221"/>
            <a:ext cx="13030200" cy="1989931"/>
          </a:xfrm>
        </p:spPr>
        <p:txBody>
          <a:bodyPr anchor="t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8" name="直線コネクタ 7"/>
          <p:cNvCxnSpPr/>
          <p:nvPr userDrawn="1"/>
        </p:nvCxnSpPr>
        <p:spPr>
          <a:xfrm>
            <a:off x="2628900" y="4911578"/>
            <a:ext cx="15659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06748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テキスト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5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4147741"/>
            <a:ext cx="13030200" cy="1989931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6833881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印象的な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5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6243827"/>
            <a:ext cx="13030200" cy="1989931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sp>
        <p:nvSpPr>
          <p:cNvPr id="2" name="正方形/長方形 1"/>
          <p:cNvSpPr/>
          <p:nvPr userDrawn="1"/>
        </p:nvSpPr>
        <p:spPr>
          <a:xfrm>
            <a:off x="0" y="0"/>
            <a:ext cx="18288000" cy="51419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745588" y="829993"/>
            <a:ext cx="16796825" cy="3896751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800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スライドのタイトル</a:t>
            </a:r>
          </a:p>
        </p:txBody>
      </p:sp>
    </p:spTree>
    <p:extLst>
      <p:ext uri="{BB962C8B-B14F-4D97-AF65-F5344CB8AC3E}">
        <p14:creationId xmlns:p14="http://schemas.microsoft.com/office/powerpoint/2010/main" val="1690547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補足"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4102100"/>
            <a:ext cx="13030200" cy="4583906"/>
          </a:xfrm>
        </p:spPr>
        <p:txBody>
          <a:bodyPr anchor="t">
            <a:normAutofit/>
          </a:bodyPr>
          <a:lstStyle>
            <a:lvl1pPr marL="457200" indent="-457200" algn="l">
              <a:lnSpc>
                <a:spcPct val="120000"/>
              </a:lnSpc>
              <a:spcBef>
                <a:spcPts val="1200"/>
              </a:spcBef>
              <a:buClr>
                <a:schemeClr val="bg1"/>
              </a:buClr>
              <a:buFont typeface="Wingdings" panose="05000000000000000000" pitchFamily="2" charset="2"/>
              <a:buChar char="n"/>
              <a:defRPr sz="32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</a:lstStyle>
          <a:p>
            <a:pPr lvl="0"/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2628900" y="3911600"/>
            <a:ext cx="156591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タイトル 1"/>
          <p:cNvSpPr>
            <a:spLocks noGrp="1"/>
          </p:cNvSpPr>
          <p:nvPr>
            <p:ph type="title" hasCustomPrompt="1"/>
          </p:nvPr>
        </p:nvSpPr>
        <p:spPr>
          <a:xfrm>
            <a:off x="2628900" y="2738355"/>
            <a:ext cx="13030200" cy="1077996"/>
          </a:xfrm>
        </p:spPr>
        <p:txBody>
          <a:bodyPr anchor="b"/>
          <a:lstStyle>
            <a:lvl1pPr algn="l"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スライドのタイトル</a:t>
            </a:r>
          </a:p>
        </p:txBody>
      </p:sp>
    </p:spTree>
    <p:extLst>
      <p:ext uri="{BB962C8B-B14F-4D97-AF65-F5344CB8AC3E}">
        <p14:creationId xmlns:p14="http://schemas.microsoft.com/office/powerpoint/2010/main" val="82145433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スライド - シンプル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704850" y="4403704"/>
            <a:ext cx="16878300" cy="1478004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sz="5400">
                <a:latin typeface="Spica Neue P Bold" panose="02000803000000000000" pitchFamily="2" charset="-128"/>
                <a:ea typeface="Spica Neue P Bold" panose="02000803000000000000" pitchFamily="2" charset="-128"/>
                <a:cs typeface="Spica Neue P Bold" panose="02000803000000000000" pitchFamily="2" charset="-128"/>
              </a:defRPr>
            </a:lvl1pPr>
          </a:lstStyle>
          <a:p>
            <a:r>
              <a:rPr kumimoji="1" lang="ja-JP" altLang="en-US" dirty="0"/>
              <a:t>プレゼンテーションタイトル</a:t>
            </a:r>
          </a:p>
        </p:txBody>
      </p:sp>
      <p:sp>
        <p:nvSpPr>
          <p:cNvPr id="3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7924800"/>
            <a:ext cx="13030200" cy="202485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4782942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スライド - サブタイトル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704850" y="3830596"/>
            <a:ext cx="16878300" cy="1478004"/>
          </a:xfrm>
        </p:spPr>
        <p:txBody>
          <a:bodyPr anchor="b">
            <a:normAutofit/>
          </a:bodyPr>
          <a:lstStyle>
            <a:lvl1pPr algn="ctr">
              <a:lnSpc>
                <a:spcPct val="100000"/>
              </a:lnSpc>
              <a:defRPr sz="5400">
                <a:latin typeface="Spica Neue P Bold" panose="02000803000000000000" pitchFamily="2" charset="-128"/>
                <a:ea typeface="Spica Neue P Bold" panose="02000803000000000000" pitchFamily="2" charset="-128"/>
                <a:cs typeface="Spica Neue P Bold" panose="02000803000000000000" pitchFamily="2" charset="-128"/>
              </a:defRPr>
            </a:lvl1pPr>
          </a:lstStyle>
          <a:p>
            <a:r>
              <a:rPr kumimoji="1" lang="ja-JP" altLang="en-US" dirty="0"/>
              <a:t>プレゼンテーションタイトル</a:t>
            </a:r>
          </a:p>
        </p:txBody>
      </p:sp>
      <p:sp>
        <p:nvSpPr>
          <p:cNvPr id="3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7924800"/>
            <a:ext cx="13030200" cy="202485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sp>
        <p:nvSpPr>
          <p:cNvPr id="4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2628900" y="5308600"/>
            <a:ext cx="13030200" cy="1473200"/>
          </a:xfrm>
        </p:spPr>
        <p:txBody>
          <a:bodyPr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サブタイトル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97191645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スライド - サブタイトル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704850" y="4846596"/>
            <a:ext cx="16878300" cy="1338304"/>
          </a:xfrm>
        </p:spPr>
        <p:txBody>
          <a:bodyPr anchor="t">
            <a:normAutofit/>
          </a:bodyPr>
          <a:lstStyle>
            <a:lvl1pPr algn="ctr">
              <a:lnSpc>
                <a:spcPct val="100000"/>
              </a:lnSpc>
              <a:defRPr sz="5400">
                <a:latin typeface="Spica Neue P Bold" panose="02000803000000000000" pitchFamily="2" charset="-128"/>
                <a:ea typeface="Spica Neue P Bold" panose="02000803000000000000" pitchFamily="2" charset="-128"/>
                <a:cs typeface="Spica Neue P Bold" panose="02000803000000000000" pitchFamily="2" charset="-128"/>
              </a:defRPr>
            </a:lvl1pPr>
          </a:lstStyle>
          <a:p>
            <a:r>
              <a:rPr kumimoji="1" lang="ja-JP" altLang="en-US" dirty="0"/>
              <a:t>プレゼンテーションタイトル</a:t>
            </a:r>
          </a:p>
        </p:txBody>
      </p:sp>
      <p:sp>
        <p:nvSpPr>
          <p:cNvPr id="3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7924800"/>
            <a:ext cx="13030200" cy="202485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sp>
        <p:nvSpPr>
          <p:cNvPr id="4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2628900" y="3937000"/>
            <a:ext cx="13030200" cy="90959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サブタイトル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23445631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スライド - サブタイトル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704850" y="4846596"/>
            <a:ext cx="16878300" cy="1338304"/>
          </a:xfrm>
        </p:spPr>
        <p:txBody>
          <a:bodyPr anchor="t">
            <a:normAutofit/>
          </a:bodyPr>
          <a:lstStyle>
            <a:lvl1pPr algn="ctr">
              <a:lnSpc>
                <a:spcPct val="100000"/>
              </a:lnSpc>
              <a:defRPr sz="5400">
                <a:latin typeface="Spica Neue P Bold" panose="02000803000000000000" pitchFamily="2" charset="-128"/>
                <a:ea typeface="Spica Neue P Bold" panose="02000803000000000000" pitchFamily="2" charset="-128"/>
                <a:cs typeface="Spica Neue P Bold" panose="02000803000000000000" pitchFamily="2" charset="-128"/>
              </a:defRPr>
            </a:lvl1pPr>
          </a:lstStyle>
          <a:p>
            <a:r>
              <a:rPr kumimoji="1" lang="ja-JP" altLang="en-US" dirty="0"/>
              <a:t>プレゼンテーションタイトル</a:t>
            </a:r>
          </a:p>
        </p:txBody>
      </p:sp>
      <p:sp>
        <p:nvSpPr>
          <p:cNvPr id="3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7924800"/>
            <a:ext cx="13030200" cy="202485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sp>
        <p:nvSpPr>
          <p:cNvPr id="4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2628900" y="3937000"/>
            <a:ext cx="13030200" cy="90959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サブタイトル</a:t>
            </a:r>
            <a:endParaRPr kumimoji="1" lang="en-US" altLang="ja-JP" dirty="0"/>
          </a:p>
        </p:txBody>
      </p:sp>
      <p:sp>
        <p:nvSpPr>
          <p:cNvPr id="5" name="図プレースホルダー 4"/>
          <p:cNvSpPr>
            <a:spLocks noGrp="1"/>
          </p:cNvSpPr>
          <p:nvPr>
            <p:ph type="pic" sz="quarter" idx="14"/>
          </p:nvPr>
        </p:nvSpPr>
        <p:spPr>
          <a:xfrm>
            <a:off x="8570687" y="2790374"/>
            <a:ext cx="1146627" cy="1146626"/>
          </a:xfrm>
          <a:noFill/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8347266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スライド - 矩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3505200" y="4494202"/>
            <a:ext cx="14077950" cy="1095406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5400">
                <a:latin typeface="Spica Neue P Bold" panose="02000803000000000000" pitchFamily="2" charset="-128"/>
                <a:ea typeface="Spica Neue P Bold" panose="02000803000000000000" pitchFamily="2" charset="-128"/>
                <a:cs typeface="Spica Neue P Bold" panose="02000803000000000000" pitchFamily="2" charset="-128"/>
              </a:defRPr>
            </a:lvl1pPr>
          </a:lstStyle>
          <a:p>
            <a:r>
              <a:rPr kumimoji="1" lang="ja-JP" altLang="en-US" dirty="0"/>
              <a:t>プレゼンテーションタイトル</a:t>
            </a:r>
          </a:p>
        </p:txBody>
      </p:sp>
      <p:sp>
        <p:nvSpPr>
          <p:cNvPr id="3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3517900" y="5791210"/>
            <a:ext cx="13030200" cy="2024856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sp>
        <p:nvSpPr>
          <p:cNvPr id="4" name="正方形/長方形 3"/>
          <p:cNvSpPr/>
          <p:nvPr userDrawn="1"/>
        </p:nvSpPr>
        <p:spPr>
          <a:xfrm>
            <a:off x="0" y="4494202"/>
            <a:ext cx="3238500" cy="1297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98633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スライド - 矩形とサブタイトル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3479800" y="4986296"/>
            <a:ext cx="14243050" cy="1135104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5400">
                <a:latin typeface="Spica Neue P Bold" panose="02000803000000000000" pitchFamily="2" charset="-128"/>
                <a:ea typeface="Spica Neue P Bold" panose="02000803000000000000" pitchFamily="2" charset="-128"/>
                <a:cs typeface="Spica Neue P Bold" panose="02000803000000000000" pitchFamily="2" charset="-128"/>
              </a:defRPr>
            </a:lvl1pPr>
          </a:lstStyle>
          <a:p>
            <a:r>
              <a:rPr kumimoji="1" lang="ja-JP" altLang="en-US" dirty="0"/>
              <a:t>プレゼンテーションタイトル</a:t>
            </a:r>
          </a:p>
        </p:txBody>
      </p:sp>
      <p:sp>
        <p:nvSpPr>
          <p:cNvPr id="3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7924800"/>
            <a:ext cx="13030200" cy="202485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sp>
        <p:nvSpPr>
          <p:cNvPr id="4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3505200" y="4152900"/>
            <a:ext cx="12319000" cy="909596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サブタイトル</a:t>
            </a:r>
            <a:endParaRPr kumimoji="1" lang="en-US" altLang="ja-JP" dirty="0"/>
          </a:p>
        </p:txBody>
      </p:sp>
      <p:sp>
        <p:nvSpPr>
          <p:cNvPr id="5" name="正方形/長方形 4"/>
          <p:cNvSpPr/>
          <p:nvPr userDrawn="1"/>
        </p:nvSpPr>
        <p:spPr>
          <a:xfrm>
            <a:off x="0" y="4494202"/>
            <a:ext cx="3238500" cy="1297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0084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見出しとテキスト - 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5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7458869"/>
            <a:ext cx="13030200" cy="1989931"/>
          </a:xfrm>
        </p:spPr>
        <p:txBody>
          <a:bodyPr anchor="t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2628900" y="6533660"/>
            <a:ext cx="13030200" cy="881856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見出しを入力</a:t>
            </a:r>
            <a:endParaRPr kumimoji="1" lang="en-US" altLang="ja-JP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2628900" y="6527800"/>
            <a:ext cx="15659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86732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スライド - 画像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図プレースホルダー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8288000" cy="10285413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9144000" y="0"/>
            <a:ext cx="9144000" cy="10285413"/>
          </a:xfrm>
          <a:solidFill>
            <a:schemeClr val="accent1">
              <a:alpha val="30000"/>
            </a:schemeClr>
          </a:solidFill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 </a:t>
            </a:r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9417956" y="7924800"/>
            <a:ext cx="8449130" cy="202485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9392557" y="5160468"/>
            <a:ext cx="8474529" cy="1820904"/>
          </a:xfrm>
        </p:spPr>
        <p:txBody>
          <a:bodyPr anchor="t">
            <a:normAutofit/>
          </a:bodyPr>
          <a:lstStyle>
            <a:lvl1pPr algn="ctr">
              <a:lnSpc>
                <a:spcPct val="100000"/>
              </a:lnSpc>
              <a:defRPr sz="4400">
                <a:solidFill>
                  <a:schemeClr val="bg1"/>
                </a:solidFill>
                <a:latin typeface="Spica Neue P Bold" panose="02000803000000000000" pitchFamily="2" charset="-128"/>
                <a:ea typeface="Spica Neue P Bold" panose="02000803000000000000" pitchFamily="2" charset="-128"/>
                <a:cs typeface="Spica Neue P Bold" panose="02000803000000000000" pitchFamily="2" charset="-128"/>
              </a:defRPr>
            </a:lvl1pPr>
          </a:lstStyle>
          <a:p>
            <a:r>
              <a:rPr kumimoji="1" lang="ja-JP" altLang="en-US" dirty="0"/>
              <a:t>プレゼンテーションタイトル</a:t>
            </a:r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9417957" y="4269016"/>
            <a:ext cx="8450833" cy="90959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サブタイトル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211084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スライド - 画像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図プレースホルダー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8288000" cy="10285413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0" y="5878287"/>
            <a:ext cx="18288000" cy="3381828"/>
          </a:xfrm>
          <a:solidFill>
            <a:schemeClr val="accent1">
              <a:alpha val="30000"/>
            </a:schemeClr>
          </a:solidFill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 </a:t>
            </a:r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3671661" y="8069943"/>
            <a:ext cx="10944679" cy="100885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1029597" y="6761719"/>
            <a:ext cx="16228806" cy="996933"/>
          </a:xfrm>
        </p:spPr>
        <p:txBody>
          <a:bodyPr anchor="t">
            <a:normAutofit/>
          </a:bodyPr>
          <a:lstStyle>
            <a:lvl1pPr algn="ctr">
              <a:lnSpc>
                <a:spcPct val="100000"/>
              </a:lnSpc>
              <a:defRPr sz="4800">
                <a:solidFill>
                  <a:schemeClr val="bg1"/>
                </a:solidFill>
                <a:latin typeface="Spica Neue P Bold" panose="02000803000000000000" pitchFamily="2" charset="-128"/>
                <a:ea typeface="Spica Neue P Bold" panose="02000803000000000000" pitchFamily="2" charset="-128"/>
                <a:cs typeface="Spica Neue P Bold" panose="02000803000000000000" pitchFamily="2" charset="-128"/>
              </a:defRPr>
            </a:lvl1pPr>
          </a:lstStyle>
          <a:p>
            <a:r>
              <a:rPr kumimoji="1" lang="ja-JP" altLang="en-US" dirty="0"/>
              <a:t>プレゼンテーションタイトル</a:t>
            </a:r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1052286" y="5870267"/>
            <a:ext cx="16183428" cy="90959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サブタイトル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87195084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おわりに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704850" y="4403704"/>
            <a:ext cx="16878300" cy="1478004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sz="4800">
                <a:latin typeface="+mj-ea"/>
                <a:ea typeface="+mj-ea"/>
                <a:cs typeface="Spica Neue P Bold" panose="02000803000000000000" pitchFamily="2" charset="-128"/>
              </a:defRPr>
            </a:lvl1pPr>
          </a:lstStyle>
          <a:p>
            <a:r>
              <a:rPr kumimoji="1" lang="ja-JP" altLang="en-US" dirty="0"/>
              <a:t>テキスト</a:t>
            </a:r>
          </a:p>
        </p:txBody>
      </p:sp>
      <p:sp>
        <p:nvSpPr>
          <p:cNvPr id="3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7924800"/>
            <a:ext cx="13030200" cy="202485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24892099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おわりに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704850" y="4994547"/>
            <a:ext cx="16878300" cy="1478004"/>
          </a:xfrm>
        </p:spPr>
        <p:txBody>
          <a:bodyPr anchor="t">
            <a:normAutofit/>
          </a:bodyPr>
          <a:lstStyle>
            <a:lvl1pPr algn="ctr">
              <a:lnSpc>
                <a:spcPct val="100000"/>
              </a:lnSpc>
              <a:defRPr sz="4800">
                <a:latin typeface="+mj-ea"/>
                <a:ea typeface="+mj-ea"/>
                <a:cs typeface="Spica Neue P Bold" panose="02000803000000000000" pitchFamily="2" charset="-128"/>
              </a:defRPr>
            </a:lvl1pPr>
          </a:lstStyle>
          <a:p>
            <a:r>
              <a:rPr kumimoji="1" lang="ja-JP" altLang="en-US" dirty="0"/>
              <a:t>テキスト</a:t>
            </a:r>
          </a:p>
        </p:txBody>
      </p:sp>
      <p:sp>
        <p:nvSpPr>
          <p:cNvPr id="3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7924800"/>
            <a:ext cx="13030200" cy="202485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sp>
        <p:nvSpPr>
          <p:cNvPr id="5" name="図プレースホルダー 4"/>
          <p:cNvSpPr>
            <a:spLocks noGrp="1"/>
          </p:cNvSpPr>
          <p:nvPr>
            <p:ph type="pic" sz="quarter" idx="13"/>
          </p:nvPr>
        </p:nvSpPr>
        <p:spPr>
          <a:xfrm>
            <a:off x="8570687" y="3468094"/>
            <a:ext cx="1146627" cy="1146626"/>
          </a:xfrm>
          <a:noFill/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0504309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補足 - メインカラーの背景 -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 userDrawn="1"/>
        </p:nvSpPr>
        <p:spPr>
          <a:xfrm>
            <a:off x="0" y="2392472"/>
            <a:ext cx="18288000" cy="55004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タイトル 1"/>
          <p:cNvSpPr>
            <a:spLocks noGrp="1"/>
          </p:cNvSpPr>
          <p:nvPr>
            <p:ph type="title" hasCustomPrompt="1"/>
          </p:nvPr>
        </p:nvSpPr>
        <p:spPr>
          <a:xfrm>
            <a:off x="704850" y="3178600"/>
            <a:ext cx="16878300" cy="946851"/>
          </a:xfrm>
        </p:spPr>
        <p:txBody>
          <a:bodyPr anchor="b">
            <a:normAutofit/>
          </a:bodyPr>
          <a:lstStyle>
            <a:lvl1pPr algn="ctr">
              <a:lnSpc>
                <a:spcPct val="100000"/>
              </a:lnSpc>
              <a:defRPr sz="4800">
                <a:latin typeface="+mj-ea"/>
                <a:ea typeface="+mj-ea"/>
                <a:cs typeface="Spica Neue P Bold" panose="02000803000000000000" pitchFamily="2" charset="-128"/>
              </a:defRPr>
            </a:lvl1pPr>
          </a:lstStyle>
          <a:p>
            <a:r>
              <a:rPr kumimoji="1" lang="ja-JP" altLang="en-US" dirty="0"/>
              <a:t>テキスト</a:t>
            </a:r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35251" y="4531628"/>
            <a:ext cx="13253357" cy="2667207"/>
          </a:xfrm>
        </p:spPr>
        <p:txBody>
          <a:bodyPr anchor="t">
            <a:normAutofit/>
          </a:bodyPr>
          <a:lstStyle>
            <a:lvl1pPr marL="457200" indent="-457200" algn="l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3200"/>
            </a:lvl1pPr>
            <a:lvl3pPr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  <p:cxnSp>
        <p:nvCxnSpPr>
          <p:cNvPr id="8" name="直線コネクタ 7"/>
          <p:cNvCxnSpPr/>
          <p:nvPr userDrawn="1"/>
        </p:nvCxnSpPr>
        <p:spPr>
          <a:xfrm>
            <a:off x="2628900" y="4389064"/>
            <a:ext cx="15659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623083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補足 - メインカラーの背景 -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>
            <a:spLocks noChangeAspect="1"/>
          </p:cNvSpPr>
          <p:nvPr userDrawn="1"/>
        </p:nvSpPr>
        <p:spPr>
          <a:xfrm>
            <a:off x="535147" y="542571"/>
            <a:ext cx="17217707" cy="92002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/>
          </a:p>
        </p:txBody>
      </p:sp>
      <p:sp>
        <p:nvSpPr>
          <p:cNvPr id="5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517322" y="2552032"/>
            <a:ext cx="13253357" cy="5181349"/>
          </a:xfrm>
        </p:spPr>
        <p:txBody>
          <a:bodyPr anchor="ctr">
            <a:normAutofit/>
          </a:bodyPr>
          <a:lstStyle>
            <a:lvl1pPr marL="457200" indent="-457200" algn="l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3200"/>
            </a:lvl1pPr>
            <a:lvl3pPr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30704448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セクションブレイク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2628900" y="8124859"/>
            <a:ext cx="15659100" cy="107799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セクションタイトル</a:t>
            </a:r>
          </a:p>
        </p:txBody>
      </p:sp>
      <p:cxnSp>
        <p:nvCxnSpPr>
          <p:cNvPr id="3" name="直線コネクタ 2"/>
          <p:cNvCxnSpPr/>
          <p:nvPr userDrawn="1"/>
        </p:nvCxnSpPr>
        <p:spPr>
          <a:xfrm>
            <a:off x="2628900" y="7994650"/>
            <a:ext cx="156591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310513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見出しとテキスト - メインカラーの背景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1314450" y="3733231"/>
            <a:ext cx="15659100" cy="1292568"/>
          </a:xfrm>
        </p:spPr>
        <p:txBody>
          <a:bodyPr anchor="b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見出しを入力</a:t>
            </a:r>
          </a:p>
        </p:txBody>
      </p:sp>
      <p:sp>
        <p:nvSpPr>
          <p:cNvPr id="4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5221798"/>
            <a:ext cx="13030200" cy="1989931"/>
          </a:xfrm>
        </p:spPr>
        <p:txBody>
          <a:bodyPr anchor="t">
            <a:norm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4657997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フルスクリーン画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8288000" cy="10285413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5908530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フルスクリーン画像とタイトル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8288000" cy="10285413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0" y="8004517"/>
            <a:ext cx="18288000" cy="1224475"/>
          </a:xfrm>
          <a:solidFill>
            <a:schemeClr val="tx1">
              <a:alpha val="20000"/>
            </a:schemeClr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スライドタイトル</a:t>
            </a:r>
          </a:p>
        </p:txBody>
      </p:sp>
    </p:spTree>
    <p:extLst>
      <p:ext uri="{BB962C8B-B14F-4D97-AF65-F5344CB8AC3E}">
        <p14:creationId xmlns:p14="http://schemas.microsoft.com/office/powerpoint/2010/main" val="3138547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順番説明用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2628900" y="2101453"/>
            <a:ext cx="14986000" cy="5031978"/>
          </a:xfrm>
        </p:spPr>
        <p:txBody>
          <a:bodyPr anchor="ctr">
            <a:normAutofit/>
          </a:bodyPr>
          <a:lstStyle>
            <a:lvl1pPr marL="742950" indent="-792000" algn="l">
              <a:lnSpc>
                <a:spcPct val="120000"/>
              </a:lnSpc>
              <a:spcBef>
                <a:spcPts val="3000"/>
              </a:spcBef>
              <a:buClr>
                <a:schemeClr val="accent1"/>
              </a:buClr>
              <a:buSzPct val="150000"/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7458869"/>
            <a:ext cx="13030200" cy="1989931"/>
          </a:xfrm>
        </p:spPr>
        <p:txBody>
          <a:bodyPr anchor="t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2628900" y="7306469"/>
            <a:ext cx="15659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565848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フルスクリーン画像とタイトルおよび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8288000" cy="10285413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344529"/>
            <a:ext cx="18288000" cy="3940884"/>
          </a:xfrm>
          <a:solidFill>
            <a:schemeClr val="accent1">
              <a:alpha val="30000"/>
            </a:schemeClr>
          </a:solidFill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 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2628900" y="6541481"/>
            <a:ext cx="13030200" cy="1097866"/>
          </a:xfrm>
          <a:noFill/>
        </p:spPr>
        <p:txBody>
          <a:bodyPr anchor="b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スライドタイトル</a:t>
            </a:r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2628900" y="7696462"/>
            <a:ext cx="13030200" cy="2024318"/>
          </a:xfrm>
        </p:spPr>
        <p:txBody>
          <a:bodyPr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032789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順番説明用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5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7458869"/>
            <a:ext cx="13030200" cy="1989931"/>
          </a:xfrm>
        </p:spPr>
        <p:txBody>
          <a:bodyPr anchor="t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2628900" y="6533660"/>
            <a:ext cx="13030200" cy="881856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見出しを入力</a:t>
            </a:r>
            <a:endParaRPr kumimoji="1" lang="en-US" altLang="ja-JP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2628900" y="6527800"/>
            <a:ext cx="15659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2628900" y="2101453"/>
            <a:ext cx="14986000" cy="4253309"/>
          </a:xfrm>
        </p:spPr>
        <p:txBody>
          <a:bodyPr anchor="ctr">
            <a:normAutofit/>
          </a:bodyPr>
          <a:lstStyle>
            <a:lvl1pPr marL="742950" indent="-792000" algn="l">
              <a:lnSpc>
                <a:spcPct val="120000"/>
              </a:lnSpc>
              <a:spcBef>
                <a:spcPts val="3000"/>
              </a:spcBef>
              <a:buClr>
                <a:schemeClr val="accent1"/>
              </a:buClr>
              <a:buSzPct val="150000"/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707821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テキスト - 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5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7458869"/>
            <a:ext cx="13030200" cy="1989931"/>
          </a:xfrm>
        </p:spPr>
        <p:txBody>
          <a:bodyPr anchor="t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2628900" y="7306469"/>
            <a:ext cx="15659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3062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箇条書き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4102100"/>
            <a:ext cx="13030200" cy="4583906"/>
          </a:xfrm>
        </p:spPr>
        <p:txBody>
          <a:bodyPr anchor="t">
            <a:normAutofit/>
          </a:bodyPr>
          <a:lstStyle>
            <a:lvl1pPr marL="457200" indent="-457200" algn="l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3200"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2628900" y="3911600"/>
            <a:ext cx="15659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8024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箇条書きスライド - 上が広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5689600"/>
            <a:ext cx="13030200" cy="3403600"/>
          </a:xfrm>
        </p:spPr>
        <p:txBody>
          <a:bodyPr anchor="t">
            <a:normAutofit/>
          </a:bodyPr>
          <a:lstStyle>
            <a:lvl1pPr marL="457200" indent="-457200" algn="l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3200"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2628900" y="5499100"/>
            <a:ext cx="15659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8009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箇条書きスライド - 見出しあ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3259137"/>
            <a:ext cx="13030200" cy="2336800"/>
          </a:xfrm>
        </p:spPr>
        <p:txBody>
          <a:bodyPr anchor="t">
            <a:normAutofit/>
          </a:bodyPr>
          <a:lstStyle>
            <a:lvl1pPr marL="457200" indent="-457200" algn="l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800"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2628900" y="3170237"/>
            <a:ext cx="15659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2628900" y="2204150"/>
            <a:ext cx="13030200" cy="881856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見出しを入力</a:t>
            </a:r>
            <a:endParaRPr kumimoji="1" lang="en-US" altLang="ja-JP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2628900" y="6821092"/>
            <a:ext cx="13030200" cy="2336800"/>
          </a:xfrm>
        </p:spPr>
        <p:txBody>
          <a:bodyPr anchor="t">
            <a:normAutofit/>
          </a:bodyPr>
          <a:lstStyle>
            <a:lvl1pPr marL="457200" indent="-457200" algn="l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800"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2628900" y="6749656"/>
            <a:ext cx="15659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2628900" y="5780619"/>
            <a:ext cx="13030200" cy="881856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見出しを入力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816402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5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40.xml"/><Relationship Id="rId2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39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27100" y="471404"/>
            <a:ext cx="16687800" cy="10779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7100" y="1981200"/>
            <a:ext cx="16675100" cy="7404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</p:txBody>
      </p:sp>
      <p:sp>
        <p:nvSpPr>
          <p:cNvPr id="7" name="正方形/長方形 6"/>
          <p:cNvSpPr/>
          <p:nvPr userDrawn="1"/>
        </p:nvSpPr>
        <p:spPr>
          <a:xfrm>
            <a:off x="17043400" y="9533055"/>
            <a:ext cx="736600" cy="7523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043400" y="9621955"/>
            <a:ext cx="736600" cy="5476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00">
                <a:solidFill>
                  <a:schemeClr val="bg1"/>
                </a:solidFill>
                <a:latin typeface="+mn-lt"/>
              </a:defRPr>
            </a:lvl1pPr>
          </a:lstStyle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3"/>
          </p:nvPr>
        </p:nvSpPr>
        <p:spPr>
          <a:xfrm>
            <a:off x="10680700" y="9621838"/>
            <a:ext cx="6172200" cy="5476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-12700" y="589932"/>
            <a:ext cx="736600" cy="7523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5561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90" r:id="rId4"/>
    <p:sldLayoutId id="2147483691" r:id="rId5"/>
    <p:sldLayoutId id="2147483670" r:id="rId6"/>
    <p:sldLayoutId id="2147483671" r:id="rId7"/>
    <p:sldLayoutId id="2147483674" r:id="rId8"/>
    <p:sldLayoutId id="2147483673" r:id="rId9"/>
    <p:sldLayoutId id="2147483687" r:id="rId10"/>
    <p:sldLayoutId id="2147483688" r:id="rId11"/>
    <p:sldLayoutId id="2147483689" r:id="rId12"/>
    <p:sldLayoutId id="2147483672" r:id="rId13"/>
    <p:sldLayoutId id="2147483679" r:id="rId14"/>
    <p:sldLayoutId id="2147483693" r:id="rId15"/>
    <p:sldLayoutId id="2147483680" r:id="rId16"/>
  </p:sldLayoutIdLst>
  <p:hf hdr="0" dt="0"/>
  <p:txStyles>
    <p:titleStyle>
      <a:lvl1pPr algn="l" defTabSz="1371417" rtl="0" eaLnBrk="1" latinLnBrk="0" hangingPunct="1">
        <a:lnSpc>
          <a:spcPct val="90000"/>
        </a:lnSpc>
        <a:spcBef>
          <a:spcPct val="0"/>
        </a:spcBef>
        <a:buNone/>
        <a:defRPr kumimoji="1" sz="48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1371417" rtl="0" eaLnBrk="1" latinLnBrk="0" hangingPunct="1">
        <a:lnSpc>
          <a:spcPct val="90000"/>
        </a:lnSpc>
        <a:spcBef>
          <a:spcPts val="1500"/>
        </a:spcBef>
        <a:buFont typeface="Wingdings" panose="05000000000000000000" pitchFamily="2" charset="2"/>
        <a:buNone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00000" indent="-342854" algn="l" defTabSz="1371417" rtl="0" eaLnBrk="1" latinLnBrk="0" hangingPunct="1">
        <a:lnSpc>
          <a:spcPct val="90000"/>
        </a:lnSpc>
        <a:spcBef>
          <a:spcPts val="750"/>
        </a:spcBef>
        <a:buFont typeface="Wingdings" panose="05000000000000000000" pitchFamily="2" charset="2"/>
        <a:buChar char="l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332000" indent="-342854" algn="l" defTabSz="1371417" rtl="0" eaLnBrk="1" latinLnBrk="0" hangingPunct="1">
        <a:lnSpc>
          <a:spcPct val="90000"/>
        </a:lnSpc>
        <a:spcBef>
          <a:spcPts val="1200"/>
        </a:spcBef>
        <a:buFont typeface="Wingdings" panose="05000000000000000000" pitchFamily="2" charset="2"/>
        <a:buChar char="l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2399980" indent="-342854" algn="l" defTabSz="1371417" rtl="0" eaLnBrk="1" latinLnBrk="0" hangingPunct="1">
        <a:lnSpc>
          <a:spcPct val="90000"/>
        </a:lnSpc>
        <a:spcBef>
          <a:spcPts val="750"/>
        </a:spcBef>
        <a:buFont typeface="Wingdings" panose="05000000000000000000" pitchFamily="2" charset="2"/>
        <a:buChar char="l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3085689" indent="-342854" algn="l" defTabSz="1371417" rtl="0" eaLnBrk="1" latinLnBrk="0" hangingPunct="1">
        <a:lnSpc>
          <a:spcPct val="90000"/>
        </a:lnSpc>
        <a:spcBef>
          <a:spcPts val="750"/>
        </a:spcBef>
        <a:buFont typeface="Wingdings" panose="05000000000000000000" pitchFamily="2" charset="2"/>
        <a:buChar char="l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397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106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2814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8523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09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4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8543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251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99960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5668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27100" y="471404"/>
            <a:ext cx="16687800" cy="10779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7100" y="1981200"/>
            <a:ext cx="16675100" cy="7404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</p:txBody>
      </p:sp>
      <p:sp>
        <p:nvSpPr>
          <p:cNvPr id="7" name="正方形/長方形 6"/>
          <p:cNvSpPr/>
          <p:nvPr userDrawn="1"/>
        </p:nvSpPr>
        <p:spPr>
          <a:xfrm>
            <a:off x="17043400" y="9533055"/>
            <a:ext cx="736600" cy="7523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043400" y="9621955"/>
            <a:ext cx="736600" cy="5476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00">
                <a:solidFill>
                  <a:schemeClr val="bg1"/>
                </a:solidFill>
                <a:latin typeface="+mn-lt"/>
              </a:defRPr>
            </a:lvl1pPr>
          </a:lstStyle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3"/>
          </p:nvPr>
        </p:nvSpPr>
        <p:spPr>
          <a:xfrm>
            <a:off x="10680700" y="9621838"/>
            <a:ext cx="6172200" cy="5476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18195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84" r:id="rId2"/>
    <p:sldLayoutId id="2147483692" r:id="rId3"/>
    <p:sldLayoutId id="2147483685" r:id="rId4"/>
    <p:sldLayoutId id="2147483686" r:id="rId5"/>
    <p:sldLayoutId id="2147483696" r:id="rId6"/>
    <p:sldLayoutId id="2147483697" r:id="rId7"/>
  </p:sldLayoutIdLst>
  <p:hf hdr="0" dt="0"/>
  <p:txStyles>
    <p:titleStyle>
      <a:lvl1pPr algn="l" defTabSz="1371417" rtl="0" eaLnBrk="1" latinLnBrk="0" hangingPunct="1">
        <a:lnSpc>
          <a:spcPct val="90000"/>
        </a:lnSpc>
        <a:spcBef>
          <a:spcPct val="0"/>
        </a:spcBef>
        <a:buNone/>
        <a:defRPr kumimoji="1" sz="48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1371417" rtl="0" eaLnBrk="1" latinLnBrk="0" hangingPunct="1">
        <a:lnSpc>
          <a:spcPct val="90000"/>
        </a:lnSpc>
        <a:spcBef>
          <a:spcPts val="1500"/>
        </a:spcBef>
        <a:buFont typeface="Wingdings" panose="05000000000000000000" pitchFamily="2" charset="2"/>
        <a:buNone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00000" indent="-342854" algn="l" defTabSz="1371417" rtl="0" eaLnBrk="1" latinLnBrk="0" hangingPunct="1">
        <a:lnSpc>
          <a:spcPct val="90000"/>
        </a:lnSpc>
        <a:spcBef>
          <a:spcPts val="750"/>
        </a:spcBef>
        <a:buFont typeface="Wingdings" panose="05000000000000000000" pitchFamily="2" charset="2"/>
        <a:buChar char="l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332000" indent="-342854" algn="l" defTabSz="1371417" rtl="0" eaLnBrk="1" latinLnBrk="0" hangingPunct="1">
        <a:lnSpc>
          <a:spcPct val="90000"/>
        </a:lnSpc>
        <a:spcBef>
          <a:spcPts val="1200"/>
        </a:spcBef>
        <a:buFont typeface="Wingdings" panose="05000000000000000000" pitchFamily="2" charset="2"/>
        <a:buChar char="l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2399980" indent="-342854" algn="l" defTabSz="1371417" rtl="0" eaLnBrk="1" latinLnBrk="0" hangingPunct="1">
        <a:lnSpc>
          <a:spcPct val="90000"/>
        </a:lnSpc>
        <a:spcBef>
          <a:spcPts val="750"/>
        </a:spcBef>
        <a:buFont typeface="Wingdings" panose="05000000000000000000" pitchFamily="2" charset="2"/>
        <a:buChar char="l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3085689" indent="-342854" algn="l" defTabSz="1371417" rtl="0" eaLnBrk="1" latinLnBrk="0" hangingPunct="1">
        <a:lnSpc>
          <a:spcPct val="90000"/>
        </a:lnSpc>
        <a:spcBef>
          <a:spcPts val="750"/>
        </a:spcBef>
        <a:buFont typeface="Wingdings" panose="05000000000000000000" pitchFamily="2" charset="2"/>
        <a:buChar char="l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397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106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2814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8523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09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4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8543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251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99960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5668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3900" y="484104"/>
            <a:ext cx="16878300" cy="10779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3900" y="1981200"/>
            <a:ext cx="16878300" cy="7404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245361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700" r:id="rId4"/>
    <p:sldLayoutId id="2147483668" r:id="rId5"/>
    <p:sldLayoutId id="2147483669" r:id="rId6"/>
    <p:sldLayoutId id="2147483701" r:id="rId7"/>
    <p:sldLayoutId id="2147483702" r:id="rId8"/>
    <p:sldLayoutId id="2147483694" r:id="rId9"/>
    <p:sldLayoutId id="2147483695" r:id="rId10"/>
    <p:sldLayoutId id="2147483698" r:id="rId11"/>
    <p:sldLayoutId id="2147483699" r:id="rId12"/>
    <p:sldLayoutId id="2147483675" r:id="rId13"/>
    <p:sldLayoutId id="2147483703" r:id="rId14"/>
    <p:sldLayoutId id="2147483682" r:id="rId15"/>
    <p:sldLayoutId id="2147483681" r:id="rId16"/>
    <p:sldLayoutId id="2147483683" r:id="rId17"/>
  </p:sldLayoutIdLst>
  <p:hf hdr="0" dt="0"/>
  <p:txStyles>
    <p:titleStyle>
      <a:lvl1pPr algn="l" defTabSz="1371417" rtl="0" eaLnBrk="1" latinLnBrk="0" hangingPunct="1">
        <a:lnSpc>
          <a:spcPct val="90000"/>
        </a:lnSpc>
        <a:spcBef>
          <a:spcPct val="0"/>
        </a:spcBef>
        <a:buNone/>
        <a:defRPr kumimoji="1" sz="48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1371417" rtl="0" eaLnBrk="1" latinLnBrk="0" hangingPunct="1">
        <a:lnSpc>
          <a:spcPct val="90000"/>
        </a:lnSpc>
        <a:spcBef>
          <a:spcPts val="1500"/>
        </a:spcBef>
        <a:buFont typeface="Wingdings" panose="05000000000000000000" pitchFamily="2" charset="2"/>
        <a:buNone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557146" indent="0" algn="l" defTabSz="1371417" rtl="0" eaLnBrk="1" latinLnBrk="0" hangingPunct="1">
        <a:lnSpc>
          <a:spcPct val="90000"/>
        </a:lnSpc>
        <a:spcBef>
          <a:spcPts val="750"/>
        </a:spcBef>
        <a:buFont typeface="Wingdings" panose="05000000000000000000" pitchFamily="2" charset="2"/>
        <a:buNone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332000" indent="-342854" algn="l" defTabSz="1371417" rtl="0" eaLnBrk="1" latinLnBrk="0" hangingPunct="1">
        <a:lnSpc>
          <a:spcPct val="90000"/>
        </a:lnSpc>
        <a:spcBef>
          <a:spcPts val="1200"/>
        </a:spcBef>
        <a:buFont typeface="Wingdings" panose="05000000000000000000" pitchFamily="2" charset="2"/>
        <a:buChar char="l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2399980" indent="-342854" algn="l" defTabSz="1371417" rtl="0" eaLnBrk="1" latinLnBrk="0" hangingPunct="1">
        <a:lnSpc>
          <a:spcPct val="90000"/>
        </a:lnSpc>
        <a:spcBef>
          <a:spcPts val="750"/>
        </a:spcBef>
        <a:buFont typeface="Wingdings" panose="05000000000000000000" pitchFamily="2" charset="2"/>
        <a:buChar char="l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3085689" indent="-342854" algn="l" defTabSz="1371417" rtl="0" eaLnBrk="1" latinLnBrk="0" hangingPunct="1">
        <a:lnSpc>
          <a:spcPct val="90000"/>
        </a:lnSpc>
        <a:spcBef>
          <a:spcPts val="750"/>
        </a:spcBef>
        <a:buFont typeface="Wingdings" panose="05000000000000000000" pitchFamily="2" charset="2"/>
        <a:buChar char="l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397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106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2814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8523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09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4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8543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251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99960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5668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forces.com/blog/entry/98994" TargetMode="External"/><Relationship Id="rId2" Type="http://schemas.openxmlformats.org/officeDocument/2006/relationships/hyperlink" Target="https://codeforces.com/blog/entry/62393" TargetMode="Externa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b="1" dirty="0"/>
              <a:t>집합과 맵</a:t>
            </a:r>
            <a:endParaRPr kumimoji="1" lang="ja-JP" altLang="en-US" b="1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2"/>
          </p:nvPr>
        </p:nvSpPr>
        <p:spPr>
          <a:xfrm>
            <a:off x="2178424" y="7107377"/>
            <a:ext cx="13541188" cy="2024856"/>
          </a:xfrm>
        </p:spPr>
        <p:txBody>
          <a:bodyPr/>
          <a:lstStyle/>
          <a:p>
            <a:r>
              <a:rPr lang="ko-KR" altLang="en-US" dirty="0"/>
              <a:t>컴퓨터 공학과 </a:t>
            </a:r>
            <a:r>
              <a:rPr lang="en-US" altLang="ko-KR" dirty="0"/>
              <a:t>20230546 </a:t>
            </a:r>
            <a:r>
              <a:rPr lang="ko-KR" altLang="en-US" dirty="0"/>
              <a:t>서보경</a:t>
            </a:r>
            <a:endParaRPr kumimoji="1" lang="ja-JP" altLang="en-US" dirty="0"/>
          </a:p>
        </p:txBody>
      </p:sp>
      <p:sp>
        <p:nvSpPr>
          <p:cNvPr id="8" name="テキスト プレースホルダー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ja-JP" dirty="0"/>
              <a:t>2025 </a:t>
            </a:r>
            <a:r>
              <a:rPr lang="ko-KR" altLang="en-US" dirty="0"/>
              <a:t>겨울방학 알고리즘 스터디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483491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F92700-0B3A-CBB4-4669-4C119EA6E5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92D5A81B-2AE0-7988-E230-3259CB3B4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kumimoji="1" lang="ko-KR" altLang="en-US" b="1" dirty="0" err="1"/>
              <a:t>트리맵이</a:t>
            </a:r>
            <a:r>
              <a:rPr kumimoji="1" lang="ko-KR" altLang="en-US" b="1" dirty="0"/>
              <a:t> 지원이 안된다면</a:t>
            </a:r>
            <a:r>
              <a:rPr kumimoji="1" lang="en-US" altLang="ko-KR" b="1" dirty="0"/>
              <a:t>?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9273D7A8-A714-ACD4-A033-CF0E0E38FA1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10</a:t>
            </a:fld>
            <a:endParaRPr kumimoji="1" lang="ja-JP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A5B5AF-BC04-890D-6643-9AE7DA703672}"/>
              </a:ext>
            </a:extLst>
          </p:cNvPr>
          <p:cNvSpPr txBox="1"/>
          <p:nvPr/>
        </p:nvSpPr>
        <p:spPr>
          <a:xfrm>
            <a:off x="835550" y="1730820"/>
            <a:ext cx="169444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tx1">
                    <a:lumMod val="50000"/>
                  </a:schemeClr>
                </a:solidFill>
              </a:rPr>
              <a:t>코딩테스트에선 해시 충돌을 일으킬 데이터를 넣을 가능성이 낮으니 단순 데이터 보관을 위해서는 해시테이블을</a:t>
            </a:r>
            <a:r>
              <a:rPr lang="en-US" altLang="ko-KR" sz="3600" b="1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ko-KR" altLang="en-US" sz="3600" b="1" dirty="0">
                <a:solidFill>
                  <a:schemeClr val="tx1">
                    <a:lumMod val="50000"/>
                  </a:schemeClr>
                </a:solidFill>
              </a:rPr>
              <a:t>사용하면 됨</a:t>
            </a:r>
            <a:r>
              <a:rPr lang="en-US" altLang="ko-KR" sz="3600" b="1" dirty="0">
                <a:solidFill>
                  <a:schemeClr val="tx1">
                    <a:lumMod val="50000"/>
                  </a:schemeClr>
                </a:solidFill>
              </a:rPr>
              <a:t>. </a:t>
            </a:r>
            <a:r>
              <a:rPr lang="ko-KR" altLang="en-US" sz="3600" b="1" dirty="0">
                <a:solidFill>
                  <a:schemeClr val="tx1">
                    <a:lumMod val="50000"/>
                  </a:schemeClr>
                </a:solidFill>
              </a:rPr>
              <a:t>그러나 트리 </a:t>
            </a:r>
            <a:r>
              <a:rPr lang="ko-KR" altLang="en-US" sz="3600" b="1" dirty="0" err="1">
                <a:solidFill>
                  <a:schemeClr val="tx1">
                    <a:lumMod val="50000"/>
                  </a:schemeClr>
                </a:solidFill>
              </a:rPr>
              <a:t>맵이</a:t>
            </a:r>
            <a:r>
              <a:rPr lang="ko-KR" altLang="en-US" sz="3600" b="1" dirty="0">
                <a:solidFill>
                  <a:schemeClr val="tx1">
                    <a:lumMod val="50000"/>
                  </a:schemeClr>
                </a:solidFill>
              </a:rPr>
              <a:t> 필요한 경우에는 대처하기가 매우 어려움</a:t>
            </a:r>
            <a:r>
              <a:rPr lang="en-US" altLang="ko-KR" sz="3600" b="1" dirty="0">
                <a:solidFill>
                  <a:schemeClr val="tx1">
                    <a:lumMod val="50000"/>
                  </a:schemeClr>
                </a:solidFill>
              </a:rPr>
              <a:t>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E0F6EB8-3AC6-7520-1D0C-4ADB552396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286" y="3989249"/>
            <a:ext cx="7556974" cy="4714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C819F8C-F7DF-1772-CD35-E66386CF8746}"/>
              </a:ext>
            </a:extLst>
          </p:cNvPr>
          <p:cNvSpPr txBox="1"/>
          <p:nvPr/>
        </p:nvSpPr>
        <p:spPr>
          <a:xfrm>
            <a:off x="10136674" y="4247767"/>
            <a:ext cx="7275026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b="1" dirty="0">
                <a:solidFill>
                  <a:schemeClr val="accent1"/>
                </a:solidFill>
              </a:rPr>
              <a:t>이진 검색 트리를 직접 구현하게 된다면 </a:t>
            </a:r>
            <a:endParaRPr lang="en-US" altLang="ko-KR" sz="2400" b="1" dirty="0">
              <a:solidFill>
                <a:schemeClr val="accent1"/>
              </a:solidFill>
            </a:endParaRPr>
          </a:p>
          <a:p>
            <a:r>
              <a:rPr lang="ko-KR" altLang="en-US" sz="2400" b="1" dirty="0">
                <a:solidFill>
                  <a:schemeClr val="accent1"/>
                </a:solidFill>
              </a:rPr>
              <a:t>어느 정도 </a:t>
            </a:r>
            <a:r>
              <a:rPr lang="ko-KR" altLang="en-US" sz="2400" b="1" dirty="0" err="1">
                <a:solidFill>
                  <a:schemeClr val="accent1"/>
                </a:solidFill>
              </a:rPr>
              <a:t>트리맵과</a:t>
            </a:r>
            <a:r>
              <a:rPr lang="ko-KR" altLang="en-US" sz="2400" b="1" dirty="0">
                <a:solidFill>
                  <a:schemeClr val="accent1"/>
                </a:solidFill>
              </a:rPr>
              <a:t> 비슷하게 만들 수 있다</a:t>
            </a:r>
            <a:r>
              <a:rPr lang="en-US" altLang="ko-KR" sz="2400" b="1" dirty="0">
                <a:solidFill>
                  <a:schemeClr val="accent1"/>
                </a:solidFill>
              </a:rPr>
              <a:t>.</a:t>
            </a:r>
          </a:p>
          <a:p>
            <a:r>
              <a:rPr lang="ko-KR" altLang="en-US" sz="2400" b="1" dirty="0">
                <a:solidFill>
                  <a:schemeClr val="accent1"/>
                </a:solidFill>
              </a:rPr>
              <a:t>그러나 이런 방식에는 치명적인 단점이 있는데</a:t>
            </a:r>
            <a:r>
              <a:rPr lang="en-US" altLang="ko-KR" sz="2400" b="1" dirty="0">
                <a:solidFill>
                  <a:schemeClr val="accent1"/>
                </a:solidFill>
              </a:rPr>
              <a:t>, </a:t>
            </a:r>
            <a:r>
              <a:rPr lang="ko-KR" altLang="en-US" sz="2400" b="1" dirty="0">
                <a:solidFill>
                  <a:schemeClr val="accent1"/>
                </a:solidFill>
              </a:rPr>
              <a:t>데이터의 삽입 순서에 따라 트리가 한쪽으로 치우칠 수 있다</a:t>
            </a:r>
            <a:r>
              <a:rPr lang="en-US" altLang="ko-KR" sz="2400" b="1" dirty="0">
                <a:solidFill>
                  <a:schemeClr val="accent1"/>
                </a:solidFill>
              </a:rPr>
              <a:t>.</a:t>
            </a:r>
          </a:p>
          <a:p>
            <a:r>
              <a:rPr lang="ko-KR" altLang="en-US" sz="2400" b="1" dirty="0">
                <a:solidFill>
                  <a:schemeClr val="accent1"/>
                </a:solidFill>
              </a:rPr>
              <a:t>이 치우침은 편향 트리문제를 야기하며 트리의 높이가 증가하게 되고</a:t>
            </a:r>
            <a:r>
              <a:rPr lang="en-US" altLang="ko-KR" sz="2400" b="1" dirty="0">
                <a:solidFill>
                  <a:schemeClr val="accent1"/>
                </a:solidFill>
              </a:rPr>
              <a:t>, </a:t>
            </a:r>
            <a:r>
              <a:rPr lang="ko-KR" altLang="en-US" sz="2400" b="1" dirty="0">
                <a:solidFill>
                  <a:schemeClr val="accent1"/>
                </a:solidFill>
              </a:rPr>
              <a:t>성능이 </a:t>
            </a:r>
            <a:r>
              <a:rPr lang="en-US" altLang="ko-KR" sz="2400" b="1" dirty="0">
                <a:solidFill>
                  <a:schemeClr val="accent1"/>
                </a:solidFill>
              </a:rPr>
              <a:t>O(log n)</a:t>
            </a:r>
            <a:r>
              <a:rPr lang="ko-KR" altLang="en-US" sz="2400" b="1" dirty="0">
                <a:solidFill>
                  <a:schemeClr val="accent1"/>
                </a:solidFill>
              </a:rPr>
              <a:t>에서 </a:t>
            </a:r>
            <a:r>
              <a:rPr lang="en-US" altLang="ko-KR" sz="2400" b="1" dirty="0">
                <a:solidFill>
                  <a:srgbClr val="FF0000"/>
                </a:solidFill>
              </a:rPr>
              <a:t>O(n)</a:t>
            </a:r>
            <a:r>
              <a:rPr lang="ko-KR" altLang="en-US" sz="2400" b="1" dirty="0">
                <a:solidFill>
                  <a:schemeClr val="accent1"/>
                </a:solidFill>
              </a:rPr>
              <a:t>으로 저하될 수 있다</a:t>
            </a:r>
            <a:r>
              <a:rPr lang="en-US" altLang="ko-KR" sz="2400" b="1" dirty="0">
                <a:solidFill>
                  <a:schemeClr val="accent1"/>
                </a:solidFill>
              </a:rPr>
              <a:t>.</a:t>
            </a:r>
          </a:p>
          <a:p>
            <a:r>
              <a:rPr lang="en-US" altLang="ko-KR" sz="2400" b="1" dirty="0">
                <a:solidFill>
                  <a:schemeClr val="accent1"/>
                </a:solidFill>
              </a:rPr>
              <a:t>C++</a:t>
            </a:r>
            <a:r>
              <a:rPr lang="ko-KR" altLang="en-US" sz="2400" b="1" dirty="0">
                <a:solidFill>
                  <a:schemeClr val="accent1"/>
                </a:solidFill>
              </a:rPr>
              <a:t>과 </a:t>
            </a:r>
            <a:r>
              <a:rPr lang="en-US" altLang="ko-KR" sz="2400" b="1" dirty="0">
                <a:solidFill>
                  <a:schemeClr val="accent1"/>
                </a:solidFill>
              </a:rPr>
              <a:t>JAVA</a:t>
            </a:r>
            <a:r>
              <a:rPr lang="ko-KR" altLang="en-US" sz="2400" b="1" dirty="0">
                <a:solidFill>
                  <a:schemeClr val="accent1"/>
                </a:solidFill>
              </a:rPr>
              <a:t>에서는 </a:t>
            </a:r>
            <a:r>
              <a:rPr lang="ko-KR" altLang="en-US" sz="2400" b="1" dirty="0">
                <a:solidFill>
                  <a:srgbClr val="FF0000"/>
                </a:solidFill>
              </a:rPr>
              <a:t>레드</a:t>
            </a:r>
            <a:r>
              <a:rPr lang="en-US" altLang="ko-KR" sz="2400" b="1" dirty="0">
                <a:solidFill>
                  <a:srgbClr val="FF0000"/>
                </a:solidFill>
              </a:rPr>
              <a:t>-</a:t>
            </a:r>
            <a:r>
              <a:rPr lang="ko-KR" altLang="en-US" sz="2400" b="1" dirty="0">
                <a:solidFill>
                  <a:srgbClr val="FF0000"/>
                </a:solidFill>
              </a:rPr>
              <a:t>블랙 트리</a:t>
            </a:r>
            <a:r>
              <a:rPr lang="ko-KR" altLang="en-US" sz="2400" b="1" dirty="0">
                <a:solidFill>
                  <a:schemeClr val="accent1"/>
                </a:solidFill>
              </a:rPr>
              <a:t>를 사용해서 트리의 높이가 한쪽으로 치우치지 않도록 자기 균형을 유지한다</a:t>
            </a:r>
            <a:r>
              <a:rPr lang="en-US" altLang="ko-KR" sz="2400" b="1" dirty="0">
                <a:solidFill>
                  <a:schemeClr val="accent1"/>
                </a:solidFill>
              </a:rPr>
              <a:t>. (</a:t>
            </a:r>
            <a:r>
              <a:rPr lang="ko-KR" altLang="en-US" sz="2400" b="1" dirty="0">
                <a:solidFill>
                  <a:schemeClr val="accent1"/>
                </a:solidFill>
              </a:rPr>
              <a:t>회전 혹은 색상 변경</a:t>
            </a:r>
            <a:r>
              <a:rPr lang="en-US" altLang="ko-KR" sz="2400" b="1" dirty="0">
                <a:solidFill>
                  <a:schemeClr val="accent1"/>
                </a:solidFill>
              </a:rPr>
              <a:t>)</a:t>
            </a:r>
          </a:p>
          <a:p>
            <a:r>
              <a:rPr lang="ko-KR" altLang="en-US" sz="2400" b="1" dirty="0">
                <a:solidFill>
                  <a:schemeClr val="accent1"/>
                </a:solidFill>
              </a:rPr>
              <a:t>이러한 자기 균형 트리는 구현하기가 매우 힘들다</a:t>
            </a:r>
            <a:r>
              <a:rPr lang="en-US" altLang="ko-KR" sz="2400" b="1" dirty="0">
                <a:solidFill>
                  <a:schemeClr val="accent1"/>
                </a:solidFill>
              </a:rPr>
              <a:t>.</a:t>
            </a:r>
            <a:endParaRPr lang="ko-KR" altLang="en-US" sz="24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42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목차</a:t>
            </a:r>
            <a:endParaRPr kumimoji="1" lang="ja-JP" altLang="en-US" b="1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b="1" dirty="0">
                <a:solidFill>
                  <a:schemeClr val="tx1">
                    <a:lumMod val="50000"/>
                  </a:schemeClr>
                </a:solidFill>
              </a:rPr>
              <a:t>집합은 </a:t>
            </a:r>
            <a:r>
              <a:rPr lang="ko-KR" altLang="en-US" b="1" dirty="0" err="1">
                <a:solidFill>
                  <a:schemeClr val="tx1">
                    <a:lumMod val="50000"/>
                  </a:schemeClr>
                </a:solidFill>
              </a:rPr>
              <a:t>뭐고</a:t>
            </a:r>
            <a:r>
              <a:rPr lang="en-US" altLang="ko-KR" b="1" dirty="0">
                <a:solidFill>
                  <a:schemeClr val="tx1">
                    <a:lumMod val="50000"/>
                  </a:schemeClr>
                </a:solidFill>
              </a:rPr>
              <a:t>, </a:t>
            </a:r>
            <a:r>
              <a:rPr lang="ko-KR" altLang="en-US" b="1" dirty="0" err="1">
                <a:solidFill>
                  <a:schemeClr val="tx1">
                    <a:lumMod val="50000"/>
                  </a:schemeClr>
                </a:solidFill>
              </a:rPr>
              <a:t>맵은</a:t>
            </a:r>
            <a:r>
              <a:rPr lang="ko-KR" altLang="en-US" b="1" dirty="0">
                <a:solidFill>
                  <a:schemeClr val="tx1">
                    <a:lumMod val="50000"/>
                  </a:schemeClr>
                </a:solidFill>
              </a:rPr>
              <a:t> 뭐지</a:t>
            </a:r>
            <a:r>
              <a:rPr lang="en-US" altLang="ko-KR" b="1" dirty="0">
                <a:solidFill>
                  <a:schemeClr val="tx1">
                    <a:lumMod val="50000"/>
                  </a:schemeClr>
                </a:solidFill>
              </a:rPr>
              <a:t>?</a:t>
            </a:r>
          </a:p>
          <a:p>
            <a:r>
              <a:rPr kumimoji="1" lang="ko-KR" altLang="en-US" b="1" dirty="0">
                <a:solidFill>
                  <a:schemeClr val="tx1">
                    <a:lumMod val="50000"/>
                  </a:schemeClr>
                </a:solidFill>
              </a:rPr>
              <a:t>트리 기반의 집합과 맵</a:t>
            </a:r>
            <a:endParaRPr kumimoji="1" lang="en-US" altLang="ko-KR" b="1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ko-KR" altLang="en-US" b="1" dirty="0">
                <a:solidFill>
                  <a:schemeClr val="tx1">
                    <a:lumMod val="50000"/>
                  </a:schemeClr>
                </a:solidFill>
              </a:rPr>
              <a:t>해시 기반의 집합과 맵</a:t>
            </a:r>
            <a:endParaRPr kumimoji="1" lang="en-US" altLang="ko-KR" b="1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ko-KR" altLang="en-US" b="1" dirty="0">
                <a:solidFill>
                  <a:schemeClr val="tx1">
                    <a:lumMod val="50000"/>
                  </a:schemeClr>
                </a:solidFill>
              </a:rPr>
              <a:t>해시는 무적일까</a:t>
            </a:r>
            <a:r>
              <a:rPr lang="en-US" altLang="ko-KR" b="1" dirty="0">
                <a:solidFill>
                  <a:schemeClr val="tx1">
                    <a:lumMod val="50000"/>
                  </a:schemeClr>
                </a:solidFill>
              </a:rPr>
              <a:t>?</a:t>
            </a:r>
          </a:p>
          <a:p>
            <a:r>
              <a:rPr kumimoji="1" lang="ko-KR" altLang="en-US" b="1" dirty="0" err="1">
                <a:solidFill>
                  <a:schemeClr val="tx1">
                    <a:lumMod val="50000"/>
                  </a:schemeClr>
                </a:solidFill>
              </a:rPr>
              <a:t>트리맵이</a:t>
            </a:r>
            <a:r>
              <a:rPr kumimoji="1" lang="ko-KR" altLang="en-US" b="1" dirty="0">
                <a:solidFill>
                  <a:schemeClr val="tx1">
                    <a:lumMod val="50000"/>
                  </a:schemeClr>
                </a:solidFill>
              </a:rPr>
              <a:t> 지원이 안된다면</a:t>
            </a:r>
            <a:r>
              <a:rPr kumimoji="1" lang="en-US" altLang="ko-KR" b="1" dirty="0">
                <a:solidFill>
                  <a:schemeClr val="tx1">
                    <a:lumMod val="50000"/>
                  </a:schemeClr>
                </a:solidFill>
              </a:rPr>
              <a:t>?</a:t>
            </a:r>
          </a:p>
        </p:txBody>
      </p:sp>
      <p:sp>
        <p:nvSpPr>
          <p:cNvPr id="8" name="スライド番号プレースホルダー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kumimoji="1" lang="en-US" altLang="ja-JP" dirty="0"/>
              <a:t>2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144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/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lang="ko-KR" altLang="en-US" b="1" dirty="0"/>
              <a:t>집합 이란</a:t>
            </a:r>
            <a:r>
              <a:rPr lang="en-US" altLang="ko-KR" b="1" dirty="0"/>
              <a:t>?</a:t>
            </a:r>
            <a:endParaRPr kumimoji="1" lang="en-US" altLang="ja-JP" b="1" dirty="0"/>
          </a:p>
        </p:txBody>
      </p:sp>
      <p:sp>
        <p:nvSpPr>
          <p:cNvPr id="12" name="スライド番号プレースホルダー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BB708F4-1EA4-1DB4-69A3-AD138E31DDA9}"/>
              </a:ext>
            </a:extLst>
          </p:cNvPr>
          <p:cNvSpPr txBox="1"/>
          <p:nvPr/>
        </p:nvSpPr>
        <p:spPr>
          <a:xfrm>
            <a:off x="2350885" y="2104981"/>
            <a:ext cx="1358622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accent5">
                    <a:lumMod val="75000"/>
                  </a:schemeClr>
                </a:solidFill>
              </a:rPr>
              <a:t>집합</a:t>
            </a:r>
            <a:r>
              <a:rPr lang="en-US" altLang="ko-KR" sz="3200" b="1" dirty="0">
                <a:solidFill>
                  <a:schemeClr val="accent5">
                    <a:lumMod val="75000"/>
                  </a:schemeClr>
                </a:solidFill>
              </a:rPr>
              <a:t>(Set)</a:t>
            </a:r>
            <a:r>
              <a:rPr lang="ko-KR" altLang="en-US" sz="3200" b="1" dirty="0">
                <a:solidFill>
                  <a:schemeClr val="accent5">
                    <a:lumMod val="75000"/>
                  </a:schemeClr>
                </a:solidFill>
              </a:rPr>
              <a:t>이란 </a:t>
            </a:r>
            <a:r>
              <a:rPr lang="ko-KR" altLang="en-US" sz="3200" b="1" dirty="0">
                <a:solidFill>
                  <a:srgbClr val="FF0000"/>
                </a:solidFill>
              </a:rPr>
              <a:t>고유한 </a:t>
            </a:r>
            <a:r>
              <a:rPr lang="ko-KR" altLang="en-US" sz="3200" b="1" dirty="0" err="1">
                <a:solidFill>
                  <a:srgbClr val="FF0000"/>
                </a:solidFill>
              </a:rPr>
              <a:t>값만</a:t>
            </a:r>
            <a:r>
              <a:rPr lang="ko-KR" altLang="en-US" sz="3200" b="1" dirty="0" err="1">
                <a:solidFill>
                  <a:schemeClr val="accent5">
                    <a:lumMod val="75000"/>
                  </a:schemeClr>
                </a:solidFill>
              </a:rPr>
              <a:t>을</a:t>
            </a:r>
            <a:r>
              <a:rPr lang="ko-KR" altLang="en-US" sz="3200" b="1" dirty="0">
                <a:solidFill>
                  <a:schemeClr val="accent5">
                    <a:lumMod val="75000"/>
                  </a:schemeClr>
                </a:solidFill>
              </a:rPr>
              <a:t> 저장하고</a:t>
            </a:r>
            <a:r>
              <a:rPr lang="en-US" altLang="ko-KR" sz="3200" b="1" dirty="0">
                <a:solidFill>
                  <a:schemeClr val="accent5">
                    <a:lumMod val="75000"/>
                  </a:schemeClr>
                </a:solidFill>
              </a:rPr>
              <a:t>, </a:t>
            </a:r>
            <a:r>
              <a:rPr lang="ko-KR" altLang="en-US" sz="3200" b="1" dirty="0">
                <a:solidFill>
                  <a:schemeClr val="accent5">
                    <a:lumMod val="75000"/>
                  </a:schemeClr>
                </a:solidFill>
              </a:rPr>
              <a:t>중복을 허용하지 않는 자료구조이다</a:t>
            </a:r>
            <a:r>
              <a:rPr lang="en-US" altLang="ko-KR" sz="3200" b="1" dirty="0">
                <a:solidFill>
                  <a:schemeClr val="accent5">
                    <a:lumMod val="75000"/>
                  </a:schemeClr>
                </a:solidFill>
              </a:rPr>
              <a:t>.</a:t>
            </a:r>
          </a:p>
          <a:p>
            <a:r>
              <a:rPr lang="ko-KR" altLang="en-US" sz="3200" b="1" dirty="0">
                <a:solidFill>
                  <a:schemeClr val="accent5">
                    <a:lumMod val="75000"/>
                  </a:schemeClr>
                </a:solidFill>
              </a:rPr>
              <a:t>내부적으로 이진 탐색 트리 혹은 해시 테이블로 구성이 되어있다</a:t>
            </a:r>
            <a:r>
              <a:rPr lang="en-US" altLang="ko-KR" sz="3200" b="1" dirty="0">
                <a:solidFill>
                  <a:schemeClr val="accent5">
                    <a:lumMod val="75000"/>
                  </a:schemeClr>
                </a:solidFill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2B438B5-1269-1BAA-4D7B-FE1EF7A059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0276" y="3480851"/>
            <a:ext cx="5877217" cy="4196206"/>
          </a:xfrm>
          <a:prstGeom prst="rect">
            <a:avLst/>
          </a:prstGeom>
        </p:spPr>
      </p:pic>
      <p:sp>
        <p:nvSpPr>
          <p:cNvPr id="5" name="화살표: 아래쪽 4">
            <a:extLst>
              <a:ext uri="{FF2B5EF4-FFF2-40B4-BE49-F238E27FC236}">
                <a16:creationId xmlns:a16="http://schemas.microsoft.com/office/drawing/2014/main" id="{DBD7AA24-48B1-A0F1-E295-14E6AFD23B67}"/>
              </a:ext>
            </a:extLst>
          </p:cNvPr>
          <p:cNvSpPr/>
          <p:nvPr/>
        </p:nvSpPr>
        <p:spPr>
          <a:xfrm rot="16200000">
            <a:off x="8556813" y="4832200"/>
            <a:ext cx="1077217" cy="1707126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rgbClr val="FF0000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5FF15C8-1420-396B-AC60-459D5EABE3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23349" y="5336959"/>
            <a:ext cx="5974375" cy="69760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5802F27-FC17-8688-8504-5C04E441320D}"/>
              </a:ext>
            </a:extLst>
          </p:cNvPr>
          <p:cNvSpPr txBox="1"/>
          <p:nvPr/>
        </p:nvSpPr>
        <p:spPr>
          <a:xfrm>
            <a:off x="2099257" y="8180432"/>
            <a:ext cx="141984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tx1">
                    <a:lumMod val="50000"/>
                  </a:schemeClr>
                </a:solidFill>
              </a:rPr>
              <a:t>각 </a:t>
            </a:r>
            <a:r>
              <a:rPr lang="en-US" altLang="ko-KR" sz="3200" b="1" dirty="0">
                <a:solidFill>
                  <a:schemeClr val="tx1">
                    <a:lumMod val="50000"/>
                  </a:schemeClr>
                </a:solidFill>
              </a:rPr>
              <a:t>Set</a:t>
            </a:r>
            <a:r>
              <a:rPr lang="ko-KR" altLang="en-US" sz="3200" b="1" dirty="0">
                <a:solidFill>
                  <a:schemeClr val="tx1">
                    <a:lumMod val="50000"/>
                  </a:schemeClr>
                </a:solidFill>
              </a:rPr>
              <a:t>에 원소를 집어넣었을 때 중복을 제외 하고 모두 들어가 있는 모습이다</a:t>
            </a:r>
            <a:r>
              <a:rPr lang="en-US" altLang="ko-KR" sz="3200" b="1" dirty="0">
                <a:solidFill>
                  <a:schemeClr val="tx1">
                    <a:lumMod val="50000"/>
                  </a:schemeClr>
                </a:solidFill>
              </a:rPr>
              <a:t>.</a:t>
            </a:r>
            <a:r>
              <a:rPr lang="ko-KR" altLang="en-US" sz="3200" b="1" dirty="0">
                <a:solidFill>
                  <a:schemeClr val="tx1">
                    <a:lumMod val="50000"/>
                  </a:schemeClr>
                </a:solidFill>
              </a:rPr>
              <a:t> </a:t>
            </a:r>
            <a:endParaRPr lang="en-US" altLang="ko-KR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6264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7C0384-5C19-53DB-563A-08F50F0157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6B2FAFA2-7FB3-3786-251D-D7F3E786A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lang="ko-KR" altLang="en-US" b="1" dirty="0"/>
              <a:t>맵 이란</a:t>
            </a:r>
            <a:r>
              <a:rPr lang="en-US" altLang="ko-KR" b="1" dirty="0"/>
              <a:t>?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14B78A2F-71CA-C29D-796D-5507E4928A9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E7FC386-FC4B-55B8-BED8-E6DAED189E18}"/>
              </a:ext>
            </a:extLst>
          </p:cNvPr>
          <p:cNvSpPr txBox="1"/>
          <p:nvPr/>
        </p:nvSpPr>
        <p:spPr>
          <a:xfrm>
            <a:off x="2896635" y="2210930"/>
            <a:ext cx="1358622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accent5">
                    <a:lumMod val="75000"/>
                  </a:schemeClr>
                </a:solidFill>
              </a:rPr>
              <a:t>맵</a:t>
            </a:r>
            <a:r>
              <a:rPr lang="en-US" altLang="ko-KR" sz="3200" b="1" dirty="0">
                <a:solidFill>
                  <a:schemeClr val="accent5">
                    <a:lumMod val="75000"/>
                  </a:schemeClr>
                </a:solidFill>
              </a:rPr>
              <a:t>(Map)</a:t>
            </a:r>
            <a:r>
              <a:rPr lang="ko-KR" altLang="en-US" sz="3200" b="1" dirty="0">
                <a:solidFill>
                  <a:schemeClr val="accent5">
                    <a:lumMod val="75000"/>
                  </a:schemeClr>
                </a:solidFill>
              </a:rPr>
              <a:t>이란 </a:t>
            </a:r>
            <a:r>
              <a:rPr lang="ko-KR" altLang="en-US" sz="3200" b="1" dirty="0">
                <a:solidFill>
                  <a:srgbClr val="FF0000"/>
                </a:solidFill>
              </a:rPr>
              <a:t>키</a:t>
            </a:r>
            <a:r>
              <a:rPr lang="en-US" altLang="ko-KR" sz="3200" b="1" dirty="0">
                <a:solidFill>
                  <a:srgbClr val="FF0000"/>
                </a:solidFill>
              </a:rPr>
              <a:t>-</a:t>
            </a:r>
            <a:r>
              <a:rPr lang="ko-KR" altLang="en-US" sz="3200" b="1" dirty="0">
                <a:solidFill>
                  <a:srgbClr val="FF0000"/>
                </a:solidFill>
              </a:rPr>
              <a:t>값 관계</a:t>
            </a:r>
            <a:r>
              <a:rPr lang="ko-KR" altLang="en-US" sz="3200" b="1" dirty="0">
                <a:solidFill>
                  <a:schemeClr val="accent5">
                    <a:lumMod val="75000"/>
                  </a:schemeClr>
                </a:solidFill>
              </a:rPr>
              <a:t>를 저장하고</a:t>
            </a:r>
            <a:r>
              <a:rPr lang="en-US" altLang="ko-KR" sz="3200" b="1" dirty="0">
                <a:solidFill>
                  <a:schemeClr val="accent5">
                    <a:lumMod val="75000"/>
                  </a:schemeClr>
                </a:solidFill>
              </a:rPr>
              <a:t>, </a:t>
            </a:r>
            <a:r>
              <a:rPr lang="ko-KR" altLang="en-US" sz="3200" b="1" dirty="0">
                <a:solidFill>
                  <a:schemeClr val="accent5">
                    <a:lumMod val="75000"/>
                  </a:schemeClr>
                </a:solidFill>
              </a:rPr>
              <a:t>각 </a:t>
            </a:r>
            <a:r>
              <a:rPr lang="ko-KR" altLang="en-US" sz="3200" b="1" dirty="0">
                <a:solidFill>
                  <a:srgbClr val="FF0000"/>
                </a:solidFill>
              </a:rPr>
              <a:t>키가 고유한 </a:t>
            </a:r>
            <a:r>
              <a:rPr lang="ko-KR" altLang="en-US" sz="3200" b="1" dirty="0">
                <a:solidFill>
                  <a:schemeClr val="accent5">
                    <a:lumMod val="75000"/>
                  </a:schemeClr>
                </a:solidFill>
              </a:rPr>
              <a:t>자료구조이다</a:t>
            </a:r>
            <a:r>
              <a:rPr lang="en-US" altLang="ko-KR" sz="3200" b="1" dirty="0">
                <a:solidFill>
                  <a:schemeClr val="accent5">
                    <a:lumMod val="75000"/>
                  </a:schemeClr>
                </a:solidFill>
              </a:rPr>
              <a:t>.</a:t>
            </a:r>
          </a:p>
          <a:p>
            <a:r>
              <a:rPr lang="ko-KR" altLang="en-US" sz="3200" b="1" dirty="0">
                <a:solidFill>
                  <a:schemeClr val="accent5">
                    <a:lumMod val="75000"/>
                  </a:schemeClr>
                </a:solidFill>
              </a:rPr>
              <a:t>내부적으로 이진 탐색 트리 혹은 해시 테이블로 구성이 되어있다</a:t>
            </a:r>
            <a:r>
              <a:rPr lang="en-US" altLang="ko-KR" sz="3200" b="1" dirty="0">
                <a:solidFill>
                  <a:schemeClr val="accent5">
                    <a:lumMod val="75000"/>
                  </a:schemeClr>
                </a:solidFill>
              </a:rPr>
              <a:t>.</a:t>
            </a:r>
          </a:p>
        </p:txBody>
      </p:sp>
      <p:sp>
        <p:nvSpPr>
          <p:cNvPr id="5" name="화살표: 아래쪽 4">
            <a:extLst>
              <a:ext uri="{FF2B5EF4-FFF2-40B4-BE49-F238E27FC236}">
                <a16:creationId xmlns:a16="http://schemas.microsoft.com/office/drawing/2014/main" id="{14DEC3B2-390A-322F-0EAC-30632DA346B5}"/>
              </a:ext>
            </a:extLst>
          </p:cNvPr>
          <p:cNvSpPr/>
          <p:nvPr/>
        </p:nvSpPr>
        <p:spPr>
          <a:xfrm rot="16200000">
            <a:off x="10310824" y="4725390"/>
            <a:ext cx="1077217" cy="1707126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392FF2-501A-892F-1376-47077B482F68}"/>
              </a:ext>
            </a:extLst>
          </p:cNvPr>
          <p:cNvSpPr txBox="1"/>
          <p:nvPr/>
        </p:nvSpPr>
        <p:spPr>
          <a:xfrm>
            <a:off x="2896635" y="8148849"/>
            <a:ext cx="1419846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tx1">
                    <a:lumMod val="50000"/>
                  </a:schemeClr>
                </a:solidFill>
              </a:rPr>
              <a:t>각 </a:t>
            </a:r>
            <a:r>
              <a:rPr lang="en-US" altLang="ko-KR" sz="3200" b="1" dirty="0">
                <a:solidFill>
                  <a:schemeClr val="tx1">
                    <a:lumMod val="50000"/>
                  </a:schemeClr>
                </a:solidFill>
              </a:rPr>
              <a:t>Map</a:t>
            </a:r>
            <a:r>
              <a:rPr lang="ko-KR" altLang="en-US" sz="3200" b="1" dirty="0">
                <a:solidFill>
                  <a:schemeClr val="tx1">
                    <a:lumMod val="50000"/>
                  </a:schemeClr>
                </a:solidFill>
              </a:rPr>
              <a:t>에 원소를 집어넣었을 때 키를 기준으로 데이터가 삽입되며</a:t>
            </a:r>
            <a:r>
              <a:rPr lang="en-US" altLang="ko-KR" sz="3200" b="1" dirty="0">
                <a:solidFill>
                  <a:schemeClr val="tx1">
                    <a:lumMod val="50000"/>
                  </a:schemeClr>
                </a:solidFill>
              </a:rPr>
              <a:t>, </a:t>
            </a:r>
          </a:p>
          <a:p>
            <a:r>
              <a:rPr lang="ko-KR" altLang="en-US" sz="3200" b="1" dirty="0">
                <a:solidFill>
                  <a:schemeClr val="tx1">
                    <a:lumMod val="50000"/>
                  </a:schemeClr>
                </a:solidFill>
              </a:rPr>
              <a:t>값을 바꾸는 연산자도 사용할 수 있다</a:t>
            </a:r>
            <a:r>
              <a:rPr lang="en-US" altLang="ko-KR" sz="3200" b="1" dirty="0">
                <a:solidFill>
                  <a:schemeClr val="tx1">
                    <a:lumMod val="50000"/>
                  </a:schemeClr>
                </a:solidFill>
              </a:rPr>
              <a:t>.</a:t>
            </a:r>
            <a:endParaRPr lang="en-US" altLang="ko-KR" sz="3200" b="1" dirty="0">
              <a:solidFill>
                <a:srgbClr val="0070C0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16352C8-BD24-3D36-7AC4-C75D37576C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8257" y="3460935"/>
            <a:ext cx="6990584" cy="417496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8045B7E-7E91-E710-8A2F-0EAFB5BEBB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09343" y="3460935"/>
            <a:ext cx="3342655" cy="4174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324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76D188-773B-AE4A-535B-A0B0134491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4AA29678-42B9-740D-29B2-69B84C2AE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lang="ko-KR" altLang="en-US" b="1" dirty="0"/>
              <a:t>트리 기반의 집합과 맵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2ABB511E-1A00-7C5A-21E5-B4F5445720F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073757D-D484-8AA7-9C95-56F5C9B4D0EF}"/>
              </a:ext>
            </a:extLst>
          </p:cNvPr>
          <p:cNvSpPr txBox="1"/>
          <p:nvPr/>
        </p:nvSpPr>
        <p:spPr>
          <a:xfrm>
            <a:off x="1421627" y="2157734"/>
            <a:ext cx="1488203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accent5">
                    <a:lumMod val="75000"/>
                  </a:schemeClr>
                </a:solidFill>
              </a:rPr>
              <a:t>트리 기반의 집합은 </a:t>
            </a:r>
            <a:r>
              <a:rPr lang="ko-KR" altLang="en-US" sz="3200" b="1" dirty="0">
                <a:solidFill>
                  <a:srgbClr val="FF0000"/>
                </a:solidFill>
              </a:rPr>
              <a:t>레드</a:t>
            </a:r>
            <a:r>
              <a:rPr lang="en-US" altLang="ko-KR" sz="3200" b="1" dirty="0">
                <a:solidFill>
                  <a:srgbClr val="FF0000"/>
                </a:solidFill>
              </a:rPr>
              <a:t>-</a:t>
            </a:r>
            <a:r>
              <a:rPr lang="ko-KR" altLang="en-US" sz="3200" b="1" dirty="0">
                <a:solidFill>
                  <a:srgbClr val="FF0000"/>
                </a:solidFill>
              </a:rPr>
              <a:t>블랙 트리 </a:t>
            </a:r>
            <a:r>
              <a:rPr lang="ko-KR" altLang="en-US" sz="3200" b="1" dirty="0">
                <a:solidFill>
                  <a:schemeClr val="accent5">
                    <a:lumMod val="75000"/>
                  </a:schemeClr>
                </a:solidFill>
              </a:rPr>
              <a:t>혹은 </a:t>
            </a:r>
            <a:r>
              <a:rPr lang="en-US" altLang="ko-KR" sz="3200" b="1" dirty="0">
                <a:solidFill>
                  <a:srgbClr val="FF0000"/>
                </a:solidFill>
              </a:rPr>
              <a:t>AVL </a:t>
            </a:r>
            <a:r>
              <a:rPr lang="ko-KR" altLang="en-US" sz="3200" b="1" dirty="0">
                <a:solidFill>
                  <a:srgbClr val="FF0000"/>
                </a:solidFill>
              </a:rPr>
              <a:t>트리 </a:t>
            </a:r>
            <a:r>
              <a:rPr lang="ko-KR" altLang="en-US" sz="3200" b="1" dirty="0">
                <a:solidFill>
                  <a:schemeClr val="accent5">
                    <a:lumMod val="75000"/>
                  </a:schemeClr>
                </a:solidFill>
              </a:rPr>
              <a:t>기반으로</a:t>
            </a:r>
            <a:r>
              <a:rPr lang="en-US" altLang="ko-KR" sz="32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ko-KR" altLang="en-US" sz="3200" b="1" dirty="0">
                <a:solidFill>
                  <a:schemeClr val="accent5">
                    <a:lumMod val="75000"/>
                  </a:schemeClr>
                </a:solidFill>
              </a:rPr>
              <a:t>이루어진 자료구조이다</a:t>
            </a:r>
            <a:r>
              <a:rPr lang="en-US" altLang="ko-KR" sz="3200" b="1" dirty="0">
                <a:solidFill>
                  <a:schemeClr val="accent5">
                    <a:lumMod val="75000"/>
                  </a:schemeClr>
                </a:solidFill>
              </a:rPr>
              <a:t>. </a:t>
            </a:r>
            <a:r>
              <a:rPr lang="en-US" altLang="ko-KR" sz="3200" b="1" dirty="0">
                <a:solidFill>
                  <a:schemeClr val="accent4"/>
                </a:solidFill>
              </a:rPr>
              <a:t>C / Swift / Python</a:t>
            </a:r>
            <a:r>
              <a:rPr lang="ko-KR" altLang="en-US" sz="3200" b="1" dirty="0">
                <a:solidFill>
                  <a:schemeClr val="accent4"/>
                </a:solidFill>
              </a:rPr>
              <a:t>등에서는 지원하지 않는다</a:t>
            </a:r>
            <a:r>
              <a:rPr lang="en-US" altLang="ko-KR" sz="3200" b="1" dirty="0">
                <a:solidFill>
                  <a:schemeClr val="accent4"/>
                </a:solidFill>
              </a:rPr>
              <a:t>. </a:t>
            </a:r>
            <a:r>
              <a:rPr lang="en-US" altLang="ko-KR" sz="3200" b="1" dirty="0">
                <a:solidFill>
                  <a:schemeClr val="accent5">
                    <a:lumMod val="75000"/>
                  </a:schemeClr>
                </a:solidFill>
              </a:rPr>
              <a:t>(</a:t>
            </a:r>
            <a:r>
              <a:rPr lang="ko-KR" altLang="en-US" sz="3200" b="1" dirty="0">
                <a:solidFill>
                  <a:schemeClr val="accent5">
                    <a:lumMod val="75000"/>
                  </a:schemeClr>
                </a:solidFill>
              </a:rPr>
              <a:t>내부 라이브러리 기준</a:t>
            </a:r>
            <a:r>
              <a:rPr lang="en-US" altLang="ko-KR" sz="3200" b="1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B80C25C-BC19-6088-D058-E374B2FCA6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1627" y="3572905"/>
            <a:ext cx="5925244" cy="419226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BA9986F-3F6F-28B6-180A-AF71E40EEC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51005" y="5320554"/>
            <a:ext cx="6015935" cy="696969"/>
          </a:xfrm>
          <a:prstGeom prst="rect">
            <a:avLst/>
          </a:prstGeom>
        </p:spPr>
      </p:pic>
      <p:sp>
        <p:nvSpPr>
          <p:cNvPr id="18" name="화살표: 아래쪽 17">
            <a:extLst>
              <a:ext uri="{FF2B5EF4-FFF2-40B4-BE49-F238E27FC236}">
                <a16:creationId xmlns:a16="http://schemas.microsoft.com/office/drawing/2014/main" id="{FA17A3BC-955E-0910-C32C-5F18F301ADAD}"/>
              </a:ext>
            </a:extLst>
          </p:cNvPr>
          <p:cNvSpPr/>
          <p:nvPr/>
        </p:nvSpPr>
        <p:spPr>
          <a:xfrm rot="16200000">
            <a:off x="8324038" y="4827751"/>
            <a:ext cx="1077217" cy="1707126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rgbClr val="FF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AC5A7D1-5CEA-BEB9-6C5D-4DBBF1A71D12}"/>
              </a:ext>
            </a:extLst>
          </p:cNvPr>
          <p:cNvSpPr txBox="1"/>
          <p:nvPr/>
        </p:nvSpPr>
        <p:spPr>
          <a:xfrm>
            <a:off x="3900173" y="8305525"/>
            <a:ext cx="1048765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rgbClr val="FF0000"/>
                </a:solidFill>
              </a:rPr>
              <a:t>데이터 기반으로 정렬된 상태</a:t>
            </a:r>
            <a:r>
              <a:rPr lang="ko-KR" altLang="en-US" sz="3200" b="1" dirty="0">
                <a:solidFill>
                  <a:schemeClr val="tx1">
                    <a:lumMod val="50000"/>
                  </a:schemeClr>
                </a:solidFill>
              </a:rPr>
              <a:t>로 유지시키는 자료구조이다</a:t>
            </a:r>
            <a:r>
              <a:rPr lang="en-US" altLang="ko-KR" sz="3200" b="1" dirty="0">
                <a:solidFill>
                  <a:schemeClr val="tx1">
                    <a:lumMod val="50000"/>
                  </a:schemeClr>
                </a:solidFill>
              </a:rPr>
              <a:t>.</a:t>
            </a:r>
          </a:p>
          <a:p>
            <a:r>
              <a:rPr lang="ko-KR" altLang="en-US" sz="3200" b="1" dirty="0" err="1">
                <a:solidFill>
                  <a:schemeClr val="tx1">
                    <a:lumMod val="50000"/>
                  </a:schemeClr>
                </a:solidFill>
              </a:rPr>
              <a:t>시간복잡도는</a:t>
            </a:r>
            <a:r>
              <a:rPr lang="ko-KR" altLang="en-US" sz="3200" b="1" dirty="0">
                <a:solidFill>
                  <a:schemeClr val="tx1">
                    <a:lumMod val="50000"/>
                  </a:schemeClr>
                </a:solidFill>
              </a:rPr>
              <a:t> 삽입</a:t>
            </a:r>
            <a:r>
              <a:rPr lang="en-US" altLang="ko-KR" sz="3200" b="1" dirty="0">
                <a:solidFill>
                  <a:schemeClr val="tx1">
                    <a:lumMod val="50000"/>
                  </a:schemeClr>
                </a:solidFill>
              </a:rPr>
              <a:t>, </a:t>
            </a:r>
            <a:r>
              <a:rPr lang="ko-KR" altLang="en-US" sz="3200" b="1" dirty="0">
                <a:solidFill>
                  <a:schemeClr val="tx1">
                    <a:lumMod val="50000"/>
                  </a:schemeClr>
                </a:solidFill>
              </a:rPr>
              <a:t>삭제</a:t>
            </a:r>
            <a:r>
              <a:rPr lang="en-US" altLang="ko-KR" sz="3200" b="1" dirty="0">
                <a:solidFill>
                  <a:schemeClr val="tx1">
                    <a:lumMod val="50000"/>
                  </a:schemeClr>
                </a:solidFill>
              </a:rPr>
              <a:t>, </a:t>
            </a:r>
            <a:r>
              <a:rPr lang="ko-KR" altLang="en-US" sz="3200" b="1" dirty="0">
                <a:solidFill>
                  <a:schemeClr val="tx1">
                    <a:lumMod val="50000"/>
                  </a:schemeClr>
                </a:solidFill>
              </a:rPr>
              <a:t>검색 모두 </a:t>
            </a:r>
            <a:r>
              <a:rPr lang="en-US" altLang="ko-KR" sz="3200" b="1" dirty="0">
                <a:solidFill>
                  <a:schemeClr val="tx1">
                    <a:lumMod val="50000"/>
                  </a:schemeClr>
                </a:solidFill>
              </a:rPr>
              <a:t>O(log n)</a:t>
            </a:r>
            <a:r>
              <a:rPr lang="ko-KR" altLang="en-US" sz="3200" b="1" dirty="0">
                <a:solidFill>
                  <a:schemeClr val="tx1">
                    <a:lumMod val="50000"/>
                  </a:schemeClr>
                </a:solidFill>
              </a:rPr>
              <a:t>이다</a:t>
            </a:r>
            <a:r>
              <a:rPr lang="en-US" altLang="ko-KR" sz="3200" b="1" dirty="0">
                <a:solidFill>
                  <a:schemeClr val="tx1">
                    <a:lumMod val="50000"/>
                  </a:schemeClr>
                </a:solidFill>
              </a:rPr>
              <a:t>.</a:t>
            </a:r>
            <a:endParaRPr lang="en-US" altLang="ko-KR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5493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7259D1-399A-EC69-7349-D641D5E905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852D6423-1313-A1B1-65C8-D2FEFBEC1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lang="ko-KR" altLang="en-US" b="1" dirty="0"/>
              <a:t>트리 기반의 집합과 맵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79AAD694-94FC-3DF3-4ED9-6835C88BB5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6</a:t>
            </a:fld>
            <a:endParaRPr kumimoji="1" lang="ja-JP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C5EB36F-1AAE-AF6F-CE0B-B3C181CB83F9}"/>
              </a:ext>
            </a:extLst>
          </p:cNvPr>
          <p:cNvSpPr txBox="1"/>
          <p:nvPr/>
        </p:nvSpPr>
        <p:spPr>
          <a:xfrm>
            <a:off x="1421627" y="2157734"/>
            <a:ext cx="1488203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accent5">
                    <a:lumMod val="75000"/>
                  </a:schemeClr>
                </a:solidFill>
              </a:rPr>
              <a:t>트리 기반의 </a:t>
            </a:r>
            <a:r>
              <a:rPr lang="ko-KR" altLang="en-US" sz="3200" b="1" dirty="0" err="1">
                <a:solidFill>
                  <a:schemeClr val="accent5">
                    <a:lumMod val="75000"/>
                  </a:schemeClr>
                </a:solidFill>
              </a:rPr>
              <a:t>맵은</a:t>
            </a:r>
            <a:r>
              <a:rPr lang="ko-KR" altLang="en-US" sz="32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ko-KR" altLang="en-US" sz="3200" b="1" dirty="0">
                <a:solidFill>
                  <a:srgbClr val="FF0000"/>
                </a:solidFill>
              </a:rPr>
              <a:t>레드</a:t>
            </a:r>
            <a:r>
              <a:rPr lang="en-US" altLang="ko-KR" sz="3200" b="1" dirty="0">
                <a:solidFill>
                  <a:srgbClr val="FF0000"/>
                </a:solidFill>
              </a:rPr>
              <a:t>-</a:t>
            </a:r>
            <a:r>
              <a:rPr lang="ko-KR" altLang="en-US" sz="3200" b="1" dirty="0">
                <a:solidFill>
                  <a:srgbClr val="FF0000"/>
                </a:solidFill>
              </a:rPr>
              <a:t>블랙 트리 </a:t>
            </a:r>
            <a:r>
              <a:rPr lang="ko-KR" altLang="en-US" sz="3200" b="1" dirty="0">
                <a:solidFill>
                  <a:schemeClr val="accent5">
                    <a:lumMod val="75000"/>
                  </a:schemeClr>
                </a:solidFill>
              </a:rPr>
              <a:t>혹은 </a:t>
            </a:r>
            <a:r>
              <a:rPr lang="en-US" altLang="ko-KR" sz="3200" b="1" dirty="0">
                <a:solidFill>
                  <a:srgbClr val="FF0000"/>
                </a:solidFill>
              </a:rPr>
              <a:t>AVL </a:t>
            </a:r>
            <a:r>
              <a:rPr lang="ko-KR" altLang="en-US" sz="3200" b="1" dirty="0">
                <a:solidFill>
                  <a:srgbClr val="FF0000"/>
                </a:solidFill>
              </a:rPr>
              <a:t>트리 </a:t>
            </a:r>
            <a:r>
              <a:rPr lang="ko-KR" altLang="en-US" sz="3200" b="1" dirty="0">
                <a:solidFill>
                  <a:schemeClr val="accent5">
                    <a:lumMod val="75000"/>
                  </a:schemeClr>
                </a:solidFill>
              </a:rPr>
              <a:t>기반으로</a:t>
            </a:r>
            <a:r>
              <a:rPr lang="en-US" altLang="ko-KR" sz="32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ko-KR" altLang="en-US" sz="3200" b="1" dirty="0">
                <a:solidFill>
                  <a:schemeClr val="accent5">
                    <a:lumMod val="75000"/>
                  </a:schemeClr>
                </a:solidFill>
              </a:rPr>
              <a:t>이루어진 자료구조 이다</a:t>
            </a:r>
            <a:r>
              <a:rPr lang="en-US" altLang="ko-KR" sz="3200" b="1" dirty="0">
                <a:solidFill>
                  <a:schemeClr val="accent5">
                    <a:lumMod val="75000"/>
                  </a:schemeClr>
                </a:solidFill>
              </a:rPr>
              <a:t>. </a:t>
            </a:r>
            <a:r>
              <a:rPr lang="en-US" altLang="ko-KR" sz="3200" b="1" dirty="0">
                <a:solidFill>
                  <a:schemeClr val="accent4"/>
                </a:solidFill>
              </a:rPr>
              <a:t>C / Swift / Python</a:t>
            </a:r>
            <a:r>
              <a:rPr lang="ko-KR" altLang="en-US" sz="3200" b="1" dirty="0">
                <a:solidFill>
                  <a:schemeClr val="accent4"/>
                </a:solidFill>
              </a:rPr>
              <a:t>등에서는 지원하지 않는다</a:t>
            </a:r>
            <a:r>
              <a:rPr lang="en-US" altLang="ko-KR" sz="3200" b="1" dirty="0">
                <a:solidFill>
                  <a:schemeClr val="accent4"/>
                </a:solidFill>
              </a:rPr>
              <a:t>. </a:t>
            </a:r>
            <a:r>
              <a:rPr lang="en-US" altLang="ko-KR" sz="3200" b="1" dirty="0">
                <a:solidFill>
                  <a:schemeClr val="accent5">
                    <a:lumMod val="75000"/>
                  </a:schemeClr>
                </a:solidFill>
              </a:rPr>
              <a:t>(</a:t>
            </a:r>
            <a:r>
              <a:rPr lang="ko-KR" altLang="en-US" sz="3200" b="1" dirty="0">
                <a:solidFill>
                  <a:schemeClr val="accent5">
                    <a:lumMod val="75000"/>
                  </a:schemeClr>
                </a:solidFill>
              </a:rPr>
              <a:t>내부 라이브러리 기준</a:t>
            </a:r>
            <a:r>
              <a:rPr lang="en-US" altLang="ko-KR" sz="3200" b="1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06D15080-3118-682E-B202-D13FA2D662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9541" y="3451863"/>
            <a:ext cx="3734124" cy="4875963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BED92880-5D25-D761-6C14-033839EC7B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1627" y="3482819"/>
            <a:ext cx="7241192" cy="4192269"/>
          </a:xfrm>
          <a:prstGeom prst="rect">
            <a:avLst/>
          </a:prstGeom>
        </p:spPr>
      </p:pic>
      <p:sp>
        <p:nvSpPr>
          <p:cNvPr id="3" name="화살표: 아래쪽 2">
            <a:extLst>
              <a:ext uri="{FF2B5EF4-FFF2-40B4-BE49-F238E27FC236}">
                <a16:creationId xmlns:a16="http://schemas.microsoft.com/office/drawing/2014/main" id="{E45A97CF-044C-7E35-625A-8B285FCC2883}"/>
              </a:ext>
            </a:extLst>
          </p:cNvPr>
          <p:cNvSpPr/>
          <p:nvPr/>
        </p:nvSpPr>
        <p:spPr>
          <a:xfrm rot="16200000">
            <a:off x="10310824" y="4725390"/>
            <a:ext cx="1077217" cy="1707126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A0365E-29B2-F9AD-12B7-BDCA059ECADF}"/>
              </a:ext>
            </a:extLst>
          </p:cNvPr>
          <p:cNvSpPr txBox="1"/>
          <p:nvPr/>
        </p:nvSpPr>
        <p:spPr>
          <a:xfrm>
            <a:off x="3605436" y="8543351"/>
            <a:ext cx="1011476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rgbClr val="FF0000"/>
                </a:solidFill>
              </a:rPr>
              <a:t>키를 기반으로 정렬된 상태</a:t>
            </a:r>
            <a:r>
              <a:rPr lang="ko-KR" altLang="en-US" sz="3200" b="1" dirty="0">
                <a:solidFill>
                  <a:schemeClr val="tx1">
                    <a:lumMod val="50000"/>
                  </a:schemeClr>
                </a:solidFill>
              </a:rPr>
              <a:t>를 유지시키는 자료구조이다</a:t>
            </a:r>
            <a:r>
              <a:rPr lang="en-US" altLang="ko-KR" sz="3200" b="1" dirty="0">
                <a:solidFill>
                  <a:schemeClr val="tx1">
                    <a:lumMod val="50000"/>
                  </a:schemeClr>
                </a:solidFill>
              </a:rPr>
              <a:t>.</a:t>
            </a:r>
          </a:p>
          <a:p>
            <a:r>
              <a:rPr lang="ko-KR" altLang="en-US" sz="3200" b="1" dirty="0" err="1">
                <a:solidFill>
                  <a:schemeClr val="tx1">
                    <a:lumMod val="50000"/>
                  </a:schemeClr>
                </a:solidFill>
              </a:rPr>
              <a:t>시간복잡도는</a:t>
            </a:r>
            <a:r>
              <a:rPr lang="ko-KR" altLang="en-US" sz="3200" b="1" dirty="0">
                <a:solidFill>
                  <a:schemeClr val="tx1">
                    <a:lumMod val="50000"/>
                  </a:schemeClr>
                </a:solidFill>
              </a:rPr>
              <a:t> 삽입</a:t>
            </a:r>
            <a:r>
              <a:rPr lang="en-US" altLang="ko-KR" sz="3200" b="1" dirty="0">
                <a:solidFill>
                  <a:schemeClr val="tx1">
                    <a:lumMod val="50000"/>
                  </a:schemeClr>
                </a:solidFill>
              </a:rPr>
              <a:t>, </a:t>
            </a:r>
            <a:r>
              <a:rPr lang="ko-KR" altLang="en-US" sz="3200" b="1" dirty="0">
                <a:solidFill>
                  <a:schemeClr val="tx1">
                    <a:lumMod val="50000"/>
                  </a:schemeClr>
                </a:solidFill>
              </a:rPr>
              <a:t>삭제</a:t>
            </a:r>
            <a:r>
              <a:rPr lang="en-US" altLang="ko-KR" sz="3200" b="1" dirty="0">
                <a:solidFill>
                  <a:schemeClr val="tx1">
                    <a:lumMod val="50000"/>
                  </a:schemeClr>
                </a:solidFill>
              </a:rPr>
              <a:t>, </a:t>
            </a:r>
            <a:r>
              <a:rPr lang="ko-KR" altLang="en-US" sz="3200" b="1" dirty="0">
                <a:solidFill>
                  <a:schemeClr val="tx1">
                    <a:lumMod val="50000"/>
                  </a:schemeClr>
                </a:solidFill>
              </a:rPr>
              <a:t>검색 모두 </a:t>
            </a:r>
            <a:r>
              <a:rPr lang="en-US" altLang="ko-KR" sz="3200" b="1" dirty="0">
                <a:solidFill>
                  <a:schemeClr val="tx1">
                    <a:lumMod val="50000"/>
                  </a:schemeClr>
                </a:solidFill>
              </a:rPr>
              <a:t>O(log n)</a:t>
            </a:r>
            <a:r>
              <a:rPr lang="ko-KR" altLang="en-US" sz="3200" b="1" dirty="0">
                <a:solidFill>
                  <a:schemeClr val="tx1">
                    <a:lumMod val="50000"/>
                  </a:schemeClr>
                </a:solidFill>
              </a:rPr>
              <a:t>이다</a:t>
            </a:r>
            <a:r>
              <a:rPr lang="en-US" altLang="ko-KR" sz="3200" b="1" dirty="0">
                <a:solidFill>
                  <a:schemeClr val="tx1">
                    <a:lumMod val="50000"/>
                  </a:schemeClr>
                </a:solidFill>
              </a:rPr>
              <a:t>.</a:t>
            </a:r>
            <a:endParaRPr lang="en-US" altLang="ko-KR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3920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F13821-216C-9EFA-1A55-169DEED7C6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07C5E1A7-C36D-63B2-1251-E2189615B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lang="ko-KR" altLang="en-US" b="1" dirty="0"/>
              <a:t>해시 기반의 집합과 맵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6CCFE687-6B21-F7DB-4E75-CA5CC067AF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7</a:t>
            </a:fld>
            <a:endParaRPr kumimoji="1" lang="ja-JP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57B286F-4BF2-6D42-45AC-486036893427}"/>
              </a:ext>
            </a:extLst>
          </p:cNvPr>
          <p:cNvSpPr txBox="1"/>
          <p:nvPr/>
        </p:nvSpPr>
        <p:spPr>
          <a:xfrm>
            <a:off x="2223343" y="2128164"/>
            <a:ext cx="1488203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accent5">
                    <a:lumMod val="75000"/>
                  </a:schemeClr>
                </a:solidFill>
              </a:rPr>
              <a:t>해시 기반의 집합은 주로 </a:t>
            </a:r>
            <a:r>
              <a:rPr lang="ko-KR" altLang="en-US" sz="3200" b="1" dirty="0">
                <a:solidFill>
                  <a:srgbClr val="FF0000"/>
                </a:solidFill>
              </a:rPr>
              <a:t>해시테이블 </a:t>
            </a:r>
            <a:r>
              <a:rPr lang="ko-KR" altLang="en-US" sz="3200" b="1" dirty="0">
                <a:solidFill>
                  <a:schemeClr val="accent5">
                    <a:lumMod val="75000"/>
                  </a:schemeClr>
                </a:solidFill>
              </a:rPr>
              <a:t>기반으로</a:t>
            </a:r>
            <a:r>
              <a:rPr lang="en-US" altLang="ko-KR" sz="32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ko-KR" altLang="en-US" sz="3200" b="1" dirty="0">
                <a:solidFill>
                  <a:schemeClr val="accent5">
                    <a:lumMod val="75000"/>
                  </a:schemeClr>
                </a:solidFill>
              </a:rPr>
              <a:t>이루어진 자료구조 이다</a:t>
            </a:r>
            <a:r>
              <a:rPr lang="en-US" altLang="ko-KR" sz="3200" b="1" dirty="0">
                <a:solidFill>
                  <a:schemeClr val="accent5">
                    <a:lumMod val="75000"/>
                  </a:schemeClr>
                </a:solidFill>
              </a:rPr>
              <a:t>. </a:t>
            </a:r>
          </a:p>
          <a:p>
            <a:r>
              <a:rPr lang="en-US" altLang="ko-KR" sz="3200" b="1" dirty="0">
                <a:solidFill>
                  <a:schemeClr val="accent4"/>
                </a:solidFill>
              </a:rPr>
              <a:t>C </a:t>
            </a:r>
            <a:r>
              <a:rPr lang="ko-KR" altLang="en-US" sz="3200" b="1" dirty="0" err="1">
                <a:solidFill>
                  <a:schemeClr val="accent4"/>
                </a:solidFill>
              </a:rPr>
              <a:t>에서는지원하지</a:t>
            </a:r>
            <a:r>
              <a:rPr lang="ko-KR" altLang="en-US" sz="3200" b="1" dirty="0">
                <a:solidFill>
                  <a:schemeClr val="accent4"/>
                </a:solidFill>
              </a:rPr>
              <a:t> 않는다</a:t>
            </a:r>
            <a:r>
              <a:rPr lang="en-US" altLang="ko-KR" sz="3200" b="1" dirty="0">
                <a:solidFill>
                  <a:schemeClr val="accent4"/>
                </a:solidFill>
              </a:rPr>
              <a:t>. </a:t>
            </a:r>
            <a:r>
              <a:rPr lang="en-US" altLang="ko-KR" sz="3200" b="1" dirty="0">
                <a:solidFill>
                  <a:schemeClr val="accent5">
                    <a:lumMod val="75000"/>
                  </a:schemeClr>
                </a:solidFill>
              </a:rPr>
              <a:t>(</a:t>
            </a:r>
            <a:r>
              <a:rPr lang="ko-KR" altLang="en-US" sz="3200" b="1" dirty="0">
                <a:solidFill>
                  <a:schemeClr val="accent5">
                    <a:lumMod val="75000"/>
                  </a:schemeClr>
                </a:solidFill>
              </a:rPr>
              <a:t>내부 라이브러리 기준</a:t>
            </a:r>
            <a:r>
              <a:rPr lang="en-US" altLang="ko-KR" sz="3200" b="1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3" name="화살표: 아래쪽 2">
            <a:extLst>
              <a:ext uri="{FF2B5EF4-FFF2-40B4-BE49-F238E27FC236}">
                <a16:creationId xmlns:a16="http://schemas.microsoft.com/office/drawing/2014/main" id="{E73522EB-6540-7C4B-31DF-3C7DB69CB5BC}"/>
              </a:ext>
            </a:extLst>
          </p:cNvPr>
          <p:cNvSpPr/>
          <p:nvPr/>
        </p:nvSpPr>
        <p:spPr>
          <a:xfrm rot="16200000">
            <a:off x="9138180" y="4760439"/>
            <a:ext cx="1077217" cy="1707126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74C651-A9C2-0C37-D165-219B52DFA33F}"/>
              </a:ext>
            </a:extLst>
          </p:cNvPr>
          <p:cNvSpPr txBox="1"/>
          <p:nvPr/>
        </p:nvSpPr>
        <p:spPr>
          <a:xfrm>
            <a:off x="3787678" y="8574307"/>
            <a:ext cx="1014993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tx1">
                    <a:lumMod val="50000"/>
                  </a:schemeClr>
                </a:solidFill>
              </a:rPr>
              <a:t>정렬되지 않은 상태로 데이터를 보관하는 자료구조이다</a:t>
            </a:r>
            <a:r>
              <a:rPr lang="en-US" altLang="ko-KR" sz="3200" b="1" dirty="0">
                <a:solidFill>
                  <a:schemeClr val="tx1">
                    <a:lumMod val="50000"/>
                  </a:schemeClr>
                </a:solidFill>
              </a:rPr>
              <a:t>.</a:t>
            </a:r>
          </a:p>
          <a:p>
            <a:r>
              <a:rPr lang="ko-KR" altLang="en-US" sz="3200" b="1" dirty="0">
                <a:solidFill>
                  <a:schemeClr val="tx1">
                    <a:lumMod val="50000"/>
                  </a:schemeClr>
                </a:solidFill>
              </a:rPr>
              <a:t>대신 </a:t>
            </a:r>
            <a:r>
              <a:rPr lang="ko-KR" altLang="en-US" sz="3200" b="1" dirty="0" err="1">
                <a:solidFill>
                  <a:schemeClr val="tx1">
                    <a:lumMod val="50000"/>
                  </a:schemeClr>
                </a:solidFill>
              </a:rPr>
              <a:t>시간복잡도는</a:t>
            </a:r>
            <a:r>
              <a:rPr lang="ko-KR" altLang="en-US" sz="3200" b="1" dirty="0">
                <a:solidFill>
                  <a:schemeClr val="tx1">
                    <a:lumMod val="50000"/>
                  </a:schemeClr>
                </a:solidFill>
              </a:rPr>
              <a:t> 삽입</a:t>
            </a:r>
            <a:r>
              <a:rPr lang="en-US" altLang="ko-KR" sz="3200" b="1" dirty="0">
                <a:solidFill>
                  <a:schemeClr val="tx1">
                    <a:lumMod val="50000"/>
                  </a:schemeClr>
                </a:solidFill>
              </a:rPr>
              <a:t>, </a:t>
            </a:r>
            <a:r>
              <a:rPr lang="ko-KR" altLang="en-US" sz="3200" b="1" dirty="0">
                <a:solidFill>
                  <a:schemeClr val="tx1">
                    <a:lumMod val="50000"/>
                  </a:schemeClr>
                </a:solidFill>
              </a:rPr>
              <a:t>삭제</a:t>
            </a:r>
            <a:r>
              <a:rPr lang="en-US" altLang="ko-KR" sz="3200" b="1" dirty="0">
                <a:solidFill>
                  <a:schemeClr val="tx1">
                    <a:lumMod val="50000"/>
                  </a:schemeClr>
                </a:solidFill>
              </a:rPr>
              <a:t>, </a:t>
            </a:r>
            <a:r>
              <a:rPr lang="ko-KR" altLang="en-US" sz="3200" b="1" dirty="0">
                <a:solidFill>
                  <a:schemeClr val="tx1">
                    <a:lumMod val="50000"/>
                  </a:schemeClr>
                </a:solidFill>
              </a:rPr>
              <a:t>검색 모두 </a:t>
            </a:r>
            <a:r>
              <a:rPr lang="en-US" altLang="ko-KR" sz="3200" b="1" dirty="0">
                <a:solidFill>
                  <a:srgbClr val="FF0000"/>
                </a:solidFill>
              </a:rPr>
              <a:t>O(1)</a:t>
            </a:r>
            <a:r>
              <a:rPr lang="ko-KR" altLang="en-US" sz="3200" b="1" dirty="0">
                <a:solidFill>
                  <a:schemeClr val="tx1">
                    <a:lumMod val="50000"/>
                  </a:schemeClr>
                </a:solidFill>
              </a:rPr>
              <a:t>이다</a:t>
            </a:r>
            <a:r>
              <a:rPr lang="en-US" altLang="ko-KR" sz="3200" b="1" dirty="0">
                <a:solidFill>
                  <a:schemeClr val="tx1">
                    <a:lumMod val="50000"/>
                  </a:schemeClr>
                </a:solidFill>
              </a:rPr>
              <a:t>.</a:t>
            </a:r>
            <a:endParaRPr lang="en-US" altLang="ko-KR" sz="3200" b="1" dirty="0">
              <a:solidFill>
                <a:srgbClr val="0070C0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3A8F962-7B12-759D-DF64-C5687CDA9A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9890" y="5246568"/>
            <a:ext cx="6335491" cy="76102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06224A5-189E-511D-0646-470FF9B80C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7259" y="3499513"/>
            <a:ext cx="6118525" cy="4228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30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BD13A0-95D6-DF9C-D7FA-ECE759339B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BC9651E7-13CC-31B4-D5D0-5D0FCC026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lang="ko-KR" altLang="en-US" b="1" dirty="0"/>
              <a:t>해시 기반의 집합과 맵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315F688B-8B06-8397-ACCE-9FB23B31B51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8</a:t>
            </a:fld>
            <a:endParaRPr kumimoji="1" lang="ja-JP" altLang="en-US"/>
          </a:p>
        </p:txBody>
      </p:sp>
      <p:sp>
        <p:nvSpPr>
          <p:cNvPr id="3" name="화살표: 아래쪽 2">
            <a:extLst>
              <a:ext uri="{FF2B5EF4-FFF2-40B4-BE49-F238E27FC236}">
                <a16:creationId xmlns:a16="http://schemas.microsoft.com/office/drawing/2014/main" id="{C0FD0C06-715D-5AED-7D91-ACFD8D6250AB}"/>
              </a:ext>
            </a:extLst>
          </p:cNvPr>
          <p:cNvSpPr/>
          <p:nvPr/>
        </p:nvSpPr>
        <p:spPr>
          <a:xfrm rot="16200000">
            <a:off x="10310824" y="4725390"/>
            <a:ext cx="1077217" cy="1707126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71FAE5-BC5A-54D0-E1E2-BC5D9E01662B}"/>
              </a:ext>
            </a:extLst>
          </p:cNvPr>
          <p:cNvSpPr txBox="1"/>
          <p:nvPr/>
        </p:nvSpPr>
        <p:spPr>
          <a:xfrm>
            <a:off x="2936630" y="8575693"/>
            <a:ext cx="1185203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tx1">
                    <a:lumMod val="50000"/>
                  </a:schemeClr>
                </a:solidFill>
              </a:rPr>
              <a:t>또한 키를 정렬되지 않은 상태로 데이터를 보관하는 자료구조이다</a:t>
            </a:r>
            <a:r>
              <a:rPr lang="en-US" altLang="ko-KR" sz="3200" b="1" dirty="0">
                <a:solidFill>
                  <a:schemeClr val="tx1">
                    <a:lumMod val="50000"/>
                  </a:schemeClr>
                </a:solidFill>
              </a:rPr>
              <a:t>.</a:t>
            </a:r>
          </a:p>
          <a:p>
            <a:r>
              <a:rPr lang="ko-KR" altLang="en-US" sz="3200" b="1" dirty="0" err="1">
                <a:solidFill>
                  <a:schemeClr val="tx1">
                    <a:lumMod val="50000"/>
                  </a:schemeClr>
                </a:solidFill>
              </a:rPr>
              <a:t>시간복잡도는</a:t>
            </a:r>
            <a:r>
              <a:rPr lang="ko-KR" altLang="en-US" sz="3200" b="1" dirty="0">
                <a:solidFill>
                  <a:schemeClr val="tx1">
                    <a:lumMod val="50000"/>
                  </a:schemeClr>
                </a:solidFill>
              </a:rPr>
              <a:t> 삽입</a:t>
            </a:r>
            <a:r>
              <a:rPr lang="en-US" altLang="ko-KR" sz="3200" b="1" dirty="0">
                <a:solidFill>
                  <a:schemeClr val="tx1">
                    <a:lumMod val="50000"/>
                  </a:schemeClr>
                </a:solidFill>
              </a:rPr>
              <a:t>, </a:t>
            </a:r>
            <a:r>
              <a:rPr lang="ko-KR" altLang="en-US" sz="3200" b="1" dirty="0">
                <a:solidFill>
                  <a:schemeClr val="tx1">
                    <a:lumMod val="50000"/>
                  </a:schemeClr>
                </a:solidFill>
              </a:rPr>
              <a:t>삭제</a:t>
            </a:r>
            <a:r>
              <a:rPr lang="en-US" altLang="ko-KR" sz="3200" b="1" dirty="0">
                <a:solidFill>
                  <a:schemeClr val="tx1">
                    <a:lumMod val="50000"/>
                  </a:schemeClr>
                </a:solidFill>
              </a:rPr>
              <a:t>, </a:t>
            </a:r>
            <a:r>
              <a:rPr lang="ko-KR" altLang="en-US" sz="3200" b="1" dirty="0">
                <a:solidFill>
                  <a:schemeClr val="tx1">
                    <a:lumMod val="50000"/>
                  </a:schemeClr>
                </a:solidFill>
              </a:rPr>
              <a:t>검색 모두 </a:t>
            </a:r>
            <a:r>
              <a:rPr lang="en-US" altLang="ko-KR" sz="3200" b="1" dirty="0">
                <a:solidFill>
                  <a:srgbClr val="FF0000"/>
                </a:solidFill>
              </a:rPr>
              <a:t>O(1) </a:t>
            </a:r>
            <a:r>
              <a:rPr lang="ko-KR" altLang="en-US" sz="3200" b="1" dirty="0">
                <a:solidFill>
                  <a:schemeClr val="tx1">
                    <a:lumMod val="50000"/>
                  </a:schemeClr>
                </a:solidFill>
              </a:rPr>
              <a:t>이다</a:t>
            </a:r>
            <a:r>
              <a:rPr lang="en-US" altLang="ko-KR" sz="3200" b="1" dirty="0">
                <a:solidFill>
                  <a:schemeClr val="tx1">
                    <a:lumMod val="50000"/>
                  </a:schemeClr>
                </a:solidFill>
              </a:rPr>
              <a:t>.</a:t>
            </a:r>
            <a:endParaRPr lang="en-US" altLang="ko-KR" sz="3200" b="1" dirty="0">
              <a:solidFill>
                <a:srgbClr val="0070C0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6E89F49-2A50-B412-26E0-7B583E7758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20467" y="3389530"/>
            <a:ext cx="3844241" cy="460710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90B0E30-F866-64FF-0804-5BEB7DC837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2615" y="3389530"/>
            <a:ext cx="7887401" cy="451495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18ECA15-3202-86B7-2F1C-03A9FCEF2E84}"/>
              </a:ext>
            </a:extLst>
          </p:cNvPr>
          <p:cNvSpPr txBox="1"/>
          <p:nvPr/>
        </p:nvSpPr>
        <p:spPr>
          <a:xfrm>
            <a:off x="2223343" y="2128164"/>
            <a:ext cx="1488203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accent5">
                    <a:lumMod val="75000"/>
                  </a:schemeClr>
                </a:solidFill>
              </a:rPr>
              <a:t>해시 기반의 </a:t>
            </a:r>
            <a:r>
              <a:rPr lang="ko-KR" altLang="en-US" sz="3200" b="1" dirty="0" err="1">
                <a:solidFill>
                  <a:schemeClr val="accent5">
                    <a:lumMod val="75000"/>
                  </a:schemeClr>
                </a:solidFill>
              </a:rPr>
              <a:t>맵은</a:t>
            </a:r>
            <a:r>
              <a:rPr lang="ko-KR" altLang="en-US" sz="32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ko-KR" altLang="en-US" sz="3200" b="1" dirty="0">
                <a:solidFill>
                  <a:srgbClr val="FF0000"/>
                </a:solidFill>
              </a:rPr>
              <a:t>해시테이블 </a:t>
            </a:r>
            <a:r>
              <a:rPr lang="ko-KR" altLang="en-US" sz="3200" b="1" dirty="0">
                <a:solidFill>
                  <a:schemeClr val="accent5">
                    <a:lumMod val="75000"/>
                  </a:schemeClr>
                </a:solidFill>
              </a:rPr>
              <a:t>기반으로</a:t>
            </a:r>
            <a:r>
              <a:rPr lang="en-US" altLang="ko-KR" sz="32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ko-KR" altLang="en-US" sz="3200" b="1" dirty="0">
                <a:solidFill>
                  <a:schemeClr val="accent5">
                    <a:lumMod val="75000"/>
                  </a:schemeClr>
                </a:solidFill>
              </a:rPr>
              <a:t>이루어진 자료구조 이다</a:t>
            </a:r>
            <a:r>
              <a:rPr lang="en-US" altLang="ko-KR" sz="3200" b="1" dirty="0">
                <a:solidFill>
                  <a:schemeClr val="accent5">
                    <a:lumMod val="75000"/>
                  </a:schemeClr>
                </a:solidFill>
              </a:rPr>
              <a:t>. </a:t>
            </a:r>
          </a:p>
          <a:p>
            <a:r>
              <a:rPr lang="en-US" altLang="ko-KR" sz="3200" b="1" dirty="0">
                <a:solidFill>
                  <a:schemeClr val="accent4"/>
                </a:solidFill>
              </a:rPr>
              <a:t>C </a:t>
            </a:r>
            <a:r>
              <a:rPr lang="ko-KR" altLang="en-US" sz="3200" b="1" dirty="0" err="1">
                <a:solidFill>
                  <a:schemeClr val="accent4"/>
                </a:solidFill>
              </a:rPr>
              <a:t>에서는지원하지</a:t>
            </a:r>
            <a:r>
              <a:rPr lang="ko-KR" altLang="en-US" sz="3200" b="1" dirty="0">
                <a:solidFill>
                  <a:schemeClr val="accent4"/>
                </a:solidFill>
              </a:rPr>
              <a:t> 않는다</a:t>
            </a:r>
            <a:r>
              <a:rPr lang="en-US" altLang="ko-KR" sz="3200" b="1" dirty="0">
                <a:solidFill>
                  <a:schemeClr val="accent4"/>
                </a:solidFill>
              </a:rPr>
              <a:t>. </a:t>
            </a:r>
            <a:r>
              <a:rPr lang="en-US" altLang="ko-KR" sz="3200" b="1" dirty="0">
                <a:solidFill>
                  <a:schemeClr val="accent5">
                    <a:lumMod val="75000"/>
                  </a:schemeClr>
                </a:solidFill>
              </a:rPr>
              <a:t>(</a:t>
            </a:r>
            <a:r>
              <a:rPr lang="ko-KR" altLang="en-US" sz="3200" b="1" dirty="0">
                <a:solidFill>
                  <a:schemeClr val="accent5">
                    <a:lumMod val="75000"/>
                  </a:schemeClr>
                </a:solidFill>
              </a:rPr>
              <a:t>내부 라이브러리 기준</a:t>
            </a:r>
            <a:r>
              <a:rPr lang="en-US" altLang="ko-KR" sz="3200" b="1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68639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A48A00-54B4-0921-E8DA-F397240DA1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D030438A-72D2-5187-530F-96B5657DE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lang="ko-KR" altLang="en-US" b="1" dirty="0"/>
              <a:t>해시는 무적일까</a:t>
            </a:r>
            <a:r>
              <a:rPr lang="en-US" altLang="ko-KR" b="1" dirty="0"/>
              <a:t>?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BF051FCD-A264-B5DB-8C6E-B9F05371E44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9</a:t>
            </a:fld>
            <a:endParaRPr kumimoji="1" lang="ja-JP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799C5E-8D4E-6962-BEB4-E1E3A1AA801E}"/>
              </a:ext>
            </a:extLst>
          </p:cNvPr>
          <p:cNvSpPr txBox="1"/>
          <p:nvPr/>
        </p:nvSpPr>
        <p:spPr>
          <a:xfrm>
            <a:off x="835557" y="1840785"/>
            <a:ext cx="118520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tx1">
                    <a:lumMod val="50000"/>
                  </a:schemeClr>
                </a:solidFill>
              </a:rPr>
              <a:t>결론부터 이야기 하면</a:t>
            </a:r>
            <a:r>
              <a:rPr lang="en-US" altLang="ko-KR" sz="3600" b="1" dirty="0">
                <a:solidFill>
                  <a:schemeClr val="tx1">
                    <a:lumMod val="50000"/>
                  </a:schemeClr>
                </a:solidFill>
              </a:rPr>
              <a:t>, </a:t>
            </a:r>
            <a:r>
              <a:rPr lang="ko-KR" altLang="en-US" sz="3600" b="1" dirty="0">
                <a:solidFill>
                  <a:srgbClr val="FF0000"/>
                </a:solidFill>
              </a:rPr>
              <a:t>안정성이 낮아서 무적</a:t>
            </a:r>
            <a:r>
              <a:rPr lang="ko-KR" altLang="en-US" sz="3600" b="1" dirty="0">
                <a:solidFill>
                  <a:schemeClr val="tx1">
                    <a:lumMod val="50000"/>
                  </a:schemeClr>
                </a:solidFill>
              </a:rPr>
              <a:t>이 아니다</a:t>
            </a:r>
            <a:r>
              <a:rPr lang="en-US" altLang="ko-KR" sz="3600" b="1" dirty="0">
                <a:solidFill>
                  <a:schemeClr val="tx1">
                    <a:lumMod val="50000"/>
                  </a:schemeClr>
                </a:solidFill>
              </a:rPr>
              <a:t>.</a:t>
            </a:r>
            <a:r>
              <a:rPr lang="ko-KR" altLang="en-US" sz="3600" b="1" dirty="0">
                <a:solidFill>
                  <a:schemeClr val="tx1">
                    <a:lumMod val="50000"/>
                  </a:schemeClr>
                </a:solidFill>
              </a:rPr>
              <a:t> </a:t>
            </a:r>
            <a:endParaRPr lang="en-US" altLang="ko-KR" sz="3600" b="1" dirty="0">
              <a:solidFill>
                <a:srgbClr val="0070C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CB87CB5-FC67-494B-6263-6895DFF1F63F}"/>
              </a:ext>
            </a:extLst>
          </p:cNvPr>
          <p:cNvSpPr txBox="1"/>
          <p:nvPr/>
        </p:nvSpPr>
        <p:spPr>
          <a:xfrm>
            <a:off x="835556" y="2791948"/>
            <a:ext cx="1681968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50000"/>
                  </a:schemeClr>
                </a:solidFill>
              </a:rPr>
              <a:t>1 - </a:t>
            </a:r>
            <a:r>
              <a:rPr lang="ko-KR" altLang="en-US" sz="3200" b="1" dirty="0">
                <a:solidFill>
                  <a:schemeClr val="tx1">
                    <a:lumMod val="50000"/>
                  </a:schemeClr>
                </a:solidFill>
              </a:rPr>
              <a:t>해시충돌</a:t>
            </a:r>
            <a:endParaRPr lang="en-US" altLang="ko-KR" sz="3200" b="1" dirty="0">
              <a:solidFill>
                <a:srgbClr val="0070C0"/>
              </a:solidFill>
            </a:endParaRPr>
          </a:p>
          <a:p>
            <a:r>
              <a:rPr lang="en-US" altLang="ko-KR" sz="3200" b="1" dirty="0">
                <a:solidFill>
                  <a:srgbClr val="0070C0"/>
                </a:solidFill>
              </a:rPr>
              <a:t>	</a:t>
            </a:r>
            <a:r>
              <a:rPr lang="ko-KR" altLang="en-US" sz="2400" b="1" dirty="0">
                <a:solidFill>
                  <a:schemeClr val="accent4"/>
                </a:solidFill>
              </a:rPr>
              <a:t>서로 다른 데이터가 동일한 </a:t>
            </a:r>
            <a:r>
              <a:rPr lang="ko-KR" altLang="en-US" sz="2400" b="1" dirty="0" err="1">
                <a:solidFill>
                  <a:schemeClr val="accent4"/>
                </a:solidFill>
              </a:rPr>
              <a:t>해시값을</a:t>
            </a:r>
            <a:r>
              <a:rPr lang="ko-KR" altLang="en-US" sz="2400" b="1" dirty="0">
                <a:solidFill>
                  <a:schemeClr val="accent4"/>
                </a:solidFill>
              </a:rPr>
              <a:t> 가질 수 있는 가능성은 항상 존재한다</a:t>
            </a:r>
            <a:r>
              <a:rPr lang="en-US" altLang="ko-KR" sz="2400" b="1" dirty="0">
                <a:solidFill>
                  <a:schemeClr val="accent4"/>
                </a:solidFill>
              </a:rPr>
              <a:t>.</a:t>
            </a:r>
          </a:p>
          <a:p>
            <a:r>
              <a:rPr lang="en-US" altLang="ko-KR" sz="2400" b="1" dirty="0">
                <a:solidFill>
                  <a:schemeClr val="accent4"/>
                </a:solidFill>
              </a:rPr>
              <a:t>	</a:t>
            </a:r>
            <a:r>
              <a:rPr lang="ko-KR" altLang="en-US" sz="2400" b="1" dirty="0">
                <a:solidFill>
                  <a:schemeClr val="accent4"/>
                </a:solidFill>
              </a:rPr>
              <a:t>충돌이 많아지면 해시 테이블의 성능이 </a:t>
            </a:r>
            <a:r>
              <a:rPr lang="en-US" altLang="ko-KR" sz="2400" b="1" dirty="0">
                <a:solidFill>
                  <a:srgbClr val="FF0000"/>
                </a:solidFill>
              </a:rPr>
              <a:t>O(1)</a:t>
            </a:r>
            <a:r>
              <a:rPr lang="ko-KR" altLang="en-US" sz="2400" b="1" dirty="0">
                <a:solidFill>
                  <a:schemeClr val="accent4"/>
                </a:solidFill>
              </a:rPr>
              <a:t>에서 </a:t>
            </a:r>
            <a:r>
              <a:rPr lang="ko-KR" altLang="en-US" sz="2400" b="1" dirty="0">
                <a:solidFill>
                  <a:srgbClr val="FF0000"/>
                </a:solidFill>
              </a:rPr>
              <a:t>최악 </a:t>
            </a:r>
            <a:r>
              <a:rPr lang="en-US" altLang="ko-KR" sz="2400" b="1" dirty="0">
                <a:solidFill>
                  <a:srgbClr val="FF0000"/>
                </a:solidFill>
              </a:rPr>
              <a:t>O(n)</a:t>
            </a:r>
            <a:r>
              <a:rPr lang="ko-KR" altLang="en-US" sz="2400" b="1" dirty="0">
                <a:solidFill>
                  <a:schemeClr val="accent4"/>
                </a:solidFill>
              </a:rPr>
              <a:t>으로 저하된다</a:t>
            </a:r>
            <a:r>
              <a:rPr lang="en-US" altLang="ko-KR" sz="2400" b="1" dirty="0">
                <a:solidFill>
                  <a:schemeClr val="accent4"/>
                </a:solidFill>
              </a:rPr>
              <a:t>.</a:t>
            </a:r>
          </a:p>
          <a:p>
            <a:r>
              <a:rPr lang="en-US" altLang="ko-KR" sz="2400" b="1" dirty="0">
                <a:solidFill>
                  <a:schemeClr val="accent4"/>
                </a:solidFill>
              </a:rPr>
              <a:t>	</a:t>
            </a:r>
            <a:r>
              <a:rPr lang="ko-KR" altLang="en-US" sz="2400" b="1" dirty="0">
                <a:solidFill>
                  <a:schemeClr val="accent4"/>
                </a:solidFill>
              </a:rPr>
              <a:t>최근 온라인 대회에서는 출제진이 저격 데이터를 넣어 해시테이블을 터뜨리는 추세이다</a:t>
            </a:r>
            <a:r>
              <a:rPr lang="en-US" altLang="ko-KR" sz="2400" b="1" dirty="0">
                <a:solidFill>
                  <a:schemeClr val="accent4"/>
                </a:solidFill>
              </a:rPr>
              <a:t>. (</a:t>
            </a:r>
            <a:r>
              <a:rPr lang="ko-KR" altLang="en-US" sz="2400" b="1" dirty="0">
                <a:solidFill>
                  <a:schemeClr val="accent4"/>
                </a:solidFill>
              </a:rPr>
              <a:t>시간초과 유도</a:t>
            </a:r>
            <a:r>
              <a:rPr lang="en-US" altLang="ko-KR" sz="2400" b="1" dirty="0">
                <a:solidFill>
                  <a:schemeClr val="accent4"/>
                </a:solidFill>
              </a:rPr>
              <a:t>)</a:t>
            </a:r>
            <a:endParaRPr lang="en-US" altLang="ko-KR" sz="3200" b="1" dirty="0">
              <a:solidFill>
                <a:schemeClr val="accent4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B3EA39-9890-48C2-28EC-DC265DE6C8EC}"/>
              </a:ext>
            </a:extLst>
          </p:cNvPr>
          <p:cNvSpPr txBox="1"/>
          <p:nvPr/>
        </p:nvSpPr>
        <p:spPr>
          <a:xfrm>
            <a:off x="835552" y="4732157"/>
            <a:ext cx="1185203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50000"/>
                  </a:schemeClr>
                </a:solidFill>
              </a:rPr>
              <a:t>2 – </a:t>
            </a:r>
            <a:r>
              <a:rPr lang="ko-KR" altLang="en-US" sz="3200" b="1" dirty="0">
                <a:solidFill>
                  <a:schemeClr val="tx1">
                    <a:lumMod val="50000"/>
                  </a:schemeClr>
                </a:solidFill>
              </a:rPr>
              <a:t>해시 함수의 품질 의존성</a:t>
            </a:r>
            <a:endParaRPr lang="en-US" altLang="ko-KR" sz="3200" b="1" dirty="0">
              <a:solidFill>
                <a:srgbClr val="0070C0"/>
              </a:solidFill>
            </a:endParaRPr>
          </a:p>
          <a:p>
            <a:r>
              <a:rPr lang="en-US" altLang="ko-KR" sz="3200" b="1" dirty="0">
                <a:solidFill>
                  <a:srgbClr val="0070C0"/>
                </a:solidFill>
              </a:rPr>
              <a:t>	</a:t>
            </a:r>
            <a:r>
              <a:rPr lang="ko-KR" altLang="en-US" sz="2400" b="1" dirty="0">
                <a:solidFill>
                  <a:schemeClr val="accent4"/>
                </a:solidFill>
              </a:rPr>
              <a:t>품질이 낮은 해시 함수는 데이터를 고르게 분배하지 못해 성능이 낮아지는 반면</a:t>
            </a:r>
            <a:r>
              <a:rPr lang="en-US" altLang="ko-KR" sz="2400" b="1" dirty="0">
                <a:solidFill>
                  <a:schemeClr val="accent4"/>
                </a:solidFill>
              </a:rPr>
              <a:t>,</a:t>
            </a:r>
          </a:p>
          <a:p>
            <a:r>
              <a:rPr lang="en-US" altLang="ko-KR" sz="2400" b="1" dirty="0">
                <a:solidFill>
                  <a:schemeClr val="accent4"/>
                </a:solidFill>
              </a:rPr>
              <a:t>	</a:t>
            </a:r>
            <a:r>
              <a:rPr lang="ko-KR" altLang="en-US" sz="2400" b="1" dirty="0">
                <a:solidFill>
                  <a:schemeClr val="accent4"/>
                </a:solidFill>
              </a:rPr>
              <a:t>품질이 좋은 해시 함수는 설계와 계산 비용</a:t>
            </a:r>
            <a:r>
              <a:rPr lang="en-US" altLang="ko-KR" sz="2400" b="1" dirty="0">
                <a:solidFill>
                  <a:schemeClr val="accent4"/>
                </a:solidFill>
              </a:rPr>
              <a:t>(CPU)</a:t>
            </a:r>
            <a:r>
              <a:rPr lang="ko-KR" altLang="en-US" sz="2400" b="1" dirty="0">
                <a:solidFill>
                  <a:schemeClr val="accent4"/>
                </a:solidFill>
              </a:rPr>
              <a:t>이 추가로 들어간다</a:t>
            </a:r>
            <a:r>
              <a:rPr lang="en-US" altLang="ko-KR" sz="2400" b="1" dirty="0">
                <a:solidFill>
                  <a:schemeClr val="accent4"/>
                </a:solidFill>
              </a:rPr>
              <a:t>.</a:t>
            </a:r>
            <a:endParaRPr lang="en-US" altLang="ko-KR" sz="3200" b="1" dirty="0">
              <a:solidFill>
                <a:schemeClr val="accent4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A4C08A-AC02-29C3-CBE9-B121945412CC}"/>
              </a:ext>
            </a:extLst>
          </p:cNvPr>
          <p:cNvSpPr txBox="1"/>
          <p:nvPr/>
        </p:nvSpPr>
        <p:spPr>
          <a:xfrm>
            <a:off x="835555" y="6361971"/>
            <a:ext cx="1185203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50000"/>
                  </a:schemeClr>
                </a:solidFill>
              </a:rPr>
              <a:t>3 – </a:t>
            </a:r>
            <a:r>
              <a:rPr lang="ko-KR" altLang="en-US" sz="3200" b="1" dirty="0">
                <a:solidFill>
                  <a:schemeClr val="tx1">
                    <a:lumMod val="50000"/>
                  </a:schemeClr>
                </a:solidFill>
              </a:rPr>
              <a:t>범위 및 정렬 연산의 부적합성</a:t>
            </a:r>
            <a:endParaRPr lang="en-US" altLang="ko-KR" sz="3200" b="1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altLang="ko-KR" sz="3200" b="1" dirty="0">
                <a:solidFill>
                  <a:srgbClr val="0070C0"/>
                </a:solidFill>
              </a:rPr>
              <a:t>	</a:t>
            </a:r>
            <a:r>
              <a:rPr lang="ko-KR" altLang="en-US" sz="2400" b="1" dirty="0">
                <a:solidFill>
                  <a:schemeClr val="accent4"/>
                </a:solidFill>
              </a:rPr>
              <a:t>해시는 정렬된 데이터나 범위 기반의 검색이 필요한 문제에는 적합하지 않는다</a:t>
            </a:r>
            <a:r>
              <a:rPr lang="en-US" altLang="ko-KR" sz="2400" b="1" dirty="0">
                <a:solidFill>
                  <a:schemeClr val="accent4"/>
                </a:solidFill>
              </a:rPr>
              <a:t>.</a:t>
            </a:r>
          </a:p>
          <a:p>
            <a:r>
              <a:rPr lang="en-US" altLang="ko-KR" sz="2400" b="1" dirty="0">
                <a:solidFill>
                  <a:schemeClr val="accent4"/>
                </a:solidFill>
              </a:rPr>
              <a:t>	</a:t>
            </a:r>
            <a:r>
              <a:rPr lang="ko-KR" altLang="en-US" sz="2400" b="1" dirty="0">
                <a:solidFill>
                  <a:schemeClr val="accent4"/>
                </a:solidFill>
              </a:rPr>
              <a:t>예를 들어</a:t>
            </a:r>
            <a:r>
              <a:rPr lang="en-US" altLang="ko-KR" sz="2400" b="1" dirty="0">
                <a:solidFill>
                  <a:schemeClr val="accent4"/>
                </a:solidFill>
              </a:rPr>
              <a:t>, X </a:t>
            </a:r>
            <a:r>
              <a:rPr lang="ko-KR" altLang="en-US" sz="2400" b="1" dirty="0">
                <a:solidFill>
                  <a:schemeClr val="accent4"/>
                </a:solidFill>
              </a:rPr>
              <a:t>이상 </a:t>
            </a:r>
            <a:r>
              <a:rPr lang="en-US" altLang="ko-KR" sz="2400" b="1" dirty="0">
                <a:solidFill>
                  <a:schemeClr val="accent4"/>
                </a:solidFill>
              </a:rPr>
              <a:t>Y </a:t>
            </a:r>
            <a:r>
              <a:rPr lang="ko-KR" altLang="en-US" sz="2400" b="1" dirty="0">
                <a:solidFill>
                  <a:schemeClr val="accent4"/>
                </a:solidFill>
              </a:rPr>
              <a:t>이하의 값이 몇 개 있는지 찾는 문제는 트리 자료구조가 적합</a:t>
            </a:r>
            <a:r>
              <a:rPr lang="en-US" altLang="ko-KR" sz="2400" b="1" dirty="0">
                <a:solidFill>
                  <a:schemeClr val="accent4"/>
                </a:solidFill>
              </a:rPr>
              <a:t>.</a:t>
            </a:r>
            <a:endParaRPr lang="en-US" altLang="ko-KR" sz="3200" b="1" dirty="0">
              <a:solidFill>
                <a:schemeClr val="accent4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89D755B-45A4-D9D4-DF86-0C1B21FAC649}"/>
              </a:ext>
            </a:extLst>
          </p:cNvPr>
          <p:cNvSpPr txBox="1"/>
          <p:nvPr/>
        </p:nvSpPr>
        <p:spPr>
          <a:xfrm>
            <a:off x="1259374" y="8444628"/>
            <a:ext cx="639640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dirty="0">
                <a:solidFill>
                  <a:schemeClr val="accent1"/>
                </a:solidFill>
                <a:hlinkClick r:id="rId2"/>
              </a:rPr>
              <a:t>https://codeforces.com/blog/entry/62393</a:t>
            </a:r>
            <a:endParaRPr lang="en-US" altLang="ko-KR" sz="2800" dirty="0">
              <a:solidFill>
                <a:schemeClr val="accent1"/>
              </a:solidFill>
            </a:endParaRPr>
          </a:p>
          <a:p>
            <a:endParaRPr lang="ko-KR" altLang="en-US" sz="2800" dirty="0">
              <a:solidFill>
                <a:schemeClr val="accent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0892914-BEFB-0C39-13FF-F17EDF5A8A15}"/>
              </a:ext>
            </a:extLst>
          </p:cNvPr>
          <p:cNvSpPr txBox="1"/>
          <p:nvPr/>
        </p:nvSpPr>
        <p:spPr>
          <a:xfrm>
            <a:off x="9489379" y="8444628"/>
            <a:ext cx="639640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dirty="0">
                <a:solidFill>
                  <a:schemeClr val="accent1"/>
                </a:solidFill>
                <a:hlinkClick r:id="rId3"/>
              </a:rPr>
              <a:t>https://codeforces.com/blog/entry/98994</a:t>
            </a:r>
            <a:endParaRPr lang="en-US" altLang="ko-KR" sz="2800" dirty="0">
              <a:solidFill>
                <a:schemeClr val="accent1"/>
              </a:solidFill>
            </a:endParaRPr>
          </a:p>
          <a:p>
            <a:endParaRPr lang="ko-KR" altLang="en-US" sz="2800" dirty="0">
              <a:solidFill>
                <a:schemeClr val="accent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A547B95-AAC4-0761-EC7B-DCB4679F631F}"/>
              </a:ext>
            </a:extLst>
          </p:cNvPr>
          <p:cNvSpPr txBox="1"/>
          <p:nvPr/>
        </p:nvSpPr>
        <p:spPr>
          <a:xfrm>
            <a:off x="10841199" y="9167902"/>
            <a:ext cx="36927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tx1">
                    <a:lumMod val="50000"/>
                  </a:schemeClr>
                </a:solidFill>
              </a:rPr>
              <a:t>파이썬 </a:t>
            </a:r>
            <a:r>
              <a:rPr lang="en-US" altLang="ko-KR" sz="2400" b="1" dirty="0" err="1">
                <a:solidFill>
                  <a:schemeClr val="tx1">
                    <a:lumMod val="50000"/>
                  </a:schemeClr>
                </a:solidFill>
              </a:rPr>
              <a:t>dict</a:t>
            </a:r>
            <a:r>
              <a:rPr lang="ko-KR" altLang="en-US" sz="2400" b="1" dirty="0">
                <a:solidFill>
                  <a:schemeClr val="tx1">
                    <a:lumMod val="50000"/>
                  </a:schemeClr>
                </a:solidFill>
              </a:rPr>
              <a:t> 터뜨리기</a:t>
            </a:r>
            <a:endParaRPr lang="en-US" altLang="ko-KR" sz="2400" b="1" dirty="0">
              <a:solidFill>
                <a:srgbClr val="0070C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828A728-0C6F-6628-471A-D27FB6F99D65}"/>
              </a:ext>
            </a:extLst>
          </p:cNvPr>
          <p:cNvSpPr txBox="1"/>
          <p:nvPr/>
        </p:nvSpPr>
        <p:spPr>
          <a:xfrm>
            <a:off x="2153587" y="9160290"/>
            <a:ext cx="4607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50000"/>
                  </a:schemeClr>
                </a:solidFill>
              </a:rPr>
              <a:t>C++ </a:t>
            </a:r>
            <a:r>
              <a:rPr lang="en-US" altLang="ko-KR" sz="2400" b="1" dirty="0" err="1">
                <a:solidFill>
                  <a:schemeClr val="tx1">
                    <a:lumMod val="50000"/>
                  </a:schemeClr>
                </a:solidFill>
              </a:rPr>
              <a:t>unordered_map</a:t>
            </a:r>
            <a:r>
              <a:rPr lang="en-US" altLang="ko-KR" sz="2400" b="1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ko-KR" altLang="en-US" sz="2400" b="1" dirty="0">
                <a:solidFill>
                  <a:schemeClr val="tx1">
                    <a:lumMod val="50000"/>
                  </a:schemeClr>
                </a:solidFill>
              </a:rPr>
              <a:t>터뜨리기</a:t>
            </a:r>
            <a:endParaRPr lang="en-US" altLang="ko-KR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9143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  <p:bldP spid="5" grpId="0"/>
      <p:bldP spid="7" grpId="0"/>
      <p:bldP spid="15" grpId="0"/>
      <p:bldP spid="16" grpId="0"/>
    </p:bldLst>
  </p:timing>
</p:sld>
</file>

<file path=ppt/theme/theme1.xml><?xml version="1.0" encoding="utf-8"?>
<a:theme xmlns:a="http://schemas.openxmlformats.org/drawingml/2006/main" name="Uranus - Contents">
  <a:themeElements>
    <a:clrScheme name="Uranus Blue">
      <a:dk1>
        <a:srgbClr val="5F5F5F"/>
      </a:dk1>
      <a:lt1>
        <a:sysClr val="window" lastClr="FFFFFF"/>
      </a:lt1>
      <a:dk2>
        <a:srgbClr val="777777"/>
      </a:dk2>
      <a:lt2>
        <a:srgbClr val="EEECE1"/>
      </a:lt2>
      <a:accent1>
        <a:srgbClr val="0086AB"/>
      </a:accent1>
      <a:accent2>
        <a:srgbClr val="DA6272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86AB"/>
      </a:hlink>
      <a:folHlink>
        <a:srgbClr val="006480"/>
      </a:folHlink>
    </a:clrScheme>
    <a:fontScheme name="Uranus">
      <a:majorFont>
        <a:latin typeface="Spica Neue P Light"/>
        <a:ea typeface="Spica Neue P Light"/>
        <a:cs typeface=""/>
      </a:majorFont>
      <a:minorFont>
        <a:latin typeface="Spica Neue P"/>
        <a:ea typeface="Spica Neue P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Uranus - No Header">
  <a:themeElements>
    <a:clrScheme name="Uranus Blue">
      <a:dk1>
        <a:srgbClr val="5F5F5F"/>
      </a:dk1>
      <a:lt1>
        <a:sysClr val="window" lastClr="FFFFFF"/>
      </a:lt1>
      <a:dk2>
        <a:srgbClr val="777777"/>
      </a:dk2>
      <a:lt2>
        <a:srgbClr val="EEECE1"/>
      </a:lt2>
      <a:accent1>
        <a:srgbClr val="0086AB"/>
      </a:accent1>
      <a:accent2>
        <a:srgbClr val="DA6272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86AB"/>
      </a:hlink>
      <a:folHlink>
        <a:srgbClr val="006480"/>
      </a:folHlink>
    </a:clrScheme>
    <a:fontScheme name="Uranus">
      <a:majorFont>
        <a:latin typeface="Spica Neue P Light"/>
        <a:ea typeface="Spica Neue P Light"/>
        <a:cs typeface=""/>
      </a:majorFont>
      <a:minorFont>
        <a:latin typeface="Spica Neue P"/>
        <a:ea typeface="Spica Neue P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kumimoji="1" sz="280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Uranus - Free Layout">
  <a:themeElements>
    <a:clrScheme name="Uranus Blue">
      <a:dk1>
        <a:srgbClr val="5F5F5F"/>
      </a:dk1>
      <a:lt1>
        <a:sysClr val="window" lastClr="FFFFFF"/>
      </a:lt1>
      <a:dk2>
        <a:srgbClr val="777777"/>
      </a:dk2>
      <a:lt2>
        <a:srgbClr val="EEECE1"/>
      </a:lt2>
      <a:accent1>
        <a:srgbClr val="0086AB"/>
      </a:accent1>
      <a:accent2>
        <a:srgbClr val="DA6272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86AB"/>
      </a:hlink>
      <a:folHlink>
        <a:srgbClr val="006480"/>
      </a:folHlink>
    </a:clrScheme>
    <a:fontScheme name="Uranus">
      <a:majorFont>
        <a:latin typeface="Spica Neue P Light"/>
        <a:ea typeface="Spica Neue P Light"/>
        <a:cs typeface=""/>
      </a:majorFont>
      <a:minorFont>
        <a:latin typeface="Spica Neue P"/>
        <a:ea typeface="Spica Neue P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1766</TotalTime>
  <Words>608</Words>
  <Application>Microsoft Office PowerPoint</Application>
  <PresentationFormat>사용자 지정</PresentationFormat>
  <Paragraphs>69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10</vt:i4>
      </vt:variant>
    </vt:vector>
  </HeadingPairs>
  <TitlesOfParts>
    <vt:vector size="19" baseType="lpstr">
      <vt:lpstr>Spica Neue P</vt:lpstr>
      <vt:lpstr>Spica Neue P Bold</vt:lpstr>
      <vt:lpstr>Spica Neue P Light</vt:lpstr>
      <vt:lpstr>游ゴシック</vt:lpstr>
      <vt:lpstr>Arial</vt:lpstr>
      <vt:lpstr>Wingdings</vt:lpstr>
      <vt:lpstr>Uranus - Contents</vt:lpstr>
      <vt:lpstr>Uranus - No Header</vt:lpstr>
      <vt:lpstr>Uranus - Free Layout</vt:lpstr>
      <vt:lpstr>집합과 맵</vt:lpstr>
      <vt:lpstr>목차</vt:lpstr>
      <vt:lpstr>집합 이란?</vt:lpstr>
      <vt:lpstr>맵 이란?</vt:lpstr>
      <vt:lpstr>트리 기반의 집합과 맵</vt:lpstr>
      <vt:lpstr>트리 기반의 집합과 맵</vt:lpstr>
      <vt:lpstr>해시 기반의 집합과 맵</vt:lpstr>
      <vt:lpstr>해시 기반의 집합과 맵</vt:lpstr>
      <vt:lpstr>해시는 무적일까?</vt:lpstr>
      <vt:lpstr>트리맵이 지원이 안된다면?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Uranus</dc:title>
  <dc:subject>Uranus</dc:subject>
  <dc:creator>Jun Akizaki</dc:creator>
  <cp:keywords>Template</cp:keywords>
  <cp:lastModifiedBy>서보경</cp:lastModifiedBy>
  <cp:revision>132</cp:revision>
  <dcterms:created xsi:type="dcterms:W3CDTF">2016-06-18T12:18:23Z</dcterms:created>
  <dcterms:modified xsi:type="dcterms:W3CDTF">2025-01-04T08:46:12Z</dcterms:modified>
</cp:coreProperties>
</file>