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47"/>
  </p:notesMasterIdLst>
  <p:sldIdLst>
    <p:sldId id="260" r:id="rId4"/>
    <p:sldId id="267" r:id="rId5"/>
    <p:sldId id="366" r:id="rId6"/>
    <p:sldId id="519" r:id="rId7"/>
    <p:sldId id="261" r:id="rId8"/>
    <p:sldId id="262" r:id="rId9"/>
    <p:sldId id="263" r:id="rId10"/>
    <p:sldId id="264" r:id="rId11"/>
    <p:sldId id="265" r:id="rId12"/>
    <p:sldId id="266" r:id="rId13"/>
    <p:sldId id="52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51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32" y="1440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99" b="1" i="0">
                <a:solidFill>
                  <a:srgbClr val="0085AB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99" b="1" i="0">
                <a:solidFill>
                  <a:srgbClr val="1E1C1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07928">
              <a:lnSpc>
                <a:spcPts val="2305"/>
              </a:lnSpc>
            </a:pPr>
            <a:fld id="{81D60167-4931-47E6-BA6A-407CBD079E47}" type="slidenum">
              <a:rPr lang="en-US" altLang="ko-KR" spc="-50" smtClean="0"/>
              <a:pPr marL="107928">
                <a:lnSpc>
                  <a:spcPts val="2305"/>
                </a:lnSpc>
              </a:pPr>
              <a:t>‹#›</a:t>
            </a:fld>
            <a:endParaRPr lang="en-US" altLang="ko-KR" spc="-50" dirty="0"/>
          </a:p>
        </p:txBody>
      </p:sp>
    </p:spTree>
    <p:extLst>
      <p:ext uri="{BB962C8B-B14F-4D97-AF65-F5344CB8AC3E}">
        <p14:creationId xmlns:p14="http://schemas.microsoft.com/office/powerpoint/2010/main" val="1565989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  <p:sldLayoutId id="2147483704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그래프 탐색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10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2933247" cy="1565315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  <a:p>
            <a:pPr>
              <a:spcBef>
                <a:spcPts val="70"/>
              </a:spcBef>
            </a:pPr>
            <a:endParaRPr sz="3999">
              <a:cs typeface="Arial"/>
            </a:endParaRPr>
          </a:p>
          <a:p>
            <a:pPr marL="215857"/>
            <a:r>
              <a:rPr sz="2000" b="1" dirty="0">
                <a:solidFill>
                  <a:srgbClr val="006FC0"/>
                </a:solidFill>
                <a:cs typeface="Arial"/>
              </a:rPr>
              <a:t>3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B3A71F8-DFC3-CAF1-928C-46F81A64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80" y="773968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C84E8DF8-1273-B8D9-0760-B2925D965D29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11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6652" y="2000144"/>
            <a:ext cx="5617613" cy="261725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56164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>
              <a:spcBef>
                <a:spcPts val="339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3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있으니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수확해준다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</a:t>
            </a:r>
            <a:endParaRPr sz="2000">
              <a:cs typeface="Malgun Gothic"/>
            </a:endParaRPr>
          </a:p>
          <a:p>
            <a:pPr marL="12697"/>
            <a:r>
              <a:rPr sz="2000" b="1" spc="-2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>
              <a:spcBef>
                <a:spcPts val="5"/>
              </a:spcBef>
            </a:pPr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8D1911A-EA83-3EDD-C45B-602A2D89C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904" y="882639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4799B86-7625-6A33-6714-2C11E7FA81A6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12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3044355" cy="1406308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71106">
              <a:spcBef>
                <a:spcPts val="366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692122B-2C89-726F-5948-9ECAEFC9AE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A3D15A0-3497-48D9-1602-CB03A1D97F1B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13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5064" y="2000145"/>
            <a:ext cx="5676659" cy="1858358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72036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 marR="5079">
              <a:spcBef>
                <a:spcPts val="2425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‘1’</a:t>
            </a:r>
            <a:r>
              <a:rPr sz="2000" b="1" spc="-135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DCD1046-FD39-139B-B8DB-6D45C3961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418DEBE4-234E-ED77-98EB-C4F1A392FB90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14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4"/>
            <a:ext cx="2933247" cy="144757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318706">
              <a:spcBef>
                <a:spcPts val="398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4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9810EE3-9DC1-8F90-4117-F925DB2FE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52" y="2815917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ADC5A9AF-5C2B-EF70-68C1-DD4D57B9503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15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6652" y="2000144"/>
            <a:ext cx="5617613" cy="261725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56164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>
              <a:spcBef>
                <a:spcPts val="339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4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</a:t>
            </a:r>
            <a:endParaRPr sz="2000">
              <a:cs typeface="Malgun Gothic"/>
            </a:endParaRPr>
          </a:p>
          <a:p>
            <a:pPr marL="12697"/>
            <a:r>
              <a:rPr sz="2000" b="1" spc="-2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>
              <a:spcBef>
                <a:spcPts val="5"/>
              </a:spcBef>
            </a:pPr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6230D3A-2A17-F35E-21BC-247082278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10" y="2801382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45E304CB-95FC-5CE7-2221-4075C5D1414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16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2985309" cy="1406308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>
              <a:spcBef>
                <a:spcPts val="366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615C950-D512-D383-C73C-F51E92A0D0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FB03E6B6-28FB-5911-DA8D-9D0CF87EAB01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17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7442" y="2000144"/>
            <a:ext cx="5617613" cy="18716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537737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 marR="354259">
              <a:spcBef>
                <a:spcPts val="2524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7BF3802-2201-58D0-C28F-3465E7A5D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D688B65-57D6-172B-B323-E3C133AA547C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8" y="2456309"/>
            <a:ext cx="8264898" cy="6576569"/>
            <a:chOff x="1533144" y="2456688"/>
            <a:chExt cx="8266174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5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18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36872" y="2000145"/>
            <a:ext cx="2985309" cy="1406308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>
              <a:spcBef>
                <a:spcPts val="366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0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6" name="그림 2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9FB290C-7478-C2F9-3D40-2B8E30DC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" y="3502811"/>
            <a:ext cx="1263982" cy="1263982"/>
          </a:xfrm>
          <a:prstGeom prst="rect">
            <a:avLst/>
          </a:prstGeom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A668CB23-58D0-FEEF-8D92-691295E691B2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8" y="2456309"/>
            <a:ext cx="8264898" cy="6576569"/>
            <a:chOff x="1533144" y="2456688"/>
            <a:chExt cx="8266174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5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19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55064" y="2000144"/>
            <a:ext cx="5676659" cy="196311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72036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 marR="5079">
              <a:spcBef>
                <a:spcPts val="3244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‘0’</a:t>
            </a:r>
            <a:r>
              <a:rPr sz="2000" b="1" spc="-135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75CACB9-22B9-02D9-8333-4F48926A2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" y="3502811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A8494625-C90E-9E37-AE7D-6EF6FA294635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8171543" y="1783556"/>
            <a:ext cx="9915735" cy="67183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깊이 우선 탐색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dfs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너비 우선 탐색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altLang="ko-KR" b="1" dirty="0" err="1">
                <a:solidFill>
                  <a:schemeClr val="tx1">
                    <a:lumMod val="50000"/>
                  </a:schemeClr>
                </a:solidFill>
              </a:rPr>
              <a:t>bfs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)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20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2933247" cy="1483766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215857">
              <a:spcBef>
                <a:spcPts val="4269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16ABC00-4EF7-430E-FC74-FABE7D0A1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4992039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3357EE09-29F1-E28B-41CA-BBA9593F1C57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21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5064" y="2000144"/>
            <a:ext cx="5677294" cy="257262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72036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12697">
              <a:spcBef>
                <a:spcPts val="324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 marR="5079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‘1’</a:t>
            </a:r>
            <a:r>
              <a:rPr sz="2000" b="1" spc="-130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A0B204D-BF01-E7DE-8CB7-965622BEB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79" y="4938327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A00156B1-ED82-30D1-BEE2-05A1B2287D4A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22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4"/>
            <a:ext cx="2933247" cy="141837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  <a:p>
            <a:pPr marL="318706">
              <a:spcBef>
                <a:spcPts val="3753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5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FC460A8-47F0-A4AC-6C3E-2995BF383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652" y="4807855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CB7A6F6C-EBDD-D646-CBDE-330BFC3B3CF0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5154" cy="6576950"/>
            <a:chOff x="1533144" y="2456688"/>
            <a:chExt cx="8266430" cy="657796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0720" y="4922520"/>
              <a:ext cx="1216152" cy="1216152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23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6652" y="2000144"/>
            <a:ext cx="5617613" cy="261725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56164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12697">
              <a:spcBef>
                <a:spcPts val="339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5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있으니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수확해준다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</a:t>
            </a:r>
            <a:endParaRPr sz="2000">
              <a:cs typeface="Malgun Gothic"/>
            </a:endParaRPr>
          </a:p>
          <a:p>
            <a:pPr marL="12697"/>
            <a:r>
              <a:rPr sz="2000" b="1" spc="-2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>
              <a:spcBef>
                <a:spcPts val="5"/>
              </a:spcBef>
            </a:pPr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6EE279BB-B2A9-C13C-1363-6FDE6FEACD53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24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3044355" cy="1389800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71106">
              <a:spcBef>
                <a:spcPts val="3528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014D2BB-56CC-4654-9F88-8A2946533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5016418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CA9A5A4C-671D-D3F5-6FF3-D3D211479F64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25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5064" y="2000144"/>
            <a:ext cx="5676659" cy="196311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72036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12697" marR="5079">
              <a:spcBef>
                <a:spcPts val="3244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‘1’</a:t>
            </a:r>
            <a:r>
              <a:rPr sz="2000" b="1" spc="-135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CF0D6E6-B0CC-042A-B09A-821675D6F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5054230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5C4AF561-8663-821F-F0F7-2E9C9AC9F475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26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4"/>
            <a:ext cx="2933247" cy="14463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215857">
              <a:spcBef>
                <a:spcPts val="3978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6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CAF705B-1093-6AA6-D7AC-3D3BE95AB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10" y="6798638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F6E0D763-5CC5-0502-670C-7DE4E76F2670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5154" cy="6576950"/>
            <a:chOff x="1533144" y="2456688"/>
            <a:chExt cx="8266430" cy="657796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103" y="6915911"/>
              <a:ext cx="1219200" cy="1219200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27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47452" y="2000144"/>
            <a:ext cx="5860146" cy="3182764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139672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12697">
              <a:spcBef>
                <a:spcPts val="324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6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 marR="5079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‘2’</a:t>
            </a:r>
            <a:r>
              <a:rPr sz="2000" b="1" spc="-110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거리이기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때문에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,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거리가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K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초과하는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새로운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방문할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즉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4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없기에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>
              <a:spcBef>
                <a:spcPts val="5"/>
              </a:spcBef>
            </a:pPr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C424185C-2C3D-E9B6-884F-A97FCCA8ADDC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28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36872" y="2000145"/>
            <a:ext cx="3044355" cy="1406308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71106">
              <a:spcBef>
                <a:spcPts val="366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B2E9C9E-B54C-E37A-90BF-12F046F3B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5085196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1F8296D7-FAE3-C4A7-5A0A-48DCE23B6D57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29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67442" y="2000144"/>
            <a:ext cx="5617613" cy="1871691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537737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12697" marR="354259">
              <a:spcBef>
                <a:spcPts val="2524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스택을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이용하여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지금까지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왔던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길을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되돌아가기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C8D21B6-CE3A-2CEB-AFF9-D85CC265A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4992039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E48E8579-656E-BD7B-B16C-C6AE6F7DB9F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7C35C6-81BB-7103-47C0-8CA49BD04E95}"/>
              </a:ext>
            </a:extLst>
          </p:cNvPr>
          <p:cNvSpPr txBox="1"/>
          <p:nvPr/>
        </p:nvSpPr>
        <p:spPr>
          <a:xfrm>
            <a:off x="642353" y="1603276"/>
            <a:ext cx="170128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깊이 우선 탐색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en-US" altLang="ko-KR" sz="3200" b="1" dirty="0" err="1">
                <a:solidFill>
                  <a:srgbClr val="0070C0"/>
                </a:solidFill>
              </a:rPr>
              <a:t>dfs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은 그래프나 트리에서 한 정점에서 시작하여 가능한 한 깊이 있는 정점까지 탐색한 후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더 이상 갈 곳이 없으면 되돌아오는 방식이다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이 작업들은 시간 복잡도 </a:t>
            </a:r>
            <a:r>
              <a:rPr lang="en-US" altLang="ko-KR" sz="3200" b="1" dirty="0">
                <a:solidFill>
                  <a:srgbClr val="0070C0"/>
                </a:solidFill>
              </a:rPr>
              <a:t>O(V+E)</a:t>
            </a:r>
            <a:r>
              <a:rPr lang="ko-KR" altLang="en-US" sz="3200" b="1" dirty="0">
                <a:solidFill>
                  <a:srgbClr val="0070C0"/>
                </a:solidFill>
              </a:rPr>
              <a:t>을 보장한다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주로 그래프 탐색의 일종으로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깊은 정점을 우선적으로 방문해야 하는 경우에 사용된다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또한 스택</a:t>
            </a:r>
            <a:r>
              <a:rPr lang="en-US" altLang="ko-KR" sz="3200" b="1" dirty="0">
                <a:solidFill>
                  <a:srgbClr val="0070C0"/>
                </a:solidFill>
              </a:rPr>
              <a:t>(LIFO) </a:t>
            </a:r>
            <a:r>
              <a:rPr lang="ko-KR" altLang="en-US" sz="3200" b="1" dirty="0">
                <a:solidFill>
                  <a:srgbClr val="0070C0"/>
                </a:solidFill>
              </a:rPr>
              <a:t>구조를 사용하여 구현되며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경로 탐색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백트래킹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연결 요소 찾기 등 다양한 응용이 가능하다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7D035-A66B-82A0-E1E0-A0BF9609E6B8}"/>
              </a:ext>
            </a:extLst>
          </p:cNvPr>
          <p:cNvSpPr txBox="1"/>
          <p:nvPr/>
        </p:nvSpPr>
        <p:spPr>
          <a:xfrm>
            <a:off x="4878554" y="8962179"/>
            <a:ext cx="10810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사용하는 대표적 예제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미로 탈출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AD7B581-E4A9-82BF-F7E2-946D611713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7699" y="4431324"/>
            <a:ext cx="4117562" cy="40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30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36872" y="2000144"/>
            <a:ext cx="3044355" cy="1434244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71106">
              <a:spcBef>
                <a:spcPts val="3883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0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왔다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6" name="그림 2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55DA27A-CDD1-8458-F631-7B1AE1F31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6" y="3502811"/>
            <a:ext cx="1263982" cy="1263982"/>
          </a:xfrm>
          <a:prstGeom prst="rect">
            <a:avLst/>
          </a:prstGeom>
        </p:spPr>
      </p:pic>
      <p:sp>
        <p:nvSpPr>
          <p:cNvPr id="27" name="object 23">
            <a:extLst>
              <a:ext uri="{FF2B5EF4-FFF2-40B4-BE49-F238E27FC236}">
                <a16:creationId xmlns:a16="http://schemas.microsoft.com/office/drawing/2014/main" id="{E36AEC1B-4E60-E7A1-21C2-F0CC187F1D0E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31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53729" y="4530915"/>
            <a:ext cx="4957315" cy="634267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cs typeface="Malgun Gothic"/>
              </a:rPr>
              <a:t>결론적으로</a:t>
            </a:r>
            <a:r>
              <a:rPr sz="2000" b="1" spc="-16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cs typeface="Malgun Gothic"/>
              </a:rPr>
              <a:t>거리가</a:t>
            </a:r>
            <a:r>
              <a:rPr sz="2000" b="1" spc="-16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‘2’</a:t>
            </a:r>
            <a:r>
              <a:rPr sz="2000" b="1" spc="-140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cs typeface="Malgun Gothic"/>
              </a:rPr>
              <a:t>이하인</a:t>
            </a:r>
            <a:r>
              <a:rPr sz="2000" b="1" spc="-16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트리</a:t>
            </a:r>
            <a:r>
              <a:rPr sz="2000" b="1" spc="-16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cs typeface="Malgun Gothic"/>
              </a:rPr>
              <a:t>노드에서</a:t>
            </a:r>
            <a:endParaRPr sz="2000">
              <a:cs typeface="Malgun Gothic"/>
            </a:endParaRPr>
          </a:p>
          <a:p>
            <a:pPr marL="12697"/>
            <a:r>
              <a:rPr sz="2000" b="1" dirty="0">
                <a:solidFill>
                  <a:srgbClr val="FF0000"/>
                </a:solidFill>
                <a:cs typeface="Malgun Gothic"/>
              </a:rPr>
              <a:t>수확</a:t>
            </a:r>
            <a:r>
              <a:rPr sz="2000" b="1" spc="-16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cs typeface="Malgun Gothic"/>
              </a:rPr>
              <a:t>가능한</a:t>
            </a:r>
            <a:r>
              <a:rPr sz="2000" b="1" spc="-15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cs typeface="Malgun Gothic"/>
              </a:rPr>
              <a:t>사과는</a:t>
            </a:r>
            <a:r>
              <a:rPr sz="2000" b="1" spc="-15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총</a:t>
            </a:r>
            <a:r>
              <a:rPr sz="2000" b="1" spc="-14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cs typeface="Arial"/>
              </a:rPr>
              <a:t>3</a:t>
            </a:r>
            <a:r>
              <a:rPr sz="2000" b="1" spc="-20" dirty="0">
                <a:solidFill>
                  <a:srgbClr val="FF0000"/>
                </a:solidFill>
                <a:cs typeface="Malgun Gothic"/>
              </a:rPr>
              <a:t>개다</a:t>
            </a:r>
            <a:r>
              <a:rPr sz="2000" b="1" spc="-20" dirty="0">
                <a:solidFill>
                  <a:srgbClr val="FF000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3031" y="2000144"/>
            <a:ext cx="5308416" cy="2176444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159353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  <a:p>
            <a:pPr marL="12697" marR="44441">
              <a:spcBef>
                <a:spcPts val="2524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8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되돌아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가준다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 marL="12697" marR="5079"/>
            <a:r>
              <a:rPr sz="2000" b="1" spc="-10" dirty="0">
                <a:solidFill>
                  <a:srgbClr val="006FC0"/>
                </a:solidFill>
                <a:cs typeface="Arial"/>
              </a:rPr>
              <a:t>(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스택이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비었고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더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이상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없어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, 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dfs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가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종료됨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)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458102B-0062-C0A6-40A2-2283D447D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6" y="3436102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0A4810A2-672D-1D5E-8CCF-0074996555B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E72C-A383-5A44-1EC5-65D6D843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7BBD7E7-6923-BE3D-FB87-CD883157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r>
              <a:rPr kumimoji="1" lang="ko-KR" altLang="en-US" b="1" dirty="0">
                <a:latin typeface="+mn-lt"/>
              </a:rPr>
              <a:t>이란</a:t>
            </a:r>
            <a:r>
              <a:rPr kumimoji="1" lang="en-US" altLang="ko-KR" b="1" dirty="0">
                <a:latin typeface="+mn-lt"/>
              </a:rPr>
              <a:t>?</a:t>
            </a:r>
            <a:endParaRPr kumimoji="1" lang="en-US" altLang="ja-JP" b="1" dirty="0">
              <a:latin typeface="+mn-lt"/>
            </a:endParaRPr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E839203-955C-AC1B-DC98-93BB8BC23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34DDB-0A74-7D3C-0F84-B3AD4385F2C3}"/>
              </a:ext>
            </a:extLst>
          </p:cNvPr>
          <p:cNvSpPr txBox="1"/>
          <p:nvPr/>
        </p:nvSpPr>
        <p:spPr>
          <a:xfrm>
            <a:off x="642353" y="1755676"/>
            <a:ext cx="170128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BFS</a:t>
            </a:r>
            <a:r>
              <a:rPr lang="ko-KR" altLang="en-US" sz="3200" b="1" dirty="0">
                <a:solidFill>
                  <a:srgbClr val="0070C0"/>
                </a:solidFill>
              </a:rPr>
              <a:t>는 그래프를 탐색하는 방법 중 하나로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현재 노드에서 가까운 노드부터 차례대로 탐색하는 방식이다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큐</a:t>
            </a:r>
            <a:r>
              <a:rPr lang="en-US" altLang="ko-KR" sz="3200" b="1" dirty="0">
                <a:solidFill>
                  <a:srgbClr val="0070C0"/>
                </a:solidFill>
              </a:rPr>
              <a:t>(Queue)</a:t>
            </a:r>
            <a:r>
              <a:rPr lang="ko-KR" altLang="en-US" sz="3200" b="1" dirty="0">
                <a:solidFill>
                  <a:srgbClr val="0070C0"/>
                </a:solidFill>
              </a:rPr>
              <a:t>를 활용하여 구현하며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탐색이 계층적으로 이루어지기 때문에 최단 경로 탐색 문제에서 자주 사용된다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rgbClr val="0070C0"/>
                </a:solidFill>
              </a:rPr>
              <a:t>BFS</a:t>
            </a:r>
            <a:r>
              <a:rPr lang="ko-KR" altLang="en-US" sz="3200" b="1" dirty="0">
                <a:solidFill>
                  <a:srgbClr val="0070C0"/>
                </a:solidFill>
              </a:rPr>
              <a:t>의 핵심 개념은 모든 인접 노드를 먼저 방문한 후 다음 단계로 넘어가는 것이다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방문 여부를 저장하여 중복 탐색을 방지하며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최단 거리 계산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네트워크 분석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퍼즐 문제 해결 등에 널리 활용된다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E903999-8526-2651-D5C2-8014764B527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250" y="4557199"/>
            <a:ext cx="6501749" cy="3972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431036-A661-2964-00BC-F386E7C922E3}"/>
              </a:ext>
            </a:extLst>
          </p:cNvPr>
          <p:cNvSpPr txBox="1"/>
          <p:nvPr/>
        </p:nvSpPr>
        <p:spPr>
          <a:xfrm>
            <a:off x="5159907" y="9037180"/>
            <a:ext cx="10810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bfs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사용하는 대표적 예제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최단 경로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379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77608" y="2704682"/>
            <a:ext cx="9649618" cy="5260412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5079">
              <a:spcBef>
                <a:spcPts val="100"/>
              </a:spcBef>
            </a:pPr>
            <a:r>
              <a:rPr sz="2400" b="1" dirty="0">
                <a:solidFill>
                  <a:srgbClr val="1E1C11"/>
                </a:solidFill>
                <a:cs typeface="Arial"/>
              </a:rPr>
              <a:t>1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부터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N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까지의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도시가</a:t>
            </a:r>
            <a:r>
              <a:rPr sz="2400" b="1" spc="-21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있고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M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개의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단방향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도로가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10" dirty="0" err="1">
                <a:solidFill>
                  <a:srgbClr val="1E1C11"/>
                </a:solidFill>
                <a:cs typeface="Malgun Gothic"/>
              </a:rPr>
              <a:t>존재</a:t>
            </a:r>
            <a:r>
              <a:rPr lang="ko-KR" altLang="en-US" sz="2400" b="1" spc="-1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.</a:t>
            </a:r>
            <a:endParaRPr lang="en-US" sz="2400" b="1" spc="-10" dirty="0">
              <a:solidFill>
                <a:srgbClr val="1E1C11"/>
              </a:solidFill>
              <a:cs typeface="Arial"/>
            </a:endParaRPr>
          </a:p>
          <a:p>
            <a:pPr marL="12697" marR="5079">
              <a:spcBef>
                <a:spcPts val="100"/>
              </a:spcBef>
            </a:pPr>
            <a:r>
              <a:rPr sz="2400" b="1" dirty="0" err="1">
                <a:solidFill>
                  <a:srgbClr val="1E1C11"/>
                </a:solidFill>
                <a:cs typeface="Malgun Gothic"/>
              </a:rPr>
              <a:t>모든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도로의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거리가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1</a:t>
            </a:r>
            <a:r>
              <a:rPr sz="2400" b="1" spc="-10" dirty="0">
                <a:solidFill>
                  <a:srgbClr val="1E1C11"/>
                </a:solidFill>
                <a:cs typeface="Malgun Gothic"/>
              </a:rPr>
              <a:t>이라고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할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때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최단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거리가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K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인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도시를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25" dirty="0" err="1">
                <a:solidFill>
                  <a:srgbClr val="1E1C11"/>
                </a:solidFill>
                <a:cs typeface="Malgun Gothic"/>
              </a:rPr>
              <a:t>찾아야</a:t>
            </a:r>
            <a:r>
              <a:rPr sz="2400" b="1" spc="-25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2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2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</a:pPr>
            <a:endParaRPr sz="2400" dirty="0">
              <a:cs typeface="Arial"/>
            </a:endParaRPr>
          </a:p>
          <a:p>
            <a:pPr marL="469806" indent="-457109">
              <a:buFont typeface="Arial"/>
              <a:buAutoNum type="arabicPeriod"/>
              <a:tabLst>
                <a:tab pos="469806" algn="l"/>
              </a:tabLst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간선</a:t>
            </a:r>
            <a:r>
              <a:rPr sz="2400" b="1" spc="-19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정보를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입력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받은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뒤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그래프를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생성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1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5"/>
              </a:spcBef>
              <a:buClr>
                <a:srgbClr val="1E1C11"/>
              </a:buClr>
              <a:buFont typeface="Arial"/>
              <a:buAutoNum type="arabicPeriod"/>
            </a:pPr>
            <a:endParaRPr sz="2400" dirty="0">
              <a:cs typeface="Arial"/>
            </a:endParaRPr>
          </a:p>
          <a:p>
            <a:pPr marL="469806" indent="-457109">
              <a:buFont typeface="Arial"/>
              <a:buAutoNum type="arabicPeriod"/>
              <a:tabLst>
                <a:tab pos="469806" algn="l"/>
              </a:tabLst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너비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우선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탐색을</a:t>
            </a:r>
            <a:r>
              <a:rPr sz="2400" b="1" spc="-17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통해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최단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거리가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K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인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도시를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찾아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20" dirty="0">
                <a:solidFill>
                  <a:srgbClr val="1E1C11"/>
                </a:solidFill>
                <a:cs typeface="Malgun Gothic"/>
              </a:rPr>
              <a:t>준다</a:t>
            </a:r>
            <a:r>
              <a:rPr sz="2400" b="1" spc="-2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</a:pPr>
            <a:endParaRPr sz="2400" dirty="0">
              <a:cs typeface="Arial"/>
            </a:endParaRPr>
          </a:p>
          <a:p>
            <a:pPr marL="12697"/>
            <a:r>
              <a:rPr sz="2400" b="1" dirty="0">
                <a:solidFill>
                  <a:srgbClr val="FF0000"/>
                </a:solidFill>
                <a:cs typeface="Arial"/>
              </a:rPr>
              <a:t>*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깊이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우선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탐색을</a:t>
            </a:r>
            <a:r>
              <a:rPr sz="2400" b="1" spc="-19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통해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해결할</a:t>
            </a:r>
            <a:r>
              <a:rPr sz="2400" b="1" spc="-17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수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없는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Malgun Gothic"/>
              </a:rPr>
              <a:t>이유</a:t>
            </a:r>
            <a:r>
              <a:rPr sz="2400" b="1" spc="-25" dirty="0">
                <a:solidFill>
                  <a:srgbClr val="FF0000"/>
                </a:solidFill>
                <a:cs typeface="Arial"/>
              </a:rPr>
              <a:t>*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</a:pPr>
            <a:endParaRPr sz="2400" dirty="0">
              <a:cs typeface="Arial"/>
            </a:endParaRPr>
          </a:p>
          <a:p>
            <a:pPr marL="12697" marR="360608"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cs typeface="Arial"/>
              </a:rPr>
              <a:t>1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정점으로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부터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3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정점까지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가는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최단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FF0000"/>
                </a:solidFill>
                <a:cs typeface="Malgun Gothic"/>
              </a:rPr>
              <a:t>경로는</a:t>
            </a:r>
            <a:r>
              <a:rPr sz="2400" b="1" spc="-204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1</a:t>
            </a:r>
            <a:r>
              <a:rPr lang="ko-KR" altLang="en-US" sz="2400" b="1" spc="-10" dirty="0">
                <a:solidFill>
                  <a:srgbClr val="FF0000"/>
                </a:solidFill>
                <a:cs typeface="Arial"/>
              </a:rPr>
              <a:t>이다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. </a:t>
            </a:r>
            <a:endParaRPr lang="en-US" sz="2400" b="1" spc="-10" dirty="0">
              <a:solidFill>
                <a:srgbClr val="FF0000"/>
              </a:solidFill>
              <a:cs typeface="Arial"/>
            </a:endParaRPr>
          </a:p>
          <a:p>
            <a:pPr marL="12697" marR="360608">
              <a:spcBef>
                <a:spcPts val="5"/>
              </a:spcBef>
            </a:pPr>
            <a:r>
              <a:rPr sz="2400" b="1" dirty="0" err="1">
                <a:solidFill>
                  <a:srgbClr val="FF0000"/>
                </a:solidFill>
                <a:cs typeface="Malgun Gothic"/>
              </a:rPr>
              <a:t>그러나</a:t>
            </a:r>
            <a:r>
              <a:rPr sz="2400" b="1" spc="-17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1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번정점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Arial"/>
              </a:rPr>
              <a:t>-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&gt;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2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번정점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Arial"/>
              </a:rPr>
              <a:t>-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&gt;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3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번정점으로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가게되면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최단</a:t>
            </a:r>
            <a:r>
              <a:rPr sz="2400" b="1" spc="-19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Malgun Gothic"/>
              </a:rPr>
              <a:t>경로가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2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로</a:t>
            </a:r>
            <a:r>
              <a:rPr sz="2400" b="1" spc="-210" dirty="0">
                <a:solidFill>
                  <a:srgbClr val="FF0000"/>
                </a:solidFill>
                <a:cs typeface="Malgun Gothic"/>
              </a:rPr>
              <a:t> </a:t>
            </a:r>
            <a:endParaRPr lang="en-US" sz="2400" b="1" spc="-210" dirty="0">
              <a:solidFill>
                <a:srgbClr val="FF0000"/>
              </a:solidFill>
              <a:cs typeface="Malgun Gothic"/>
            </a:endParaRPr>
          </a:p>
          <a:p>
            <a:pPr marL="12697" marR="360608">
              <a:spcBef>
                <a:spcPts val="5"/>
              </a:spcBef>
            </a:pPr>
            <a:r>
              <a:rPr lang="ko-KR" altLang="en-US" sz="2400" b="1" dirty="0">
                <a:solidFill>
                  <a:srgbClr val="FF0000"/>
                </a:solidFill>
                <a:cs typeface="Malgun Gothic"/>
              </a:rPr>
              <a:t>계산된다</a:t>
            </a:r>
            <a:r>
              <a:rPr sz="2400" b="1" spc="-20" dirty="0">
                <a:solidFill>
                  <a:srgbClr val="FF0000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</a:pPr>
            <a:endParaRPr sz="2400" dirty="0">
              <a:cs typeface="Arial"/>
            </a:endParaRPr>
          </a:p>
          <a:p>
            <a:pPr marL="12697"/>
            <a:r>
              <a:rPr sz="2400" b="1" dirty="0">
                <a:solidFill>
                  <a:srgbClr val="FF0000"/>
                </a:solidFill>
                <a:cs typeface="Arial"/>
              </a:rPr>
              <a:t>1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정점으로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부터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2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정점으로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가는거도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FF0000"/>
                </a:solidFill>
                <a:cs typeface="Malgun Gothic"/>
              </a:rPr>
              <a:t>비슷한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0" dirty="0" err="1">
                <a:solidFill>
                  <a:srgbClr val="FF0000"/>
                </a:solidFill>
                <a:cs typeface="Malgun Gothic"/>
              </a:rPr>
              <a:t>논리</a:t>
            </a:r>
            <a:r>
              <a:rPr lang="ko-KR" altLang="en-US" sz="2400" b="1" spc="-20" dirty="0">
                <a:solidFill>
                  <a:srgbClr val="FF0000"/>
                </a:solidFill>
                <a:cs typeface="Malgun Gothic"/>
              </a:rPr>
              <a:t>이다</a:t>
            </a:r>
            <a:r>
              <a:rPr sz="2400" b="1" spc="-20" dirty="0">
                <a:solidFill>
                  <a:srgbClr val="FF0000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33</a:t>
            </a:fld>
            <a:endParaRPr spc="-25" dirty="0">
              <a:latin typeface="+mn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57CD83-1453-68BA-A1E0-9ED577FA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0" y="2704683"/>
            <a:ext cx="7022833" cy="5795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24098" y="3844078"/>
            <a:ext cx="2123747" cy="2284377"/>
          </a:xfrm>
          <a:custGeom>
            <a:avLst/>
            <a:gdLst/>
            <a:ahLst/>
            <a:cxnLst/>
            <a:rect l="l" t="t" r="r" b="b"/>
            <a:pathLst>
              <a:path w="2124075" h="2284729">
                <a:moveTo>
                  <a:pt x="60325" y="2078227"/>
                </a:moveTo>
                <a:lnTo>
                  <a:pt x="0" y="2284221"/>
                </a:lnTo>
                <a:lnTo>
                  <a:pt x="201040" y="2208783"/>
                </a:lnTo>
                <a:lnTo>
                  <a:pt x="179413" y="2188717"/>
                </a:lnTo>
                <a:lnTo>
                  <a:pt x="132333" y="2188717"/>
                </a:lnTo>
                <a:lnTo>
                  <a:pt x="85343" y="2145156"/>
                </a:lnTo>
                <a:lnTo>
                  <a:pt x="107147" y="2121669"/>
                </a:lnTo>
                <a:lnTo>
                  <a:pt x="60325" y="2078227"/>
                </a:lnTo>
                <a:close/>
              </a:path>
              <a:path w="2124075" h="2284729">
                <a:moveTo>
                  <a:pt x="107147" y="2121669"/>
                </a:moveTo>
                <a:lnTo>
                  <a:pt x="85343" y="2145156"/>
                </a:lnTo>
                <a:lnTo>
                  <a:pt x="132333" y="2188717"/>
                </a:lnTo>
                <a:lnTo>
                  <a:pt x="154117" y="2165248"/>
                </a:lnTo>
                <a:lnTo>
                  <a:pt x="107147" y="2121669"/>
                </a:lnTo>
                <a:close/>
              </a:path>
              <a:path w="2124075" h="2284729">
                <a:moveTo>
                  <a:pt x="154117" y="2165248"/>
                </a:moveTo>
                <a:lnTo>
                  <a:pt x="132333" y="2188717"/>
                </a:lnTo>
                <a:lnTo>
                  <a:pt x="179413" y="2188717"/>
                </a:lnTo>
                <a:lnTo>
                  <a:pt x="154117" y="2165248"/>
                </a:lnTo>
                <a:close/>
              </a:path>
              <a:path w="2124075" h="2284729">
                <a:moveTo>
                  <a:pt x="2076703" y="0"/>
                </a:moveTo>
                <a:lnTo>
                  <a:pt x="107147" y="2121669"/>
                </a:lnTo>
                <a:lnTo>
                  <a:pt x="154117" y="2165248"/>
                </a:lnTo>
                <a:lnTo>
                  <a:pt x="2123567" y="43433"/>
                </a:lnTo>
                <a:lnTo>
                  <a:pt x="2076703" y="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713224" y="2294535"/>
            <a:ext cx="3116099" cy="1765028"/>
            <a:chOff x="10713466" y="2294890"/>
            <a:chExt cx="3116580" cy="1765300"/>
          </a:xfrm>
        </p:grpSpPr>
        <p:sp>
          <p:nvSpPr>
            <p:cNvPr id="4" name="object 4"/>
            <p:cNvSpPr/>
            <p:nvPr/>
          </p:nvSpPr>
          <p:spPr>
            <a:xfrm>
              <a:off x="12525629" y="3039491"/>
              <a:ext cx="1304290" cy="192405"/>
            </a:xfrm>
            <a:custGeom>
              <a:avLst/>
              <a:gdLst/>
              <a:ahLst/>
              <a:cxnLst/>
              <a:rect l="l" t="t" r="r" b="b"/>
              <a:pathLst>
                <a:path w="1304290" h="192405">
                  <a:moveTo>
                    <a:pt x="1112011" y="0"/>
                  </a:moveTo>
                  <a:lnTo>
                    <a:pt x="1112647" y="192024"/>
                  </a:lnTo>
                  <a:lnTo>
                    <a:pt x="1239603" y="127998"/>
                  </a:lnTo>
                  <a:lnTo>
                    <a:pt x="1144397" y="127998"/>
                  </a:lnTo>
                  <a:lnTo>
                    <a:pt x="1144270" y="63991"/>
                  </a:lnTo>
                  <a:lnTo>
                    <a:pt x="1241017" y="63991"/>
                  </a:lnTo>
                  <a:lnTo>
                    <a:pt x="1112011" y="0"/>
                  </a:lnTo>
                  <a:close/>
                </a:path>
                <a:path w="1304290" h="192405">
                  <a:moveTo>
                    <a:pt x="1112223" y="63991"/>
                  </a:moveTo>
                  <a:lnTo>
                    <a:pt x="0" y="67817"/>
                  </a:lnTo>
                  <a:lnTo>
                    <a:pt x="238" y="127998"/>
                  </a:lnTo>
                  <a:lnTo>
                    <a:pt x="253" y="131825"/>
                  </a:lnTo>
                  <a:lnTo>
                    <a:pt x="1112435" y="127998"/>
                  </a:lnTo>
                  <a:lnTo>
                    <a:pt x="1112327" y="95376"/>
                  </a:lnTo>
                  <a:lnTo>
                    <a:pt x="1112223" y="63991"/>
                  </a:lnTo>
                  <a:close/>
                </a:path>
                <a:path w="1304290" h="192405">
                  <a:moveTo>
                    <a:pt x="1241017" y="63991"/>
                  </a:moveTo>
                  <a:lnTo>
                    <a:pt x="1144270" y="63991"/>
                  </a:lnTo>
                  <a:lnTo>
                    <a:pt x="1144397" y="127998"/>
                  </a:lnTo>
                  <a:lnTo>
                    <a:pt x="1239603" y="127998"/>
                  </a:lnTo>
                  <a:lnTo>
                    <a:pt x="1304290" y="95376"/>
                  </a:lnTo>
                  <a:lnTo>
                    <a:pt x="1241017" y="63991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19816" y="2301240"/>
              <a:ext cx="1838325" cy="1752600"/>
            </a:xfrm>
            <a:custGeom>
              <a:avLst/>
              <a:gdLst/>
              <a:ahLst/>
              <a:cxnLst/>
              <a:rect l="l" t="t" r="r" b="b"/>
              <a:pathLst>
                <a:path w="1838325" h="1752600">
                  <a:moveTo>
                    <a:pt x="918972" y="0"/>
                  </a:moveTo>
                  <a:lnTo>
                    <a:pt x="870170" y="1214"/>
                  </a:lnTo>
                  <a:lnTo>
                    <a:pt x="822031" y="4817"/>
                  </a:lnTo>
                  <a:lnTo>
                    <a:pt x="774619" y="10749"/>
                  </a:lnTo>
                  <a:lnTo>
                    <a:pt x="727996" y="18948"/>
                  </a:lnTo>
                  <a:lnTo>
                    <a:pt x="682228" y="29355"/>
                  </a:lnTo>
                  <a:lnTo>
                    <a:pt x="637376" y="41908"/>
                  </a:lnTo>
                  <a:lnTo>
                    <a:pt x="593505" y="56547"/>
                  </a:lnTo>
                  <a:lnTo>
                    <a:pt x="550679" y="73212"/>
                  </a:lnTo>
                  <a:lnTo>
                    <a:pt x="508960" y="91842"/>
                  </a:lnTo>
                  <a:lnTo>
                    <a:pt x="468412" y="112376"/>
                  </a:lnTo>
                  <a:lnTo>
                    <a:pt x="429099" y="134754"/>
                  </a:lnTo>
                  <a:lnTo>
                    <a:pt x="391085" y="158916"/>
                  </a:lnTo>
                  <a:lnTo>
                    <a:pt x="354432" y="184800"/>
                  </a:lnTo>
                  <a:lnTo>
                    <a:pt x="319205" y="212346"/>
                  </a:lnTo>
                  <a:lnTo>
                    <a:pt x="285467" y="241495"/>
                  </a:lnTo>
                  <a:lnTo>
                    <a:pt x="253281" y="272184"/>
                  </a:lnTo>
                  <a:lnTo>
                    <a:pt x="222712" y="304354"/>
                  </a:lnTo>
                  <a:lnTo>
                    <a:pt x="193821" y="337945"/>
                  </a:lnTo>
                  <a:lnTo>
                    <a:pt x="166674" y="372894"/>
                  </a:lnTo>
                  <a:lnTo>
                    <a:pt x="141334" y="409143"/>
                  </a:lnTo>
                  <a:lnTo>
                    <a:pt x="117864" y="446630"/>
                  </a:lnTo>
                  <a:lnTo>
                    <a:pt x="96327" y="485296"/>
                  </a:lnTo>
                  <a:lnTo>
                    <a:pt x="76788" y="525078"/>
                  </a:lnTo>
                  <a:lnTo>
                    <a:pt x="59310" y="565918"/>
                  </a:lnTo>
                  <a:lnTo>
                    <a:pt x="43956" y="607753"/>
                  </a:lnTo>
                  <a:lnTo>
                    <a:pt x="30789" y="650525"/>
                  </a:lnTo>
                  <a:lnTo>
                    <a:pt x="19874" y="694172"/>
                  </a:lnTo>
                  <a:lnTo>
                    <a:pt x="11274" y="738633"/>
                  </a:lnTo>
                  <a:lnTo>
                    <a:pt x="5053" y="783848"/>
                  </a:lnTo>
                  <a:lnTo>
                    <a:pt x="1273" y="829757"/>
                  </a:lnTo>
                  <a:lnTo>
                    <a:pt x="0" y="876300"/>
                  </a:lnTo>
                  <a:lnTo>
                    <a:pt x="1273" y="922842"/>
                  </a:lnTo>
                  <a:lnTo>
                    <a:pt x="5053" y="968751"/>
                  </a:lnTo>
                  <a:lnTo>
                    <a:pt x="11274" y="1013966"/>
                  </a:lnTo>
                  <a:lnTo>
                    <a:pt x="19874" y="1058427"/>
                  </a:lnTo>
                  <a:lnTo>
                    <a:pt x="30789" y="1102074"/>
                  </a:lnTo>
                  <a:lnTo>
                    <a:pt x="43956" y="1144846"/>
                  </a:lnTo>
                  <a:lnTo>
                    <a:pt x="59310" y="1186681"/>
                  </a:lnTo>
                  <a:lnTo>
                    <a:pt x="76788" y="1227521"/>
                  </a:lnTo>
                  <a:lnTo>
                    <a:pt x="96327" y="1267303"/>
                  </a:lnTo>
                  <a:lnTo>
                    <a:pt x="117864" y="1305969"/>
                  </a:lnTo>
                  <a:lnTo>
                    <a:pt x="141334" y="1343456"/>
                  </a:lnTo>
                  <a:lnTo>
                    <a:pt x="166674" y="1379705"/>
                  </a:lnTo>
                  <a:lnTo>
                    <a:pt x="193821" y="1414654"/>
                  </a:lnTo>
                  <a:lnTo>
                    <a:pt x="222712" y="1448245"/>
                  </a:lnTo>
                  <a:lnTo>
                    <a:pt x="253281" y="1480415"/>
                  </a:lnTo>
                  <a:lnTo>
                    <a:pt x="285467" y="1511104"/>
                  </a:lnTo>
                  <a:lnTo>
                    <a:pt x="319205" y="1540253"/>
                  </a:lnTo>
                  <a:lnTo>
                    <a:pt x="354432" y="1567799"/>
                  </a:lnTo>
                  <a:lnTo>
                    <a:pt x="391085" y="1593683"/>
                  </a:lnTo>
                  <a:lnTo>
                    <a:pt x="429099" y="1617845"/>
                  </a:lnTo>
                  <a:lnTo>
                    <a:pt x="468412" y="1640223"/>
                  </a:lnTo>
                  <a:lnTo>
                    <a:pt x="508960" y="1660757"/>
                  </a:lnTo>
                  <a:lnTo>
                    <a:pt x="550679" y="1679387"/>
                  </a:lnTo>
                  <a:lnTo>
                    <a:pt x="593505" y="1696052"/>
                  </a:lnTo>
                  <a:lnTo>
                    <a:pt x="637376" y="1710691"/>
                  </a:lnTo>
                  <a:lnTo>
                    <a:pt x="682228" y="1723244"/>
                  </a:lnTo>
                  <a:lnTo>
                    <a:pt x="727996" y="1733651"/>
                  </a:lnTo>
                  <a:lnTo>
                    <a:pt x="774619" y="1741850"/>
                  </a:lnTo>
                  <a:lnTo>
                    <a:pt x="822031" y="1747782"/>
                  </a:lnTo>
                  <a:lnTo>
                    <a:pt x="870170" y="1751385"/>
                  </a:lnTo>
                  <a:lnTo>
                    <a:pt x="918972" y="1752599"/>
                  </a:lnTo>
                  <a:lnTo>
                    <a:pt x="967773" y="1751385"/>
                  </a:lnTo>
                  <a:lnTo>
                    <a:pt x="1015912" y="1747782"/>
                  </a:lnTo>
                  <a:lnTo>
                    <a:pt x="1063324" y="1741850"/>
                  </a:lnTo>
                  <a:lnTo>
                    <a:pt x="1109947" y="1733651"/>
                  </a:lnTo>
                  <a:lnTo>
                    <a:pt x="1155715" y="1723244"/>
                  </a:lnTo>
                  <a:lnTo>
                    <a:pt x="1200567" y="1710691"/>
                  </a:lnTo>
                  <a:lnTo>
                    <a:pt x="1244438" y="1696052"/>
                  </a:lnTo>
                  <a:lnTo>
                    <a:pt x="1287264" y="1679387"/>
                  </a:lnTo>
                  <a:lnTo>
                    <a:pt x="1328983" y="1660757"/>
                  </a:lnTo>
                  <a:lnTo>
                    <a:pt x="1369531" y="1640223"/>
                  </a:lnTo>
                  <a:lnTo>
                    <a:pt x="1408844" y="1617845"/>
                  </a:lnTo>
                  <a:lnTo>
                    <a:pt x="1446858" y="1593683"/>
                  </a:lnTo>
                  <a:lnTo>
                    <a:pt x="1483511" y="1567799"/>
                  </a:lnTo>
                  <a:lnTo>
                    <a:pt x="1518738" y="1540253"/>
                  </a:lnTo>
                  <a:lnTo>
                    <a:pt x="1552476" y="1511104"/>
                  </a:lnTo>
                  <a:lnTo>
                    <a:pt x="1584662" y="1480415"/>
                  </a:lnTo>
                  <a:lnTo>
                    <a:pt x="1615231" y="1448245"/>
                  </a:lnTo>
                  <a:lnTo>
                    <a:pt x="1644122" y="1414654"/>
                  </a:lnTo>
                  <a:lnTo>
                    <a:pt x="1671269" y="1379705"/>
                  </a:lnTo>
                  <a:lnTo>
                    <a:pt x="1696609" y="1343456"/>
                  </a:lnTo>
                  <a:lnTo>
                    <a:pt x="1720079" y="1305969"/>
                  </a:lnTo>
                  <a:lnTo>
                    <a:pt x="1741616" y="1267303"/>
                  </a:lnTo>
                  <a:lnTo>
                    <a:pt x="1761155" y="1227521"/>
                  </a:lnTo>
                  <a:lnTo>
                    <a:pt x="1778633" y="1186681"/>
                  </a:lnTo>
                  <a:lnTo>
                    <a:pt x="1793987" y="1144846"/>
                  </a:lnTo>
                  <a:lnTo>
                    <a:pt x="1807154" y="1102074"/>
                  </a:lnTo>
                  <a:lnTo>
                    <a:pt x="1818069" y="1058427"/>
                  </a:lnTo>
                  <a:lnTo>
                    <a:pt x="1826669" y="1013966"/>
                  </a:lnTo>
                  <a:lnTo>
                    <a:pt x="1832890" y="968751"/>
                  </a:lnTo>
                  <a:lnTo>
                    <a:pt x="1836670" y="922842"/>
                  </a:lnTo>
                  <a:lnTo>
                    <a:pt x="1837943" y="876300"/>
                  </a:lnTo>
                  <a:lnTo>
                    <a:pt x="1836670" y="829757"/>
                  </a:lnTo>
                  <a:lnTo>
                    <a:pt x="1832890" y="783848"/>
                  </a:lnTo>
                  <a:lnTo>
                    <a:pt x="1826669" y="738633"/>
                  </a:lnTo>
                  <a:lnTo>
                    <a:pt x="1818069" y="694172"/>
                  </a:lnTo>
                  <a:lnTo>
                    <a:pt x="1807154" y="650525"/>
                  </a:lnTo>
                  <a:lnTo>
                    <a:pt x="1793987" y="607753"/>
                  </a:lnTo>
                  <a:lnTo>
                    <a:pt x="1778633" y="565918"/>
                  </a:lnTo>
                  <a:lnTo>
                    <a:pt x="1761155" y="525078"/>
                  </a:lnTo>
                  <a:lnTo>
                    <a:pt x="1741616" y="485296"/>
                  </a:lnTo>
                  <a:lnTo>
                    <a:pt x="1720079" y="446630"/>
                  </a:lnTo>
                  <a:lnTo>
                    <a:pt x="1696609" y="409143"/>
                  </a:lnTo>
                  <a:lnTo>
                    <a:pt x="1671269" y="372894"/>
                  </a:lnTo>
                  <a:lnTo>
                    <a:pt x="1644122" y="337945"/>
                  </a:lnTo>
                  <a:lnTo>
                    <a:pt x="1615231" y="304354"/>
                  </a:lnTo>
                  <a:lnTo>
                    <a:pt x="1584662" y="272184"/>
                  </a:lnTo>
                  <a:lnTo>
                    <a:pt x="1552476" y="241495"/>
                  </a:lnTo>
                  <a:lnTo>
                    <a:pt x="1518738" y="212346"/>
                  </a:lnTo>
                  <a:lnTo>
                    <a:pt x="1483511" y="184800"/>
                  </a:lnTo>
                  <a:lnTo>
                    <a:pt x="1446858" y="158916"/>
                  </a:lnTo>
                  <a:lnTo>
                    <a:pt x="1408844" y="134754"/>
                  </a:lnTo>
                  <a:lnTo>
                    <a:pt x="1369531" y="112376"/>
                  </a:lnTo>
                  <a:lnTo>
                    <a:pt x="1328983" y="91842"/>
                  </a:lnTo>
                  <a:lnTo>
                    <a:pt x="1287264" y="73212"/>
                  </a:lnTo>
                  <a:lnTo>
                    <a:pt x="1244438" y="56547"/>
                  </a:lnTo>
                  <a:lnTo>
                    <a:pt x="1200567" y="41908"/>
                  </a:lnTo>
                  <a:lnTo>
                    <a:pt x="1155715" y="29355"/>
                  </a:lnTo>
                  <a:lnTo>
                    <a:pt x="1109947" y="18948"/>
                  </a:lnTo>
                  <a:lnTo>
                    <a:pt x="1063324" y="10749"/>
                  </a:lnTo>
                  <a:lnTo>
                    <a:pt x="1015912" y="4817"/>
                  </a:lnTo>
                  <a:lnTo>
                    <a:pt x="967773" y="1214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19816" y="2301240"/>
              <a:ext cx="1838325" cy="1752600"/>
            </a:xfrm>
            <a:custGeom>
              <a:avLst/>
              <a:gdLst/>
              <a:ahLst/>
              <a:cxnLst/>
              <a:rect l="l" t="t" r="r" b="b"/>
              <a:pathLst>
                <a:path w="1838325" h="1752600">
                  <a:moveTo>
                    <a:pt x="0" y="876300"/>
                  </a:moveTo>
                  <a:lnTo>
                    <a:pt x="1273" y="829757"/>
                  </a:lnTo>
                  <a:lnTo>
                    <a:pt x="5053" y="783848"/>
                  </a:lnTo>
                  <a:lnTo>
                    <a:pt x="11274" y="738633"/>
                  </a:lnTo>
                  <a:lnTo>
                    <a:pt x="19874" y="694172"/>
                  </a:lnTo>
                  <a:lnTo>
                    <a:pt x="30789" y="650525"/>
                  </a:lnTo>
                  <a:lnTo>
                    <a:pt x="43956" y="607753"/>
                  </a:lnTo>
                  <a:lnTo>
                    <a:pt x="59310" y="565918"/>
                  </a:lnTo>
                  <a:lnTo>
                    <a:pt x="76788" y="525078"/>
                  </a:lnTo>
                  <a:lnTo>
                    <a:pt x="96327" y="485296"/>
                  </a:lnTo>
                  <a:lnTo>
                    <a:pt x="117864" y="446630"/>
                  </a:lnTo>
                  <a:lnTo>
                    <a:pt x="141334" y="409143"/>
                  </a:lnTo>
                  <a:lnTo>
                    <a:pt x="166674" y="372894"/>
                  </a:lnTo>
                  <a:lnTo>
                    <a:pt x="193821" y="337945"/>
                  </a:lnTo>
                  <a:lnTo>
                    <a:pt x="222712" y="304354"/>
                  </a:lnTo>
                  <a:lnTo>
                    <a:pt x="253281" y="272184"/>
                  </a:lnTo>
                  <a:lnTo>
                    <a:pt x="285467" y="241495"/>
                  </a:lnTo>
                  <a:lnTo>
                    <a:pt x="319205" y="212346"/>
                  </a:lnTo>
                  <a:lnTo>
                    <a:pt x="354432" y="184800"/>
                  </a:lnTo>
                  <a:lnTo>
                    <a:pt x="391085" y="158916"/>
                  </a:lnTo>
                  <a:lnTo>
                    <a:pt x="429099" y="134754"/>
                  </a:lnTo>
                  <a:lnTo>
                    <a:pt x="468412" y="112376"/>
                  </a:lnTo>
                  <a:lnTo>
                    <a:pt x="508960" y="91842"/>
                  </a:lnTo>
                  <a:lnTo>
                    <a:pt x="550679" y="73212"/>
                  </a:lnTo>
                  <a:lnTo>
                    <a:pt x="593505" y="56547"/>
                  </a:lnTo>
                  <a:lnTo>
                    <a:pt x="637376" y="41908"/>
                  </a:lnTo>
                  <a:lnTo>
                    <a:pt x="682228" y="29355"/>
                  </a:lnTo>
                  <a:lnTo>
                    <a:pt x="727996" y="18948"/>
                  </a:lnTo>
                  <a:lnTo>
                    <a:pt x="774619" y="10749"/>
                  </a:lnTo>
                  <a:lnTo>
                    <a:pt x="822031" y="4817"/>
                  </a:lnTo>
                  <a:lnTo>
                    <a:pt x="870170" y="1214"/>
                  </a:lnTo>
                  <a:lnTo>
                    <a:pt x="918972" y="0"/>
                  </a:lnTo>
                  <a:lnTo>
                    <a:pt x="967773" y="1214"/>
                  </a:lnTo>
                  <a:lnTo>
                    <a:pt x="1015912" y="4817"/>
                  </a:lnTo>
                  <a:lnTo>
                    <a:pt x="1063324" y="10749"/>
                  </a:lnTo>
                  <a:lnTo>
                    <a:pt x="1109947" y="18948"/>
                  </a:lnTo>
                  <a:lnTo>
                    <a:pt x="1155715" y="29355"/>
                  </a:lnTo>
                  <a:lnTo>
                    <a:pt x="1200567" y="41908"/>
                  </a:lnTo>
                  <a:lnTo>
                    <a:pt x="1244438" y="56547"/>
                  </a:lnTo>
                  <a:lnTo>
                    <a:pt x="1287264" y="73212"/>
                  </a:lnTo>
                  <a:lnTo>
                    <a:pt x="1328983" y="91842"/>
                  </a:lnTo>
                  <a:lnTo>
                    <a:pt x="1369531" y="112376"/>
                  </a:lnTo>
                  <a:lnTo>
                    <a:pt x="1408844" y="134754"/>
                  </a:lnTo>
                  <a:lnTo>
                    <a:pt x="1446858" y="158916"/>
                  </a:lnTo>
                  <a:lnTo>
                    <a:pt x="1483511" y="184800"/>
                  </a:lnTo>
                  <a:lnTo>
                    <a:pt x="1518738" y="212346"/>
                  </a:lnTo>
                  <a:lnTo>
                    <a:pt x="1552476" y="241495"/>
                  </a:lnTo>
                  <a:lnTo>
                    <a:pt x="1584662" y="272184"/>
                  </a:lnTo>
                  <a:lnTo>
                    <a:pt x="1615231" y="304354"/>
                  </a:lnTo>
                  <a:lnTo>
                    <a:pt x="1644122" y="337945"/>
                  </a:lnTo>
                  <a:lnTo>
                    <a:pt x="1671269" y="372894"/>
                  </a:lnTo>
                  <a:lnTo>
                    <a:pt x="1696609" y="409143"/>
                  </a:lnTo>
                  <a:lnTo>
                    <a:pt x="1720079" y="446630"/>
                  </a:lnTo>
                  <a:lnTo>
                    <a:pt x="1741616" y="485296"/>
                  </a:lnTo>
                  <a:lnTo>
                    <a:pt x="1761155" y="525078"/>
                  </a:lnTo>
                  <a:lnTo>
                    <a:pt x="1778633" y="565918"/>
                  </a:lnTo>
                  <a:lnTo>
                    <a:pt x="1793987" y="607753"/>
                  </a:lnTo>
                  <a:lnTo>
                    <a:pt x="1807154" y="650525"/>
                  </a:lnTo>
                  <a:lnTo>
                    <a:pt x="1818069" y="694172"/>
                  </a:lnTo>
                  <a:lnTo>
                    <a:pt x="1826669" y="738633"/>
                  </a:lnTo>
                  <a:lnTo>
                    <a:pt x="1832890" y="783848"/>
                  </a:lnTo>
                  <a:lnTo>
                    <a:pt x="1836670" y="829757"/>
                  </a:lnTo>
                  <a:lnTo>
                    <a:pt x="1837943" y="876300"/>
                  </a:lnTo>
                  <a:lnTo>
                    <a:pt x="1836670" y="922842"/>
                  </a:lnTo>
                  <a:lnTo>
                    <a:pt x="1832890" y="968751"/>
                  </a:lnTo>
                  <a:lnTo>
                    <a:pt x="1826669" y="1013966"/>
                  </a:lnTo>
                  <a:lnTo>
                    <a:pt x="1818069" y="1058427"/>
                  </a:lnTo>
                  <a:lnTo>
                    <a:pt x="1807154" y="1102074"/>
                  </a:lnTo>
                  <a:lnTo>
                    <a:pt x="1793987" y="1144846"/>
                  </a:lnTo>
                  <a:lnTo>
                    <a:pt x="1778633" y="1186681"/>
                  </a:lnTo>
                  <a:lnTo>
                    <a:pt x="1761155" y="1227521"/>
                  </a:lnTo>
                  <a:lnTo>
                    <a:pt x="1741616" y="1267303"/>
                  </a:lnTo>
                  <a:lnTo>
                    <a:pt x="1720079" y="1305969"/>
                  </a:lnTo>
                  <a:lnTo>
                    <a:pt x="1696609" y="1343456"/>
                  </a:lnTo>
                  <a:lnTo>
                    <a:pt x="1671269" y="1379705"/>
                  </a:lnTo>
                  <a:lnTo>
                    <a:pt x="1644122" y="1414654"/>
                  </a:lnTo>
                  <a:lnTo>
                    <a:pt x="1615231" y="1448245"/>
                  </a:lnTo>
                  <a:lnTo>
                    <a:pt x="1584662" y="1480415"/>
                  </a:lnTo>
                  <a:lnTo>
                    <a:pt x="1552476" y="1511104"/>
                  </a:lnTo>
                  <a:lnTo>
                    <a:pt x="1518738" y="1540253"/>
                  </a:lnTo>
                  <a:lnTo>
                    <a:pt x="1483511" y="1567799"/>
                  </a:lnTo>
                  <a:lnTo>
                    <a:pt x="1446858" y="1593683"/>
                  </a:lnTo>
                  <a:lnTo>
                    <a:pt x="1408844" y="1617845"/>
                  </a:lnTo>
                  <a:lnTo>
                    <a:pt x="1369531" y="1640223"/>
                  </a:lnTo>
                  <a:lnTo>
                    <a:pt x="1328983" y="1660757"/>
                  </a:lnTo>
                  <a:lnTo>
                    <a:pt x="1287264" y="1679387"/>
                  </a:lnTo>
                  <a:lnTo>
                    <a:pt x="1244438" y="1696052"/>
                  </a:lnTo>
                  <a:lnTo>
                    <a:pt x="1200567" y="1710691"/>
                  </a:lnTo>
                  <a:lnTo>
                    <a:pt x="1155715" y="1723244"/>
                  </a:lnTo>
                  <a:lnTo>
                    <a:pt x="1109947" y="1733651"/>
                  </a:lnTo>
                  <a:lnTo>
                    <a:pt x="1063324" y="1741850"/>
                  </a:lnTo>
                  <a:lnTo>
                    <a:pt x="1015912" y="1747782"/>
                  </a:lnTo>
                  <a:lnTo>
                    <a:pt x="967773" y="1751385"/>
                  </a:lnTo>
                  <a:lnTo>
                    <a:pt x="918972" y="1752599"/>
                  </a:lnTo>
                  <a:lnTo>
                    <a:pt x="870170" y="1751385"/>
                  </a:lnTo>
                  <a:lnTo>
                    <a:pt x="822031" y="1747782"/>
                  </a:lnTo>
                  <a:lnTo>
                    <a:pt x="774619" y="1741850"/>
                  </a:lnTo>
                  <a:lnTo>
                    <a:pt x="727996" y="1733651"/>
                  </a:lnTo>
                  <a:lnTo>
                    <a:pt x="682228" y="1723244"/>
                  </a:lnTo>
                  <a:lnTo>
                    <a:pt x="637376" y="1710691"/>
                  </a:lnTo>
                  <a:lnTo>
                    <a:pt x="593505" y="1696052"/>
                  </a:lnTo>
                  <a:lnTo>
                    <a:pt x="550679" y="1679387"/>
                  </a:lnTo>
                  <a:lnTo>
                    <a:pt x="508960" y="1660757"/>
                  </a:lnTo>
                  <a:lnTo>
                    <a:pt x="468412" y="1640223"/>
                  </a:lnTo>
                  <a:lnTo>
                    <a:pt x="429099" y="1617845"/>
                  </a:lnTo>
                  <a:lnTo>
                    <a:pt x="391085" y="1593683"/>
                  </a:lnTo>
                  <a:lnTo>
                    <a:pt x="354432" y="1567799"/>
                  </a:lnTo>
                  <a:lnTo>
                    <a:pt x="319205" y="1540253"/>
                  </a:lnTo>
                  <a:lnTo>
                    <a:pt x="285467" y="1511104"/>
                  </a:lnTo>
                  <a:lnTo>
                    <a:pt x="253281" y="1480415"/>
                  </a:lnTo>
                  <a:lnTo>
                    <a:pt x="222712" y="1448245"/>
                  </a:lnTo>
                  <a:lnTo>
                    <a:pt x="193821" y="1414654"/>
                  </a:lnTo>
                  <a:lnTo>
                    <a:pt x="166674" y="1379705"/>
                  </a:lnTo>
                  <a:lnTo>
                    <a:pt x="141334" y="1343456"/>
                  </a:lnTo>
                  <a:lnTo>
                    <a:pt x="117864" y="1305969"/>
                  </a:lnTo>
                  <a:lnTo>
                    <a:pt x="96327" y="1267303"/>
                  </a:lnTo>
                  <a:lnTo>
                    <a:pt x="76788" y="1227521"/>
                  </a:lnTo>
                  <a:lnTo>
                    <a:pt x="59310" y="1186681"/>
                  </a:lnTo>
                  <a:lnTo>
                    <a:pt x="43956" y="1144846"/>
                  </a:lnTo>
                  <a:lnTo>
                    <a:pt x="30789" y="1102074"/>
                  </a:lnTo>
                  <a:lnTo>
                    <a:pt x="19874" y="1058427"/>
                  </a:lnTo>
                  <a:lnTo>
                    <a:pt x="11274" y="1013966"/>
                  </a:lnTo>
                  <a:lnTo>
                    <a:pt x="5053" y="968751"/>
                  </a:lnTo>
                  <a:lnTo>
                    <a:pt x="1273" y="922842"/>
                  </a:lnTo>
                  <a:lnTo>
                    <a:pt x="0" y="876300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83995" y="2844945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88181" y="2294535"/>
            <a:ext cx="1850739" cy="1765028"/>
            <a:chOff x="13788897" y="2294890"/>
            <a:chExt cx="1851025" cy="1765300"/>
          </a:xfrm>
        </p:grpSpPr>
        <p:sp>
          <p:nvSpPr>
            <p:cNvPr id="10" name="object 10"/>
            <p:cNvSpPr/>
            <p:nvPr/>
          </p:nvSpPr>
          <p:spPr>
            <a:xfrm>
              <a:off x="13795247" y="2301240"/>
              <a:ext cx="1838325" cy="1752600"/>
            </a:xfrm>
            <a:custGeom>
              <a:avLst/>
              <a:gdLst/>
              <a:ahLst/>
              <a:cxnLst/>
              <a:rect l="l" t="t" r="r" b="b"/>
              <a:pathLst>
                <a:path w="1838325" h="1752600">
                  <a:moveTo>
                    <a:pt x="918971" y="0"/>
                  </a:moveTo>
                  <a:lnTo>
                    <a:pt x="870170" y="1214"/>
                  </a:lnTo>
                  <a:lnTo>
                    <a:pt x="822031" y="4817"/>
                  </a:lnTo>
                  <a:lnTo>
                    <a:pt x="774619" y="10749"/>
                  </a:lnTo>
                  <a:lnTo>
                    <a:pt x="727996" y="18948"/>
                  </a:lnTo>
                  <a:lnTo>
                    <a:pt x="682228" y="29355"/>
                  </a:lnTo>
                  <a:lnTo>
                    <a:pt x="637376" y="41908"/>
                  </a:lnTo>
                  <a:lnTo>
                    <a:pt x="593505" y="56547"/>
                  </a:lnTo>
                  <a:lnTo>
                    <a:pt x="550679" y="73212"/>
                  </a:lnTo>
                  <a:lnTo>
                    <a:pt x="508960" y="91842"/>
                  </a:lnTo>
                  <a:lnTo>
                    <a:pt x="468412" y="112376"/>
                  </a:lnTo>
                  <a:lnTo>
                    <a:pt x="429099" y="134754"/>
                  </a:lnTo>
                  <a:lnTo>
                    <a:pt x="391085" y="158916"/>
                  </a:lnTo>
                  <a:lnTo>
                    <a:pt x="354432" y="184800"/>
                  </a:lnTo>
                  <a:lnTo>
                    <a:pt x="319205" y="212346"/>
                  </a:lnTo>
                  <a:lnTo>
                    <a:pt x="285467" y="241495"/>
                  </a:lnTo>
                  <a:lnTo>
                    <a:pt x="253281" y="272184"/>
                  </a:lnTo>
                  <a:lnTo>
                    <a:pt x="222712" y="304354"/>
                  </a:lnTo>
                  <a:lnTo>
                    <a:pt x="193821" y="337945"/>
                  </a:lnTo>
                  <a:lnTo>
                    <a:pt x="166674" y="372894"/>
                  </a:lnTo>
                  <a:lnTo>
                    <a:pt x="141334" y="409143"/>
                  </a:lnTo>
                  <a:lnTo>
                    <a:pt x="117864" y="446630"/>
                  </a:lnTo>
                  <a:lnTo>
                    <a:pt x="96327" y="485296"/>
                  </a:lnTo>
                  <a:lnTo>
                    <a:pt x="76788" y="525078"/>
                  </a:lnTo>
                  <a:lnTo>
                    <a:pt x="59310" y="565918"/>
                  </a:lnTo>
                  <a:lnTo>
                    <a:pt x="43956" y="607753"/>
                  </a:lnTo>
                  <a:lnTo>
                    <a:pt x="30789" y="650525"/>
                  </a:lnTo>
                  <a:lnTo>
                    <a:pt x="19874" y="694172"/>
                  </a:lnTo>
                  <a:lnTo>
                    <a:pt x="11274" y="738633"/>
                  </a:lnTo>
                  <a:lnTo>
                    <a:pt x="5053" y="783848"/>
                  </a:lnTo>
                  <a:lnTo>
                    <a:pt x="1273" y="829757"/>
                  </a:lnTo>
                  <a:lnTo>
                    <a:pt x="0" y="876300"/>
                  </a:lnTo>
                  <a:lnTo>
                    <a:pt x="1273" y="922842"/>
                  </a:lnTo>
                  <a:lnTo>
                    <a:pt x="5053" y="968751"/>
                  </a:lnTo>
                  <a:lnTo>
                    <a:pt x="11274" y="1013966"/>
                  </a:lnTo>
                  <a:lnTo>
                    <a:pt x="19874" y="1058427"/>
                  </a:lnTo>
                  <a:lnTo>
                    <a:pt x="30789" y="1102074"/>
                  </a:lnTo>
                  <a:lnTo>
                    <a:pt x="43956" y="1144846"/>
                  </a:lnTo>
                  <a:lnTo>
                    <a:pt x="59310" y="1186681"/>
                  </a:lnTo>
                  <a:lnTo>
                    <a:pt x="76788" y="1227521"/>
                  </a:lnTo>
                  <a:lnTo>
                    <a:pt x="96327" y="1267303"/>
                  </a:lnTo>
                  <a:lnTo>
                    <a:pt x="117864" y="1305969"/>
                  </a:lnTo>
                  <a:lnTo>
                    <a:pt x="141334" y="1343456"/>
                  </a:lnTo>
                  <a:lnTo>
                    <a:pt x="166674" y="1379705"/>
                  </a:lnTo>
                  <a:lnTo>
                    <a:pt x="193821" y="1414654"/>
                  </a:lnTo>
                  <a:lnTo>
                    <a:pt x="222712" y="1448245"/>
                  </a:lnTo>
                  <a:lnTo>
                    <a:pt x="253281" y="1480415"/>
                  </a:lnTo>
                  <a:lnTo>
                    <a:pt x="285467" y="1511104"/>
                  </a:lnTo>
                  <a:lnTo>
                    <a:pt x="319205" y="1540253"/>
                  </a:lnTo>
                  <a:lnTo>
                    <a:pt x="354432" y="1567799"/>
                  </a:lnTo>
                  <a:lnTo>
                    <a:pt x="391085" y="1593683"/>
                  </a:lnTo>
                  <a:lnTo>
                    <a:pt x="429099" y="1617845"/>
                  </a:lnTo>
                  <a:lnTo>
                    <a:pt x="468412" y="1640223"/>
                  </a:lnTo>
                  <a:lnTo>
                    <a:pt x="508960" y="1660757"/>
                  </a:lnTo>
                  <a:lnTo>
                    <a:pt x="550679" y="1679387"/>
                  </a:lnTo>
                  <a:lnTo>
                    <a:pt x="593505" y="1696052"/>
                  </a:lnTo>
                  <a:lnTo>
                    <a:pt x="637376" y="1710691"/>
                  </a:lnTo>
                  <a:lnTo>
                    <a:pt x="682228" y="1723244"/>
                  </a:lnTo>
                  <a:lnTo>
                    <a:pt x="727996" y="1733651"/>
                  </a:lnTo>
                  <a:lnTo>
                    <a:pt x="774619" y="1741850"/>
                  </a:lnTo>
                  <a:lnTo>
                    <a:pt x="822031" y="1747782"/>
                  </a:lnTo>
                  <a:lnTo>
                    <a:pt x="870170" y="1751385"/>
                  </a:lnTo>
                  <a:lnTo>
                    <a:pt x="918971" y="1752599"/>
                  </a:lnTo>
                  <a:lnTo>
                    <a:pt x="967773" y="1751385"/>
                  </a:lnTo>
                  <a:lnTo>
                    <a:pt x="1015912" y="1747782"/>
                  </a:lnTo>
                  <a:lnTo>
                    <a:pt x="1063324" y="1741850"/>
                  </a:lnTo>
                  <a:lnTo>
                    <a:pt x="1109947" y="1733651"/>
                  </a:lnTo>
                  <a:lnTo>
                    <a:pt x="1155715" y="1723244"/>
                  </a:lnTo>
                  <a:lnTo>
                    <a:pt x="1200567" y="1710691"/>
                  </a:lnTo>
                  <a:lnTo>
                    <a:pt x="1244438" y="1696052"/>
                  </a:lnTo>
                  <a:lnTo>
                    <a:pt x="1287264" y="1679387"/>
                  </a:lnTo>
                  <a:lnTo>
                    <a:pt x="1328983" y="1660757"/>
                  </a:lnTo>
                  <a:lnTo>
                    <a:pt x="1369531" y="1640223"/>
                  </a:lnTo>
                  <a:lnTo>
                    <a:pt x="1408844" y="1617845"/>
                  </a:lnTo>
                  <a:lnTo>
                    <a:pt x="1446858" y="1593683"/>
                  </a:lnTo>
                  <a:lnTo>
                    <a:pt x="1483511" y="1567799"/>
                  </a:lnTo>
                  <a:lnTo>
                    <a:pt x="1518738" y="1540253"/>
                  </a:lnTo>
                  <a:lnTo>
                    <a:pt x="1552476" y="1511104"/>
                  </a:lnTo>
                  <a:lnTo>
                    <a:pt x="1584662" y="1480415"/>
                  </a:lnTo>
                  <a:lnTo>
                    <a:pt x="1615231" y="1448245"/>
                  </a:lnTo>
                  <a:lnTo>
                    <a:pt x="1644122" y="1414654"/>
                  </a:lnTo>
                  <a:lnTo>
                    <a:pt x="1671269" y="1379705"/>
                  </a:lnTo>
                  <a:lnTo>
                    <a:pt x="1696609" y="1343456"/>
                  </a:lnTo>
                  <a:lnTo>
                    <a:pt x="1720079" y="1305969"/>
                  </a:lnTo>
                  <a:lnTo>
                    <a:pt x="1741616" y="1267303"/>
                  </a:lnTo>
                  <a:lnTo>
                    <a:pt x="1761155" y="1227521"/>
                  </a:lnTo>
                  <a:lnTo>
                    <a:pt x="1778633" y="1186681"/>
                  </a:lnTo>
                  <a:lnTo>
                    <a:pt x="1793987" y="1144846"/>
                  </a:lnTo>
                  <a:lnTo>
                    <a:pt x="1807154" y="1102074"/>
                  </a:lnTo>
                  <a:lnTo>
                    <a:pt x="1818069" y="1058427"/>
                  </a:lnTo>
                  <a:lnTo>
                    <a:pt x="1826669" y="1013966"/>
                  </a:lnTo>
                  <a:lnTo>
                    <a:pt x="1832890" y="968751"/>
                  </a:lnTo>
                  <a:lnTo>
                    <a:pt x="1836670" y="922842"/>
                  </a:lnTo>
                  <a:lnTo>
                    <a:pt x="1837944" y="876300"/>
                  </a:lnTo>
                  <a:lnTo>
                    <a:pt x="1836670" y="829757"/>
                  </a:lnTo>
                  <a:lnTo>
                    <a:pt x="1832890" y="783848"/>
                  </a:lnTo>
                  <a:lnTo>
                    <a:pt x="1826669" y="738633"/>
                  </a:lnTo>
                  <a:lnTo>
                    <a:pt x="1818069" y="694172"/>
                  </a:lnTo>
                  <a:lnTo>
                    <a:pt x="1807154" y="650525"/>
                  </a:lnTo>
                  <a:lnTo>
                    <a:pt x="1793987" y="607753"/>
                  </a:lnTo>
                  <a:lnTo>
                    <a:pt x="1778633" y="565918"/>
                  </a:lnTo>
                  <a:lnTo>
                    <a:pt x="1761155" y="525078"/>
                  </a:lnTo>
                  <a:lnTo>
                    <a:pt x="1741616" y="485296"/>
                  </a:lnTo>
                  <a:lnTo>
                    <a:pt x="1720079" y="446630"/>
                  </a:lnTo>
                  <a:lnTo>
                    <a:pt x="1696609" y="409143"/>
                  </a:lnTo>
                  <a:lnTo>
                    <a:pt x="1671269" y="372894"/>
                  </a:lnTo>
                  <a:lnTo>
                    <a:pt x="1644122" y="337945"/>
                  </a:lnTo>
                  <a:lnTo>
                    <a:pt x="1615231" y="304354"/>
                  </a:lnTo>
                  <a:lnTo>
                    <a:pt x="1584662" y="272184"/>
                  </a:lnTo>
                  <a:lnTo>
                    <a:pt x="1552476" y="241495"/>
                  </a:lnTo>
                  <a:lnTo>
                    <a:pt x="1518738" y="212346"/>
                  </a:lnTo>
                  <a:lnTo>
                    <a:pt x="1483511" y="184800"/>
                  </a:lnTo>
                  <a:lnTo>
                    <a:pt x="1446858" y="158916"/>
                  </a:lnTo>
                  <a:lnTo>
                    <a:pt x="1408844" y="134754"/>
                  </a:lnTo>
                  <a:lnTo>
                    <a:pt x="1369531" y="112376"/>
                  </a:lnTo>
                  <a:lnTo>
                    <a:pt x="1328983" y="91842"/>
                  </a:lnTo>
                  <a:lnTo>
                    <a:pt x="1287264" y="73212"/>
                  </a:lnTo>
                  <a:lnTo>
                    <a:pt x="1244438" y="56547"/>
                  </a:lnTo>
                  <a:lnTo>
                    <a:pt x="1200567" y="41908"/>
                  </a:lnTo>
                  <a:lnTo>
                    <a:pt x="1155715" y="29355"/>
                  </a:lnTo>
                  <a:lnTo>
                    <a:pt x="1109947" y="18948"/>
                  </a:lnTo>
                  <a:lnTo>
                    <a:pt x="1063324" y="10749"/>
                  </a:lnTo>
                  <a:lnTo>
                    <a:pt x="1015912" y="4817"/>
                  </a:lnTo>
                  <a:lnTo>
                    <a:pt x="967773" y="1214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95247" y="2301240"/>
              <a:ext cx="1838325" cy="1752600"/>
            </a:xfrm>
            <a:custGeom>
              <a:avLst/>
              <a:gdLst/>
              <a:ahLst/>
              <a:cxnLst/>
              <a:rect l="l" t="t" r="r" b="b"/>
              <a:pathLst>
                <a:path w="1838325" h="1752600">
                  <a:moveTo>
                    <a:pt x="0" y="876300"/>
                  </a:moveTo>
                  <a:lnTo>
                    <a:pt x="1273" y="829757"/>
                  </a:lnTo>
                  <a:lnTo>
                    <a:pt x="5053" y="783848"/>
                  </a:lnTo>
                  <a:lnTo>
                    <a:pt x="11274" y="738633"/>
                  </a:lnTo>
                  <a:lnTo>
                    <a:pt x="19874" y="694172"/>
                  </a:lnTo>
                  <a:lnTo>
                    <a:pt x="30789" y="650525"/>
                  </a:lnTo>
                  <a:lnTo>
                    <a:pt x="43956" y="607753"/>
                  </a:lnTo>
                  <a:lnTo>
                    <a:pt x="59310" y="565918"/>
                  </a:lnTo>
                  <a:lnTo>
                    <a:pt x="76788" y="525078"/>
                  </a:lnTo>
                  <a:lnTo>
                    <a:pt x="96327" y="485296"/>
                  </a:lnTo>
                  <a:lnTo>
                    <a:pt x="117864" y="446630"/>
                  </a:lnTo>
                  <a:lnTo>
                    <a:pt x="141334" y="409143"/>
                  </a:lnTo>
                  <a:lnTo>
                    <a:pt x="166674" y="372894"/>
                  </a:lnTo>
                  <a:lnTo>
                    <a:pt x="193821" y="337945"/>
                  </a:lnTo>
                  <a:lnTo>
                    <a:pt x="222712" y="304354"/>
                  </a:lnTo>
                  <a:lnTo>
                    <a:pt x="253281" y="272184"/>
                  </a:lnTo>
                  <a:lnTo>
                    <a:pt x="285467" y="241495"/>
                  </a:lnTo>
                  <a:lnTo>
                    <a:pt x="319205" y="212346"/>
                  </a:lnTo>
                  <a:lnTo>
                    <a:pt x="354432" y="184800"/>
                  </a:lnTo>
                  <a:lnTo>
                    <a:pt x="391085" y="158916"/>
                  </a:lnTo>
                  <a:lnTo>
                    <a:pt x="429099" y="134754"/>
                  </a:lnTo>
                  <a:lnTo>
                    <a:pt x="468412" y="112376"/>
                  </a:lnTo>
                  <a:lnTo>
                    <a:pt x="508960" y="91842"/>
                  </a:lnTo>
                  <a:lnTo>
                    <a:pt x="550679" y="73212"/>
                  </a:lnTo>
                  <a:lnTo>
                    <a:pt x="593505" y="56547"/>
                  </a:lnTo>
                  <a:lnTo>
                    <a:pt x="637376" y="41908"/>
                  </a:lnTo>
                  <a:lnTo>
                    <a:pt x="682228" y="29355"/>
                  </a:lnTo>
                  <a:lnTo>
                    <a:pt x="727996" y="18948"/>
                  </a:lnTo>
                  <a:lnTo>
                    <a:pt x="774619" y="10749"/>
                  </a:lnTo>
                  <a:lnTo>
                    <a:pt x="822031" y="4817"/>
                  </a:lnTo>
                  <a:lnTo>
                    <a:pt x="870170" y="1214"/>
                  </a:lnTo>
                  <a:lnTo>
                    <a:pt x="918971" y="0"/>
                  </a:lnTo>
                  <a:lnTo>
                    <a:pt x="967773" y="1214"/>
                  </a:lnTo>
                  <a:lnTo>
                    <a:pt x="1015912" y="4817"/>
                  </a:lnTo>
                  <a:lnTo>
                    <a:pt x="1063324" y="10749"/>
                  </a:lnTo>
                  <a:lnTo>
                    <a:pt x="1109947" y="18948"/>
                  </a:lnTo>
                  <a:lnTo>
                    <a:pt x="1155715" y="29355"/>
                  </a:lnTo>
                  <a:lnTo>
                    <a:pt x="1200567" y="41908"/>
                  </a:lnTo>
                  <a:lnTo>
                    <a:pt x="1244438" y="56547"/>
                  </a:lnTo>
                  <a:lnTo>
                    <a:pt x="1287264" y="73212"/>
                  </a:lnTo>
                  <a:lnTo>
                    <a:pt x="1328983" y="91842"/>
                  </a:lnTo>
                  <a:lnTo>
                    <a:pt x="1369531" y="112376"/>
                  </a:lnTo>
                  <a:lnTo>
                    <a:pt x="1408844" y="134754"/>
                  </a:lnTo>
                  <a:lnTo>
                    <a:pt x="1446858" y="158916"/>
                  </a:lnTo>
                  <a:lnTo>
                    <a:pt x="1483511" y="184800"/>
                  </a:lnTo>
                  <a:lnTo>
                    <a:pt x="1518738" y="212346"/>
                  </a:lnTo>
                  <a:lnTo>
                    <a:pt x="1552476" y="241495"/>
                  </a:lnTo>
                  <a:lnTo>
                    <a:pt x="1584662" y="272184"/>
                  </a:lnTo>
                  <a:lnTo>
                    <a:pt x="1615231" y="304354"/>
                  </a:lnTo>
                  <a:lnTo>
                    <a:pt x="1644122" y="337945"/>
                  </a:lnTo>
                  <a:lnTo>
                    <a:pt x="1671269" y="372894"/>
                  </a:lnTo>
                  <a:lnTo>
                    <a:pt x="1696609" y="409143"/>
                  </a:lnTo>
                  <a:lnTo>
                    <a:pt x="1720079" y="446630"/>
                  </a:lnTo>
                  <a:lnTo>
                    <a:pt x="1741616" y="485296"/>
                  </a:lnTo>
                  <a:lnTo>
                    <a:pt x="1761155" y="525078"/>
                  </a:lnTo>
                  <a:lnTo>
                    <a:pt x="1778633" y="565918"/>
                  </a:lnTo>
                  <a:lnTo>
                    <a:pt x="1793987" y="607753"/>
                  </a:lnTo>
                  <a:lnTo>
                    <a:pt x="1807154" y="650525"/>
                  </a:lnTo>
                  <a:lnTo>
                    <a:pt x="1818069" y="694172"/>
                  </a:lnTo>
                  <a:lnTo>
                    <a:pt x="1826669" y="738633"/>
                  </a:lnTo>
                  <a:lnTo>
                    <a:pt x="1832890" y="783848"/>
                  </a:lnTo>
                  <a:lnTo>
                    <a:pt x="1836670" y="829757"/>
                  </a:lnTo>
                  <a:lnTo>
                    <a:pt x="1837944" y="876300"/>
                  </a:lnTo>
                  <a:lnTo>
                    <a:pt x="1836670" y="922842"/>
                  </a:lnTo>
                  <a:lnTo>
                    <a:pt x="1832890" y="968751"/>
                  </a:lnTo>
                  <a:lnTo>
                    <a:pt x="1826669" y="1013966"/>
                  </a:lnTo>
                  <a:lnTo>
                    <a:pt x="1818069" y="1058427"/>
                  </a:lnTo>
                  <a:lnTo>
                    <a:pt x="1807154" y="1102074"/>
                  </a:lnTo>
                  <a:lnTo>
                    <a:pt x="1793987" y="1144846"/>
                  </a:lnTo>
                  <a:lnTo>
                    <a:pt x="1778633" y="1186681"/>
                  </a:lnTo>
                  <a:lnTo>
                    <a:pt x="1761155" y="1227521"/>
                  </a:lnTo>
                  <a:lnTo>
                    <a:pt x="1741616" y="1267303"/>
                  </a:lnTo>
                  <a:lnTo>
                    <a:pt x="1720079" y="1305969"/>
                  </a:lnTo>
                  <a:lnTo>
                    <a:pt x="1696609" y="1343456"/>
                  </a:lnTo>
                  <a:lnTo>
                    <a:pt x="1671269" y="1379705"/>
                  </a:lnTo>
                  <a:lnTo>
                    <a:pt x="1644122" y="1414654"/>
                  </a:lnTo>
                  <a:lnTo>
                    <a:pt x="1615231" y="1448245"/>
                  </a:lnTo>
                  <a:lnTo>
                    <a:pt x="1584662" y="1480415"/>
                  </a:lnTo>
                  <a:lnTo>
                    <a:pt x="1552476" y="1511104"/>
                  </a:lnTo>
                  <a:lnTo>
                    <a:pt x="1518738" y="1540253"/>
                  </a:lnTo>
                  <a:lnTo>
                    <a:pt x="1483511" y="1567799"/>
                  </a:lnTo>
                  <a:lnTo>
                    <a:pt x="1446858" y="1593683"/>
                  </a:lnTo>
                  <a:lnTo>
                    <a:pt x="1408844" y="1617845"/>
                  </a:lnTo>
                  <a:lnTo>
                    <a:pt x="1369531" y="1640223"/>
                  </a:lnTo>
                  <a:lnTo>
                    <a:pt x="1328983" y="1660757"/>
                  </a:lnTo>
                  <a:lnTo>
                    <a:pt x="1287264" y="1679387"/>
                  </a:lnTo>
                  <a:lnTo>
                    <a:pt x="1244438" y="1696052"/>
                  </a:lnTo>
                  <a:lnTo>
                    <a:pt x="1200567" y="1710691"/>
                  </a:lnTo>
                  <a:lnTo>
                    <a:pt x="1155715" y="1723244"/>
                  </a:lnTo>
                  <a:lnTo>
                    <a:pt x="1109947" y="1733651"/>
                  </a:lnTo>
                  <a:lnTo>
                    <a:pt x="1063324" y="1741850"/>
                  </a:lnTo>
                  <a:lnTo>
                    <a:pt x="1015912" y="1747782"/>
                  </a:lnTo>
                  <a:lnTo>
                    <a:pt x="967773" y="1751385"/>
                  </a:lnTo>
                  <a:lnTo>
                    <a:pt x="918971" y="1752599"/>
                  </a:lnTo>
                  <a:lnTo>
                    <a:pt x="870170" y="1751385"/>
                  </a:lnTo>
                  <a:lnTo>
                    <a:pt x="822031" y="1747782"/>
                  </a:lnTo>
                  <a:lnTo>
                    <a:pt x="774619" y="1741850"/>
                  </a:lnTo>
                  <a:lnTo>
                    <a:pt x="727996" y="1733651"/>
                  </a:lnTo>
                  <a:lnTo>
                    <a:pt x="682228" y="1723244"/>
                  </a:lnTo>
                  <a:lnTo>
                    <a:pt x="637376" y="1710691"/>
                  </a:lnTo>
                  <a:lnTo>
                    <a:pt x="593505" y="1696052"/>
                  </a:lnTo>
                  <a:lnTo>
                    <a:pt x="550679" y="1679387"/>
                  </a:lnTo>
                  <a:lnTo>
                    <a:pt x="508960" y="1660757"/>
                  </a:lnTo>
                  <a:lnTo>
                    <a:pt x="468412" y="1640223"/>
                  </a:lnTo>
                  <a:lnTo>
                    <a:pt x="429099" y="1617845"/>
                  </a:lnTo>
                  <a:lnTo>
                    <a:pt x="391085" y="1593683"/>
                  </a:lnTo>
                  <a:lnTo>
                    <a:pt x="354432" y="1567799"/>
                  </a:lnTo>
                  <a:lnTo>
                    <a:pt x="319205" y="1540253"/>
                  </a:lnTo>
                  <a:lnTo>
                    <a:pt x="285467" y="1511104"/>
                  </a:lnTo>
                  <a:lnTo>
                    <a:pt x="253281" y="1480415"/>
                  </a:lnTo>
                  <a:lnTo>
                    <a:pt x="222712" y="1448245"/>
                  </a:lnTo>
                  <a:lnTo>
                    <a:pt x="193821" y="1414654"/>
                  </a:lnTo>
                  <a:lnTo>
                    <a:pt x="166674" y="1379705"/>
                  </a:lnTo>
                  <a:lnTo>
                    <a:pt x="141334" y="1343456"/>
                  </a:lnTo>
                  <a:lnTo>
                    <a:pt x="117864" y="1305969"/>
                  </a:lnTo>
                  <a:lnTo>
                    <a:pt x="96327" y="1267303"/>
                  </a:lnTo>
                  <a:lnTo>
                    <a:pt x="76788" y="1227521"/>
                  </a:lnTo>
                  <a:lnTo>
                    <a:pt x="59310" y="1186681"/>
                  </a:lnTo>
                  <a:lnTo>
                    <a:pt x="43956" y="1144846"/>
                  </a:lnTo>
                  <a:lnTo>
                    <a:pt x="30789" y="1102074"/>
                  </a:lnTo>
                  <a:lnTo>
                    <a:pt x="19874" y="1058427"/>
                  </a:lnTo>
                  <a:lnTo>
                    <a:pt x="11274" y="1013966"/>
                  </a:lnTo>
                  <a:lnTo>
                    <a:pt x="5053" y="968751"/>
                  </a:lnTo>
                  <a:lnTo>
                    <a:pt x="1273" y="922842"/>
                  </a:lnTo>
                  <a:lnTo>
                    <a:pt x="0" y="876300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559206" y="2844945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788181" y="5863193"/>
            <a:ext cx="1850739" cy="1762488"/>
            <a:chOff x="13788897" y="5864098"/>
            <a:chExt cx="1851025" cy="1762760"/>
          </a:xfrm>
        </p:grpSpPr>
        <p:sp>
          <p:nvSpPr>
            <p:cNvPr id="14" name="object 14"/>
            <p:cNvSpPr/>
            <p:nvPr/>
          </p:nvSpPr>
          <p:spPr>
            <a:xfrm>
              <a:off x="13795247" y="587044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1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1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4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95247" y="587044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1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4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1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559205" y="641479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46746" y="5863193"/>
            <a:ext cx="1850739" cy="1762488"/>
            <a:chOff x="10746993" y="5864098"/>
            <a:chExt cx="1851025" cy="1762760"/>
          </a:xfrm>
        </p:grpSpPr>
        <p:sp>
          <p:nvSpPr>
            <p:cNvPr id="18" name="object 18"/>
            <p:cNvSpPr/>
            <p:nvPr/>
          </p:nvSpPr>
          <p:spPr>
            <a:xfrm>
              <a:off x="10753343" y="587044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4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53343" y="587044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4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517517" y="641479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543" y="6838149"/>
            <a:ext cx="9538133" cy="1884840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64742" indent="-252045">
              <a:spcBef>
                <a:spcPts val="100"/>
              </a:spcBef>
              <a:buAutoNum type="arabicPlain"/>
              <a:tabLst>
                <a:tab pos="264742" algn="l"/>
              </a:tabLst>
            </a:pPr>
            <a:r>
              <a:rPr sz="2400" b="1" dirty="0">
                <a:solidFill>
                  <a:srgbClr val="FF0000"/>
                </a:solidFill>
                <a:cs typeface="Arial"/>
              </a:rPr>
              <a:t>-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중복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방문이</a:t>
            </a:r>
            <a:r>
              <a:rPr sz="2400" b="1" spc="-19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일어나면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안되므로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이미</a:t>
            </a:r>
            <a:r>
              <a:rPr sz="2400" b="1" spc="-19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방문한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점은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보라색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표시를</a:t>
            </a:r>
            <a:r>
              <a:rPr sz="2400" b="1" spc="-17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Malgun Gothic"/>
              </a:rPr>
              <a:t>함</a:t>
            </a:r>
            <a:r>
              <a:rPr sz="2400" b="1" spc="-25" dirty="0">
                <a:solidFill>
                  <a:srgbClr val="FF0000"/>
                </a:solidFill>
                <a:cs typeface="Arial"/>
              </a:rPr>
              <a:t>.</a:t>
            </a:r>
            <a:endParaRPr sz="2400">
              <a:cs typeface="Arial"/>
            </a:endParaRPr>
          </a:p>
          <a:p>
            <a:pPr>
              <a:spcBef>
                <a:spcPts val="120"/>
              </a:spcBef>
              <a:buClr>
                <a:srgbClr val="FF0000"/>
              </a:buClr>
              <a:buFont typeface="Arial"/>
              <a:buAutoNum type="arabicPlain"/>
            </a:pPr>
            <a:endParaRPr sz="2400">
              <a:cs typeface="Arial"/>
            </a:endParaRPr>
          </a:p>
          <a:p>
            <a:pPr marL="264742" indent="-252045">
              <a:buAutoNum type="arabicPlain"/>
              <a:tabLst>
                <a:tab pos="264742" algn="l"/>
              </a:tabLst>
            </a:pPr>
            <a:r>
              <a:rPr sz="2400" b="1" dirty="0">
                <a:solidFill>
                  <a:srgbClr val="FF0000"/>
                </a:solidFill>
                <a:cs typeface="Arial"/>
              </a:rPr>
              <a:t>-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첫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방문은</a:t>
            </a:r>
            <a:r>
              <a:rPr sz="2400" b="1" spc="-20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루트</a:t>
            </a:r>
            <a:r>
              <a:rPr sz="2400" b="1" spc="-17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10" dirty="0">
                <a:solidFill>
                  <a:srgbClr val="FF0000"/>
                </a:solidFill>
                <a:cs typeface="Malgun Gothic"/>
              </a:rPr>
              <a:t>정점부터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!</a:t>
            </a:r>
            <a:endParaRPr sz="2400">
              <a:cs typeface="Arial"/>
            </a:endParaRPr>
          </a:p>
          <a:p>
            <a:pPr>
              <a:spcBef>
                <a:spcPts val="120"/>
              </a:spcBef>
              <a:buClr>
                <a:srgbClr val="FF0000"/>
              </a:buClr>
              <a:buFont typeface="Arial"/>
              <a:buAutoNum type="arabicPlain"/>
            </a:pPr>
            <a:endParaRPr sz="2400">
              <a:cs typeface="Arial"/>
            </a:endParaRPr>
          </a:p>
          <a:p>
            <a:pPr marL="264107" indent="-251410">
              <a:buAutoNum type="arabicPlain"/>
              <a:tabLst>
                <a:tab pos="264107" algn="l"/>
              </a:tabLst>
            </a:pPr>
            <a:r>
              <a:rPr sz="2400" b="1" dirty="0">
                <a:solidFill>
                  <a:srgbClr val="FF0000"/>
                </a:solidFill>
                <a:cs typeface="Arial"/>
              </a:rPr>
              <a:t>–</a:t>
            </a:r>
            <a:r>
              <a:rPr sz="2400" b="1" spc="-10" dirty="0">
                <a:solidFill>
                  <a:srgbClr val="FF0000"/>
                </a:solidFill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cs typeface="Arial"/>
              </a:rPr>
              <a:t>Queue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가</a:t>
            </a:r>
            <a:r>
              <a:rPr sz="2400" b="1" spc="-22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빌때까지</a:t>
            </a:r>
            <a:r>
              <a:rPr sz="2400" b="1" spc="-18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cs typeface="Arial"/>
              </a:rPr>
              <a:t>bfs</a:t>
            </a:r>
            <a:endParaRPr sz="2400"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887" y="2568799"/>
            <a:ext cx="6077367" cy="2964887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1542406" y="4054738"/>
            <a:ext cx="3267206" cy="1818994"/>
          </a:xfrm>
          <a:custGeom>
            <a:avLst/>
            <a:gdLst/>
            <a:ahLst/>
            <a:cxnLst/>
            <a:rect l="l" t="t" r="r" b="b"/>
            <a:pathLst>
              <a:path w="3267709" h="1819275">
                <a:moveTo>
                  <a:pt x="192024" y="1623822"/>
                </a:moveTo>
                <a:lnTo>
                  <a:pt x="128016" y="1623822"/>
                </a:lnTo>
                <a:lnTo>
                  <a:pt x="128016" y="15240"/>
                </a:lnTo>
                <a:lnTo>
                  <a:pt x="64008" y="15240"/>
                </a:lnTo>
                <a:lnTo>
                  <a:pt x="64008" y="1623822"/>
                </a:lnTo>
                <a:lnTo>
                  <a:pt x="0" y="1623822"/>
                </a:lnTo>
                <a:lnTo>
                  <a:pt x="96012" y="1815846"/>
                </a:lnTo>
                <a:lnTo>
                  <a:pt x="176022" y="1655826"/>
                </a:lnTo>
                <a:lnTo>
                  <a:pt x="192024" y="1623822"/>
                </a:lnTo>
                <a:close/>
              </a:path>
              <a:path w="3267709" h="1819275">
                <a:moveTo>
                  <a:pt x="3267456" y="1626870"/>
                </a:moveTo>
                <a:lnTo>
                  <a:pt x="3203448" y="1626870"/>
                </a:lnTo>
                <a:lnTo>
                  <a:pt x="3203448" y="0"/>
                </a:lnTo>
                <a:lnTo>
                  <a:pt x="3139440" y="0"/>
                </a:lnTo>
                <a:lnTo>
                  <a:pt x="3139440" y="1626870"/>
                </a:lnTo>
                <a:lnTo>
                  <a:pt x="3075432" y="1626870"/>
                </a:lnTo>
                <a:lnTo>
                  <a:pt x="3171444" y="1818894"/>
                </a:lnTo>
                <a:lnTo>
                  <a:pt x="3251454" y="1658874"/>
                </a:lnTo>
                <a:lnTo>
                  <a:pt x="3267456" y="1626870"/>
                </a:lnTo>
                <a:close/>
              </a:path>
            </a:pathLst>
          </a:custGeom>
          <a:solidFill>
            <a:srgbClr val="1E1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34</a:t>
            </a:fld>
            <a:endParaRPr spc="-25" dirty="0"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16880" y="3082704"/>
            <a:ext cx="3351648" cy="329514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아직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탐색을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시작하기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전이다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35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2419" y="2048905"/>
            <a:ext cx="2484372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0FFD3ED2-97CD-34BF-E1C0-BB99749B79DB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AAF269E-A918-64C2-0F23-C87066CE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" y="1818722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1288" y="3248159"/>
            <a:ext cx="5549044" cy="939020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도시에서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출발하라는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명령을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받았으므로</a:t>
            </a:r>
            <a:endParaRPr sz="2000">
              <a:cs typeface="Malgun Gothic"/>
            </a:endParaRPr>
          </a:p>
          <a:p>
            <a:pPr marL="12697">
              <a:spcBef>
                <a:spcPts val="2400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도시를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30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5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방문처리를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36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421556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0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도시</a:t>
            </a:r>
            <a:r>
              <a:rPr b="1" spc="-10" dirty="0">
                <a:solidFill>
                  <a:srgbClr val="1E1C11"/>
                </a:solidFill>
                <a:cs typeface="Arial"/>
              </a:rPr>
              <a:t>(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거리</a:t>
            </a:r>
            <a:r>
              <a:rPr b="1" spc="-13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Arial"/>
              </a:rPr>
              <a:t>0)</a:t>
            </a:r>
            <a:endParaRPr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2419" y="2048905"/>
            <a:ext cx="2484372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490CA0D4-B1D0-9568-D67A-A787997AD725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7" name="그림 1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8A61D89-1D99-BB30-F272-EE5FE1586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6" y="1818722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3158" y="3210318"/>
            <a:ext cx="5183340" cy="939020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spc="-10" dirty="0">
                <a:solidFill>
                  <a:srgbClr val="006FC0"/>
                </a:solidFill>
                <a:cs typeface="Malgun Gothic"/>
              </a:rPr>
              <a:t>큐에서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원소를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그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방문해준다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5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들어있던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건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도시였다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.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거리는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0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37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2419" y="2048905"/>
            <a:ext cx="2484372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3020B974-D3E9-6F29-6B4A-10C6418B151D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D22B4EF-0A5F-A80A-0024-319C3E667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44" y="1946336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3158" y="3338949"/>
            <a:ext cx="5295083" cy="1243773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 marR="5079"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위치인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도시로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부터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도시를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모두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넣고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방문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처리를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5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이때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3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거리가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만큼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떨어져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있음에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유의한다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38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421556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0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도시</a:t>
            </a:r>
            <a:r>
              <a:rPr b="1" spc="-10" dirty="0">
                <a:solidFill>
                  <a:srgbClr val="1E1C11"/>
                </a:solidFill>
                <a:cs typeface="Arial"/>
              </a:rPr>
              <a:t>(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거리</a:t>
            </a:r>
            <a:r>
              <a:rPr b="1" spc="-13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Arial"/>
              </a:rPr>
              <a:t>1)</a:t>
            </a:r>
            <a:endParaRPr>
              <a:cs typeface="Arial"/>
            </a:endParaRPr>
          </a:p>
          <a:p>
            <a:pPr marL="421556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3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0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도시</a:t>
            </a:r>
            <a:r>
              <a:rPr b="1" spc="-10" dirty="0">
                <a:solidFill>
                  <a:srgbClr val="1E1C11"/>
                </a:solidFill>
                <a:cs typeface="Arial"/>
              </a:rPr>
              <a:t>(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거리</a:t>
            </a:r>
            <a:r>
              <a:rPr b="1" spc="-13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Arial"/>
              </a:rPr>
              <a:t>1)</a:t>
            </a:r>
            <a:endParaRPr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2419" y="2048905"/>
            <a:ext cx="2484372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B362D1A5-1F3E-39A7-B23B-18B2A8EB215C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7" name="그림 1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7A04307-B6C8-4ED4-5BFE-D36F0B07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244" y="1957849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1547" y="6594853"/>
            <a:ext cx="2514212" cy="388508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0473" rIns="0" bIns="0" rtlCol="0">
            <a:spAutoFit/>
          </a:bodyPr>
          <a:lstStyle/>
          <a:p>
            <a:pPr marL="421556">
              <a:spcBef>
                <a:spcPts val="87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14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도시</a:t>
            </a:r>
            <a:r>
              <a:rPr b="1" spc="-10" dirty="0">
                <a:solidFill>
                  <a:srgbClr val="1E1C11"/>
                </a:solidFill>
                <a:cs typeface="Arial"/>
              </a:rPr>
              <a:t>(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거리</a:t>
            </a:r>
            <a:r>
              <a:rPr b="1" spc="-140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Arial"/>
              </a:rPr>
              <a:t>1)</a:t>
            </a:r>
            <a:endParaRPr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39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5760" y="3236858"/>
            <a:ext cx="5478569" cy="1883558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spc="-10" dirty="0">
                <a:solidFill>
                  <a:srgbClr val="006FC0"/>
                </a:solidFill>
                <a:cs typeface="Malgun Gothic"/>
              </a:rPr>
              <a:t>큐에서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원소를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그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방문해준다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들어있던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건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3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도시였다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.</a:t>
            </a:r>
            <a:r>
              <a:rPr sz="2000" b="1" spc="-6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거리는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5"/>
              </a:spcBef>
            </a:pPr>
            <a:endParaRPr sz="2000">
              <a:cs typeface="Arial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Malgun Gothic"/>
              </a:rPr>
              <a:t>우리가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찾던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최단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거리가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인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도시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이므로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결과에</a:t>
            </a:r>
            <a:endParaRPr sz="2000">
              <a:cs typeface="Malgun Gothic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Malgun Gothic"/>
              </a:rPr>
              <a:t>추가해준다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2419" y="2048905"/>
            <a:ext cx="2909121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0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3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C5011595-67DF-F64A-72E7-AC35C37896C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7" name="그림 1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35BC45B-5A15-00D7-87B1-A9F05EB6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910" y="5471820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577540" y="3459073"/>
            <a:ext cx="9609975" cy="338810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7" marR="123800" algn="just">
              <a:spcBef>
                <a:spcPts val="100"/>
              </a:spcBef>
            </a:pPr>
            <a:r>
              <a:rPr sz="2400" b="1" dirty="0">
                <a:solidFill>
                  <a:srgbClr val="1E1C11"/>
                </a:solidFill>
                <a:cs typeface="Arial"/>
              </a:rPr>
              <a:t>0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부터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20" dirty="0">
                <a:solidFill>
                  <a:srgbClr val="1E1C11"/>
                </a:solidFill>
                <a:cs typeface="Arial"/>
              </a:rPr>
              <a:t>n-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1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까지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정점이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있으며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,</a:t>
            </a:r>
            <a:r>
              <a:rPr sz="2400" b="1" spc="-15" dirty="0">
                <a:solidFill>
                  <a:srgbClr val="1E1C11"/>
                </a:solidFill>
                <a:cs typeface="Arial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이때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0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정점은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루</a:t>
            </a:r>
            <a:r>
              <a:rPr lang="ko-KR" altLang="en-US" sz="2400" b="1" dirty="0" err="1">
                <a:solidFill>
                  <a:srgbClr val="1E1C11"/>
                </a:solidFill>
                <a:cs typeface="Malgun Gothic"/>
              </a:rPr>
              <a:t>트</a:t>
            </a:r>
            <a:r>
              <a:rPr lang="ko-KR" altLang="en-US" sz="2400" b="1" dirty="0">
                <a:solidFill>
                  <a:srgbClr val="1E1C11"/>
                </a:solidFill>
                <a:cs typeface="Malgun Gothic"/>
              </a:rPr>
              <a:t> 이다</a:t>
            </a:r>
            <a:r>
              <a:rPr sz="2400" b="1" spc="-20" dirty="0">
                <a:solidFill>
                  <a:srgbClr val="1E1C11"/>
                </a:solidFill>
                <a:cs typeface="Arial"/>
              </a:rPr>
              <a:t>.</a:t>
            </a:r>
            <a:endParaRPr lang="en-US" sz="2400" b="1" spc="-20" dirty="0">
              <a:solidFill>
                <a:srgbClr val="1E1C11"/>
              </a:solidFill>
              <a:cs typeface="Arial"/>
            </a:endParaRPr>
          </a:p>
          <a:p>
            <a:pPr marL="12697" marR="123800" algn="just">
              <a:spcBef>
                <a:spcPts val="100"/>
              </a:spcBef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각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정점에는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가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0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개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혹은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1</a:t>
            </a:r>
            <a:r>
              <a:rPr sz="2400" b="1" spc="-10" dirty="0">
                <a:solidFill>
                  <a:srgbClr val="1E1C11"/>
                </a:solidFill>
                <a:cs typeface="Malgun Gothic"/>
              </a:rPr>
              <a:t>개가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놓여져</a:t>
            </a:r>
            <a:r>
              <a:rPr lang="en-US"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180" dirty="0">
                <a:solidFill>
                  <a:srgbClr val="1E1C11"/>
                </a:solidFill>
                <a:cs typeface="Malgun Gothic"/>
              </a:rPr>
              <a:t>있다</a:t>
            </a:r>
            <a:r>
              <a:rPr lang="en-US" altLang="ko-KR" sz="2400" b="1" spc="-180" dirty="0">
                <a:solidFill>
                  <a:srgbClr val="1E1C11"/>
                </a:solidFill>
                <a:cs typeface="Malgun Gothic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</a:pPr>
            <a:endParaRPr sz="2400" dirty="0">
              <a:cs typeface="Arial"/>
            </a:endParaRPr>
          </a:p>
          <a:p>
            <a:pPr marL="469806" indent="-457109">
              <a:buFont typeface="Arial"/>
              <a:buAutoNum type="arabicPeriod"/>
              <a:tabLst>
                <a:tab pos="469806" algn="l"/>
              </a:tabLst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간선</a:t>
            </a:r>
            <a:r>
              <a:rPr sz="2400" b="1" spc="-19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정보를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입력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받은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뒤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그래프를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생성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1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5"/>
              </a:spcBef>
              <a:buClr>
                <a:srgbClr val="1E1C11"/>
              </a:buClr>
              <a:buFont typeface="Arial"/>
              <a:buAutoNum type="arabicPeriod"/>
            </a:pPr>
            <a:endParaRPr sz="2400" dirty="0">
              <a:cs typeface="Arial"/>
            </a:endParaRPr>
          </a:p>
          <a:p>
            <a:pPr marL="469806" marR="5079" indent="-457742">
              <a:buFont typeface="Arial"/>
              <a:buAutoNum type="arabicPeriod"/>
              <a:tabLst>
                <a:tab pos="469806" algn="l"/>
              </a:tabLst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사과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정보를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입력받은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후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,</a:t>
            </a:r>
            <a:r>
              <a:rPr sz="2400" b="1" spc="10" dirty="0">
                <a:solidFill>
                  <a:srgbClr val="1E1C11"/>
                </a:solidFill>
                <a:cs typeface="Arial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각</a:t>
            </a:r>
            <a:r>
              <a:rPr sz="2400" b="1" spc="-19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정점에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사과가</a:t>
            </a:r>
            <a:r>
              <a:rPr sz="2400" b="1" spc="-19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있는지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없는지</a:t>
            </a:r>
            <a:r>
              <a:rPr sz="2400" b="1" spc="-17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25" dirty="0" err="1">
                <a:solidFill>
                  <a:srgbClr val="1E1C11"/>
                </a:solidFill>
                <a:cs typeface="Malgun Gothic"/>
              </a:rPr>
              <a:t>체크</a:t>
            </a:r>
            <a:r>
              <a:rPr sz="2400" b="1" spc="-25" dirty="0">
                <a:solidFill>
                  <a:srgbClr val="1E1C11"/>
                </a:solidFill>
                <a:cs typeface="Malgun Gothic"/>
              </a:rPr>
              <a:t> </a:t>
            </a:r>
            <a:r>
              <a:rPr lang="ko-KR" altLang="en-US" sz="2400" b="1" spc="-1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  <a:p>
            <a:pPr>
              <a:spcBef>
                <a:spcPts val="120"/>
              </a:spcBef>
              <a:buClr>
                <a:srgbClr val="1E1C11"/>
              </a:buClr>
              <a:buFont typeface="Arial"/>
              <a:buAutoNum type="arabicPeriod"/>
            </a:pPr>
            <a:endParaRPr sz="2400" dirty="0">
              <a:cs typeface="Arial"/>
            </a:endParaRPr>
          </a:p>
          <a:p>
            <a:pPr marL="469806" indent="-457109">
              <a:buFont typeface="Arial"/>
              <a:buAutoNum type="arabicPeriod"/>
              <a:tabLst>
                <a:tab pos="469806" algn="l"/>
              </a:tabLst>
            </a:pPr>
            <a:r>
              <a:rPr sz="2400" b="1" dirty="0">
                <a:solidFill>
                  <a:srgbClr val="1E1C11"/>
                </a:solidFill>
                <a:cs typeface="Malgun Gothic"/>
              </a:rPr>
              <a:t>깊이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우선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탐색을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통해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거리가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Arial"/>
              </a:rPr>
              <a:t>k</a:t>
            </a:r>
            <a:r>
              <a:rPr sz="2400" b="1" spc="-20" dirty="0">
                <a:solidFill>
                  <a:srgbClr val="1E1C11"/>
                </a:solidFill>
                <a:cs typeface="Arial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이하인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정점에서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총</a:t>
            </a:r>
            <a:r>
              <a:rPr sz="2400" b="1" spc="-204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몇</a:t>
            </a:r>
            <a:r>
              <a:rPr sz="2400" b="1" spc="-18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25" dirty="0" err="1">
                <a:solidFill>
                  <a:srgbClr val="1E1C11"/>
                </a:solidFill>
                <a:cs typeface="Malgun Gothic"/>
              </a:rPr>
              <a:t>개의</a:t>
            </a:r>
            <a:r>
              <a:rPr lang="en-US" sz="2400" spc="-25" dirty="0"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사과를</a:t>
            </a:r>
            <a:r>
              <a:rPr sz="2400" b="1" spc="-185" dirty="0">
                <a:solidFill>
                  <a:srgbClr val="1E1C11"/>
                </a:solidFill>
                <a:cs typeface="Malgun Gothic"/>
              </a:rPr>
              <a:t> </a:t>
            </a:r>
            <a:endParaRPr lang="en-US" sz="2400" b="1" spc="-185" dirty="0">
              <a:solidFill>
                <a:srgbClr val="1E1C11"/>
              </a:solidFill>
              <a:cs typeface="Malgun Gothic"/>
            </a:endParaRPr>
          </a:p>
          <a:p>
            <a:pPr marL="12697">
              <a:tabLst>
                <a:tab pos="469806" algn="l"/>
              </a:tabLst>
            </a:pPr>
            <a:r>
              <a:rPr lang="en-US" sz="2400" b="1" spc="-185" dirty="0">
                <a:solidFill>
                  <a:srgbClr val="1E1C11"/>
                </a:solidFill>
                <a:cs typeface="Malgun Gothic"/>
              </a:rPr>
              <a:t>	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얻을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>
                <a:solidFill>
                  <a:srgbClr val="1E1C11"/>
                </a:solidFill>
                <a:cs typeface="Malgun Gothic"/>
              </a:rPr>
              <a:t>수</a:t>
            </a:r>
            <a:r>
              <a:rPr sz="2400" b="1" spc="-17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dirty="0" err="1">
                <a:solidFill>
                  <a:srgbClr val="1E1C11"/>
                </a:solidFill>
                <a:cs typeface="Malgun Gothic"/>
              </a:rPr>
              <a:t>있는지</a:t>
            </a:r>
            <a:r>
              <a:rPr sz="2400" b="1" spc="-200" dirty="0">
                <a:solidFill>
                  <a:srgbClr val="1E1C11"/>
                </a:solidFill>
                <a:cs typeface="Malgun Gothic"/>
              </a:rPr>
              <a:t> </a:t>
            </a:r>
            <a:r>
              <a:rPr sz="2400" b="1" spc="-10" dirty="0" err="1">
                <a:solidFill>
                  <a:srgbClr val="1E1C11"/>
                </a:solidFill>
                <a:cs typeface="Malgun Gothic"/>
              </a:rPr>
              <a:t>계산</a:t>
            </a:r>
            <a:r>
              <a:rPr lang="ko-KR" altLang="en-US" sz="2400" b="1" spc="-10" dirty="0">
                <a:solidFill>
                  <a:srgbClr val="1E1C11"/>
                </a:solidFill>
                <a:cs typeface="Malgun Gothic"/>
              </a:rPr>
              <a:t>한다</a:t>
            </a:r>
            <a:r>
              <a:rPr sz="2400" b="1" spc="-10" dirty="0">
                <a:solidFill>
                  <a:srgbClr val="1E1C11"/>
                </a:solidFill>
                <a:cs typeface="Arial"/>
              </a:rPr>
              <a:t>.</a:t>
            </a:r>
            <a:endParaRPr sz="2400" dirty="0"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7928">
              <a:lnSpc>
                <a:spcPts val="2305"/>
              </a:lnSpc>
            </a:pPr>
            <a:fld id="{81D60167-4931-47E6-BA6A-407CBD079E47}" type="slidenum">
              <a:rPr spc="-50" dirty="0"/>
              <a:pPr marL="107928">
                <a:lnSpc>
                  <a:spcPts val="2305"/>
                </a:lnSpc>
              </a:pPr>
              <a:t>4</a:t>
            </a:fld>
            <a:endParaRPr spc="-5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E2B337-28E5-658E-05F6-C7C62DA6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3" y="2627926"/>
            <a:ext cx="7461257" cy="552256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21547" y="6594853"/>
            <a:ext cx="2514212" cy="388508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0473" rIns="0" bIns="0" rtlCol="0">
            <a:spAutoFit/>
          </a:bodyPr>
          <a:lstStyle/>
          <a:p>
            <a:pPr marL="421556">
              <a:spcBef>
                <a:spcPts val="87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2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14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도시</a:t>
            </a:r>
            <a:r>
              <a:rPr b="1" spc="-10" dirty="0">
                <a:solidFill>
                  <a:srgbClr val="1E1C11"/>
                </a:solidFill>
                <a:cs typeface="Arial"/>
              </a:rPr>
              <a:t>(</a:t>
            </a:r>
            <a:r>
              <a:rPr b="1" spc="-10" dirty="0">
                <a:solidFill>
                  <a:srgbClr val="1E1C11"/>
                </a:solidFill>
                <a:cs typeface="Malgun Gothic"/>
              </a:rPr>
              <a:t>거리</a:t>
            </a:r>
            <a:r>
              <a:rPr b="1" spc="-140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Arial"/>
              </a:rPr>
              <a:t>1)</a:t>
            </a:r>
            <a:endParaRPr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40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95759" y="3236858"/>
            <a:ext cx="5292543" cy="939020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  <a:tabLst>
                <a:tab pos="661538" algn="l"/>
              </a:tabLst>
            </a:pPr>
            <a:r>
              <a:rPr sz="2000" b="1" spc="-25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	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3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도시에서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도시가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없으므로</a:t>
            </a:r>
            <a:endParaRPr sz="2000">
              <a:cs typeface="Malgun Gothic"/>
            </a:endParaRPr>
          </a:p>
          <a:p>
            <a:pPr marL="12697">
              <a:spcBef>
                <a:spcPts val="2400"/>
              </a:spcBef>
            </a:pPr>
            <a:r>
              <a:rPr sz="2000" b="1" spc="-20" dirty="0">
                <a:solidFill>
                  <a:srgbClr val="006FC0"/>
                </a:solidFill>
                <a:cs typeface="Malgun Gothic"/>
              </a:rPr>
              <a:t>아무것도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추가하지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않는다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72419" y="2048905"/>
            <a:ext cx="2909121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20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3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B704F28E-3B1D-EFFA-FF86-8D70985A6676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7" name="그림 1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B98CB6CE-26EF-868C-469B-6CA3FDA7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163" y="5527828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5760" y="3236858"/>
            <a:ext cx="5478569" cy="1883558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spc="-10" dirty="0">
                <a:solidFill>
                  <a:srgbClr val="006FC0"/>
                </a:solidFill>
                <a:cs typeface="Malgun Gothic"/>
              </a:rPr>
              <a:t>큐에서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원소를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그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방문해준다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/>
            <a:r>
              <a:rPr sz="2000" b="1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들어있던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건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도시였다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.</a:t>
            </a:r>
            <a:r>
              <a:rPr sz="2000" b="1" spc="-6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거리는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이다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5"/>
              </a:spcBef>
            </a:pPr>
            <a:endParaRPr sz="2000">
              <a:cs typeface="Arial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Malgun Gothic"/>
              </a:rPr>
              <a:t>우리가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찾던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최단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거리가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인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도시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이므로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결과에</a:t>
            </a:r>
            <a:endParaRPr sz="2000">
              <a:cs typeface="Malgun Gothic"/>
            </a:endParaRPr>
          </a:p>
          <a:p>
            <a:pPr marL="12697"/>
            <a:r>
              <a:rPr sz="2000" b="1" spc="-10" dirty="0">
                <a:solidFill>
                  <a:srgbClr val="006FC0"/>
                </a:solidFill>
                <a:cs typeface="Malgun Gothic"/>
              </a:rPr>
              <a:t>추가해준다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41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2419" y="2048905"/>
            <a:ext cx="3474184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1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3,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2</a:t>
            </a:r>
            <a:r>
              <a:rPr sz="3999" b="1" spc="10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4C32075F-40C8-E5E6-8767-EF63FD5A909D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DCD8862-297E-94E4-B2FF-3E14617E9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38" y="1901841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5759" y="3236858"/>
            <a:ext cx="5039852" cy="1548526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  <a:tabLst>
                <a:tab pos="661538" algn="l"/>
              </a:tabLst>
            </a:pPr>
            <a:r>
              <a:rPr sz="2000" b="1" spc="-25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	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2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도시에서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수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도시가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있지만</a:t>
            </a:r>
            <a:endParaRPr sz="2000">
              <a:cs typeface="Malgun Gothic"/>
            </a:endParaRPr>
          </a:p>
          <a:p>
            <a:pPr marL="12697">
              <a:spcBef>
                <a:spcPts val="2400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거리로부터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더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멀어지면</a:t>
            </a:r>
            <a:r>
              <a:rPr sz="2000" b="1" spc="-13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30" dirty="0">
                <a:solidFill>
                  <a:srgbClr val="006FC0"/>
                </a:solidFill>
                <a:cs typeface="Malgun Gothic"/>
              </a:rPr>
              <a:t>답과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상관이</a:t>
            </a:r>
            <a:endParaRPr sz="2000">
              <a:cs typeface="Malgun Gothic"/>
            </a:endParaRPr>
          </a:p>
          <a:p>
            <a:pPr marL="12697">
              <a:spcBef>
                <a:spcPts val="2405"/>
              </a:spcBef>
            </a:pPr>
            <a:r>
              <a:rPr sz="2000" b="1" spc="-10" dirty="0">
                <a:solidFill>
                  <a:srgbClr val="006FC0"/>
                </a:solidFill>
                <a:cs typeface="Malgun Gothic"/>
              </a:rPr>
              <a:t>없어지므로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큐에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추가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하지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않는다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42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2419" y="2048905"/>
            <a:ext cx="3474184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1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3,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2</a:t>
            </a:r>
            <a:r>
              <a:rPr sz="3999" b="1" spc="10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5B5EA577-4F8A-47A5-8267-C262D9DF4EA2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6" name="그림 15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15939FE-65C0-5932-8C2C-088B934D3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38" y="2011680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1643" y="2617828"/>
            <a:ext cx="4924935" cy="5330637"/>
            <a:chOff x="1810511" y="2618232"/>
            <a:chExt cx="4925695" cy="5331460"/>
          </a:xfrm>
        </p:grpSpPr>
        <p:sp>
          <p:nvSpPr>
            <p:cNvPr id="3" name="object 3"/>
            <p:cNvSpPr/>
            <p:nvPr/>
          </p:nvSpPr>
          <p:spPr>
            <a:xfrm>
              <a:off x="3421379" y="4164711"/>
              <a:ext cx="2124075" cy="2284730"/>
            </a:xfrm>
            <a:custGeom>
              <a:avLst/>
              <a:gdLst/>
              <a:ahLst/>
              <a:cxnLst/>
              <a:rect l="l" t="t" r="r" b="b"/>
              <a:pathLst>
                <a:path w="2124075" h="2284729">
                  <a:moveTo>
                    <a:pt x="60325" y="2078227"/>
                  </a:moveTo>
                  <a:lnTo>
                    <a:pt x="0" y="2284221"/>
                  </a:lnTo>
                  <a:lnTo>
                    <a:pt x="201041" y="2208783"/>
                  </a:lnTo>
                  <a:lnTo>
                    <a:pt x="179413" y="2188717"/>
                  </a:lnTo>
                  <a:lnTo>
                    <a:pt x="132334" y="2188717"/>
                  </a:lnTo>
                  <a:lnTo>
                    <a:pt x="85344" y="2145156"/>
                  </a:lnTo>
                  <a:lnTo>
                    <a:pt x="107147" y="2121669"/>
                  </a:lnTo>
                  <a:lnTo>
                    <a:pt x="60325" y="2078227"/>
                  </a:lnTo>
                  <a:close/>
                </a:path>
                <a:path w="2124075" h="2284729">
                  <a:moveTo>
                    <a:pt x="107147" y="2121669"/>
                  </a:moveTo>
                  <a:lnTo>
                    <a:pt x="85344" y="2145156"/>
                  </a:lnTo>
                  <a:lnTo>
                    <a:pt x="132334" y="2188717"/>
                  </a:lnTo>
                  <a:lnTo>
                    <a:pt x="154117" y="2165248"/>
                  </a:lnTo>
                  <a:lnTo>
                    <a:pt x="107147" y="2121669"/>
                  </a:lnTo>
                  <a:close/>
                </a:path>
                <a:path w="2124075" h="2284729">
                  <a:moveTo>
                    <a:pt x="154117" y="2165248"/>
                  </a:moveTo>
                  <a:lnTo>
                    <a:pt x="132334" y="2188717"/>
                  </a:lnTo>
                  <a:lnTo>
                    <a:pt x="179413" y="2188717"/>
                  </a:lnTo>
                  <a:lnTo>
                    <a:pt x="154117" y="2165248"/>
                  </a:lnTo>
                  <a:close/>
                </a:path>
                <a:path w="2124075" h="2284729">
                  <a:moveTo>
                    <a:pt x="2076704" y="0"/>
                  </a:moveTo>
                  <a:lnTo>
                    <a:pt x="107147" y="2121669"/>
                  </a:lnTo>
                  <a:lnTo>
                    <a:pt x="154117" y="2165248"/>
                  </a:lnTo>
                  <a:lnTo>
                    <a:pt x="2123567" y="43433"/>
                  </a:lnTo>
                  <a:lnTo>
                    <a:pt x="2076704" y="0"/>
                  </a:lnTo>
                  <a:close/>
                </a:path>
              </a:pathLst>
            </a:custGeom>
            <a:solidFill>
              <a:srgbClr val="1E1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0511" y="2618232"/>
              <a:ext cx="4925568" cy="5330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kumimoji="1" lang="ko-KR" altLang="en-US" b="1" dirty="0">
                <a:latin typeface="+mn-lt"/>
              </a:rPr>
              <a:t>너비 우선 탐색</a:t>
            </a:r>
            <a:r>
              <a:rPr kumimoji="1" lang="en-US" altLang="ko-KR" b="1" dirty="0">
                <a:latin typeface="+mn-lt"/>
              </a:rPr>
              <a:t>(</a:t>
            </a:r>
            <a:r>
              <a:rPr kumimoji="1" lang="en-US" altLang="ko-KR" b="1" dirty="0" err="1">
                <a:latin typeface="+mn-lt"/>
              </a:rPr>
              <a:t>bfs</a:t>
            </a:r>
            <a:r>
              <a:rPr kumimoji="1" lang="en-US" altLang="ko-KR" b="1" dirty="0">
                <a:latin typeface="+mn-lt"/>
              </a:rPr>
              <a:t>)</a:t>
            </a:r>
            <a:endParaRPr spc="-25" dirty="0">
              <a:latin typeface="+mn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0637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848" y="316582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5848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4159" y="6735802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84683" y="3119908"/>
            <a:ext cx="3729414" cy="329514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cs typeface="Malgun Gothic"/>
              </a:rPr>
              <a:t>큐가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비었으므로</a:t>
            </a:r>
            <a:r>
              <a:rPr sz="2000" b="1" spc="-13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bfs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가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종료된다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43</a:t>
            </a:fld>
            <a:endParaRPr spc="-25" dirty="0">
              <a:latin typeface="+mn-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2419" y="2048905"/>
            <a:ext cx="3474184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  <a:tabLst>
                <a:tab pos="1991597" algn="l"/>
              </a:tabLst>
            </a:pPr>
            <a:r>
              <a:rPr sz="3999" b="1" dirty="0">
                <a:solidFill>
                  <a:srgbClr val="1E1C11"/>
                </a:solidFill>
                <a:cs typeface="Arial"/>
              </a:rPr>
              <a:t>result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	[</a:t>
            </a:r>
            <a:r>
              <a:rPr sz="3999" b="1" spc="-1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3,</a:t>
            </a:r>
            <a:r>
              <a:rPr sz="3999" b="1" spc="-2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2</a:t>
            </a:r>
            <a:r>
              <a:rPr sz="3999" b="1" spc="10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]</a:t>
            </a:r>
            <a:endParaRPr sz="3999"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68597" y="4573198"/>
            <a:ext cx="5874748" cy="634267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cs typeface="Malgun Gothic"/>
              </a:rPr>
              <a:t>결론적으로</a:t>
            </a:r>
            <a:r>
              <a:rPr sz="2000" b="1" spc="-14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cs typeface="Arial"/>
              </a:rPr>
              <a:t>1</a:t>
            </a:r>
            <a:r>
              <a:rPr sz="2000" b="1" spc="-20" dirty="0">
                <a:solidFill>
                  <a:srgbClr val="FF0000"/>
                </a:solidFill>
                <a:cs typeface="Malgun Gothic"/>
              </a:rPr>
              <a:t>번도시로</a:t>
            </a:r>
            <a:r>
              <a:rPr sz="2000" b="1" spc="-15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부터</a:t>
            </a:r>
            <a:r>
              <a:rPr sz="2000" b="1" spc="-15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FF0000"/>
                </a:solidFill>
                <a:cs typeface="Malgun Gothic"/>
              </a:rPr>
              <a:t>최단거리가</a:t>
            </a:r>
            <a:r>
              <a:rPr sz="2000" b="1" spc="-15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‘1’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인</a:t>
            </a:r>
            <a:r>
              <a:rPr sz="2000" b="1" spc="-15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FF0000"/>
                </a:solidFill>
                <a:cs typeface="Malgun Gothic"/>
              </a:rPr>
              <a:t>도시는</a:t>
            </a:r>
            <a:endParaRPr sz="2000">
              <a:cs typeface="Malgun Gothic"/>
            </a:endParaRPr>
          </a:p>
          <a:p>
            <a:pPr marL="12697"/>
            <a:r>
              <a:rPr sz="2000" b="1" dirty="0">
                <a:solidFill>
                  <a:srgbClr val="FF0000"/>
                </a:solidFill>
                <a:cs typeface="Arial"/>
              </a:rPr>
              <a:t>2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000" b="1" spc="-17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도시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,</a:t>
            </a:r>
            <a:r>
              <a:rPr sz="2000" b="1" spc="-45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3</a:t>
            </a:r>
            <a:r>
              <a:rPr sz="2000" b="1" dirty="0">
                <a:solidFill>
                  <a:srgbClr val="FF0000"/>
                </a:solidFill>
                <a:cs typeface="Malgun Gothic"/>
              </a:rPr>
              <a:t>번</a:t>
            </a:r>
            <a:r>
              <a:rPr sz="2000" b="1" spc="-170" dirty="0">
                <a:solidFill>
                  <a:srgbClr val="FF000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FF0000"/>
                </a:solidFill>
                <a:cs typeface="Malgun Gothic"/>
              </a:rPr>
              <a:t>도시이다</a:t>
            </a:r>
            <a:r>
              <a:rPr sz="2000" b="1" spc="-10" dirty="0">
                <a:solidFill>
                  <a:srgbClr val="FF000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9AC2FD92-BCFE-222D-C884-D7BE6ED7FA49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13919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Queue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8" name="그림 1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9B1EE8AE-D566-D2D9-71F3-0F67E15AB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138" y="1901841"/>
            <a:ext cx="1263982" cy="12639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2" y="591221"/>
            <a:ext cx="725693" cy="749819"/>
          </a:xfrm>
          <a:custGeom>
            <a:avLst/>
            <a:gdLst/>
            <a:ahLst/>
            <a:cxnLst/>
            <a:rect l="l" t="t" r="r" b="b"/>
            <a:pathLst>
              <a:path w="725805" h="749935">
                <a:moveTo>
                  <a:pt x="725424" y="0"/>
                </a:moveTo>
                <a:lnTo>
                  <a:pt x="0" y="0"/>
                </a:lnTo>
                <a:lnTo>
                  <a:pt x="0" y="749807"/>
                </a:lnTo>
                <a:lnTo>
                  <a:pt x="725424" y="749807"/>
                </a:lnTo>
                <a:lnTo>
                  <a:pt x="725424" y="0"/>
                </a:lnTo>
                <a:close/>
              </a:path>
            </a:pathLst>
          </a:custGeom>
          <a:solidFill>
            <a:srgbClr val="0085AB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63668" y="8220711"/>
            <a:ext cx="2859599" cy="0"/>
          </a:xfrm>
          <a:custGeom>
            <a:avLst/>
            <a:gdLst/>
            <a:ahLst/>
            <a:cxnLst/>
            <a:rect l="l" t="t" r="r" b="b"/>
            <a:pathLst>
              <a:path w="2860040">
                <a:moveTo>
                  <a:pt x="0" y="0"/>
                </a:moveTo>
                <a:lnTo>
                  <a:pt x="2859786" y="0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72699" y="7108362"/>
            <a:ext cx="1855184" cy="1273613"/>
          </a:xfrm>
          <a:custGeom>
            <a:avLst/>
            <a:gdLst/>
            <a:ahLst/>
            <a:cxnLst/>
            <a:rect l="l" t="t" r="r" b="b"/>
            <a:pathLst>
              <a:path w="1855469" h="1273809">
                <a:moveTo>
                  <a:pt x="0" y="0"/>
                </a:moveTo>
                <a:lnTo>
                  <a:pt x="1854962" y="1273302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662782" y="6410477"/>
            <a:ext cx="2048194" cy="0"/>
          </a:xfrm>
          <a:custGeom>
            <a:avLst/>
            <a:gdLst/>
            <a:ahLst/>
            <a:cxnLst/>
            <a:rect l="l" t="t" r="r" b="b"/>
            <a:pathLst>
              <a:path w="2048509">
                <a:moveTo>
                  <a:pt x="0" y="0"/>
                </a:moveTo>
                <a:lnTo>
                  <a:pt x="2048510" y="0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70788" y="3597608"/>
            <a:ext cx="1657094" cy="643791"/>
          </a:xfrm>
          <a:custGeom>
            <a:avLst/>
            <a:gdLst/>
            <a:ahLst/>
            <a:cxnLst/>
            <a:rect l="l" t="t" r="r" b="b"/>
            <a:pathLst>
              <a:path w="1657350" h="643889">
                <a:moveTo>
                  <a:pt x="0" y="0"/>
                </a:moveTo>
                <a:lnTo>
                  <a:pt x="1656969" y="643763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70788" y="2296313"/>
            <a:ext cx="1471703" cy="689504"/>
          </a:xfrm>
          <a:custGeom>
            <a:avLst/>
            <a:gdLst/>
            <a:ahLst/>
            <a:cxnLst/>
            <a:rect l="l" t="t" r="r" b="b"/>
            <a:pathLst>
              <a:path w="1471929" h="689610">
                <a:moveTo>
                  <a:pt x="0" y="689609"/>
                </a:moveTo>
                <a:lnTo>
                  <a:pt x="1471676" y="0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73520" y="3777413"/>
            <a:ext cx="1078064" cy="788548"/>
          </a:xfrm>
          <a:custGeom>
            <a:avLst/>
            <a:gdLst/>
            <a:ahLst/>
            <a:cxnLst/>
            <a:rect l="l" t="t" r="r" b="b"/>
            <a:pathLst>
              <a:path w="1078229" h="788670">
                <a:moveTo>
                  <a:pt x="0" y="788288"/>
                </a:moveTo>
                <a:lnTo>
                  <a:pt x="1077976" y="0"/>
                </a:lnTo>
              </a:path>
            </a:pathLst>
          </a:custGeom>
          <a:ln w="64008">
            <a:solidFill>
              <a:srgbClr val="1E1C11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94259" y="3924965"/>
            <a:ext cx="4139561" cy="3276729"/>
            <a:chOff x="7894066" y="3925570"/>
            <a:chExt cx="4140200" cy="3277235"/>
          </a:xfrm>
        </p:grpSpPr>
        <p:sp>
          <p:nvSpPr>
            <p:cNvPr id="10" name="object 10"/>
            <p:cNvSpPr/>
            <p:nvPr/>
          </p:nvSpPr>
          <p:spPr>
            <a:xfrm>
              <a:off x="9054084" y="5582412"/>
              <a:ext cx="1137285" cy="739775"/>
            </a:xfrm>
            <a:custGeom>
              <a:avLst/>
              <a:gdLst/>
              <a:ahLst/>
              <a:cxnLst/>
              <a:rect l="l" t="t" r="r" b="b"/>
              <a:pathLst>
                <a:path w="1137284" h="739775">
                  <a:moveTo>
                    <a:pt x="0" y="0"/>
                  </a:moveTo>
                  <a:lnTo>
                    <a:pt x="1136904" y="73952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900416" y="3931920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60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900416" y="3931920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60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9464" y="544677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1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1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189464" y="544677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1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1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ea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043196" y="9532672"/>
            <a:ext cx="734582" cy="514806"/>
          </a:xfrm>
          <a:prstGeom prst="rect">
            <a:avLst/>
          </a:prstGeom>
          <a:solidFill>
            <a:srgbClr val="0085AB"/>
          </a:solidFill>
        </p:spPr>
        <p:txBody>
          <a:bodyPr vert="horz" wrap="square" lIns="0" tIns="205073" rIns="0" bIns="0" rtlCol="0">
            <a:spAutoFit/>
          </a:bodyPr>
          <a:lstStyle/>
          <a:p>
            <a:pPr marL="1905" algn="ctr">
              <a:spcBef>
                <a:spcPts val="1615"/>
              </a:spcBef>
            </a:pPr>
            <a:r>
              <a:rPr sz="2000" spc="-50" dirty="0">
                <a:solidFill>
                  <a:srgbClr val="FFFFFF"/>
                </a:solidFill>
                <a:latin typeface="+mn-ea"/>
                <a:cs typeface="Arial"/>
              </a:rPr>
              <a:t>6</a:t>
            </a:r>
            <a:endParaRPr sz="2000">
              <a:latin typeface="+mn-ea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565" y="2527948"/>
            <a:ext cx="6393528" cy="388010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0073497" y="2276505"/>
            <a:ext cx="1850103" cy="1761853"/>
            <a:chOff x="10073640" y="2276856"/>
            <a:chExt cx="1850389" cy="1762125"/>
          </a:xfrm>
        </p:grpSpPr>
        <p:sp>
          <p:nvSpPr>
            <p:cNvPr id="19" name="object 19"/>
            <p:cNvSpPr/>
            <p:nvPr/>
          </p:nvSpPr>
          <p:spPr>
            <a:xfrm>
              <a:off x="10079736" y="2282952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60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4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079736" y="2282952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60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4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52836" y="5988218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2</a:t>
            </a:r>
            <a:endParaRPr sz="3999">
              <a:latin typeface="+mn-ea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825415" y="3190764"/>
            <a:ext cx="1846929" cy="1761853"/>
            <a:chOff x="12825983" y="3191256"/>
            <a:chExt cx="1847214" cy="1762125"/>
          </a:xfrm>
        </p:grpSpPr>
        <p:sp>
          <p:nvSpPr>
            <p:cNvPr id="23" name="object 23"/>
            <p:cNvSpPr/>
            <p:nvPr/>
          </p:nvSpPr>
          <p:spPr>
            <a:xfrm>
              <a:off x="12832079" y="3197352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60">
                  <a:moveTo>
                    <a:pt x="917448" y="0"/>
                  </a:moveTo>
                  <a:lnTo>
                    <a:pt x="868719" y="1212"/>
                  </a:lnTo>
                  <a:lnTo>
                    <a:pt x="820654" y="4810"/>
                  </a:lnTo>
                  <a:lnTo>
                    <a:pt x="773315" y="10732"/>
                  </a:lnTo>
                  <a:lnTo>
                    <a:pt x="726766" y="18918"/>
                  </a:lnTo>
                  <a:lnTo>
                    <a:pt x="681069" y="29307"/>
                  </a:lnTo>
                  <a:lnTo>
                    <a:pt x="636289" y="41839"/>
                  </a:lnTo>
                  <a:lnTo>
                    <a:pt x="592489" y="56455"/>
                  </a:lnTo>
                  <a:lnTo>
                    <a:pt x="549731" y="73092"/>
                  </a:lnTo>
                  <a:lnTo>
                    <a:pt x="508081" y="91691"/>
                  </a:lnTo>
                  <a:lnTo>
                    <a:pt x="467600" y="112191"/>
                  </a:lnTo>
                  <a:lnTo>
                    <a:pt x="428352" y="134531"/>
                  </a:lnTo>
                  <a:lnTo>
                    <a:pt x="390402" y="158652"/>
                  </a:lnTo>
                  <a:lnTo>
                    <a:pt x="353811" y="184493"/>
                  </a:lnTo>
                  <a:lnTo>
                    <a:pt x="318643" y="211993"/>
                  </a:lnTo>
                  <a:lnTo>
                    <a:pt x="284963" y="241092"/>
                  </a:lnTo>
                  <a:lnTo>
                    <a:pt x="252832" y="271729"/>
                  </a:lnTo>
                  <a:lnTo>
                    <a:pt x="222315" y="303844"/>
                  </a:lnTo>
                  <a:lnTo>
                    <a:pt x="193476" y="337377"/>
                  </a:lnTo>
                  <a:lnTo>
                    <a:pt x="166376" y="372266"/>
                  </a:lnTo>
                  <a:lnTo>
                    <a:pt x="141080" y="408453"/>
                  </a:lnTo>
                  <a:lnTo>
                    <a:pt x="117652" y="445875"/>
                  </a:lnTo>
                  <a:lnTo>
                    <a:pt x="96153" y="484472"/>
                  </a:lnTo>
                  <a:lnTo>
                    <a:pt x="76649" y="524185"/>
                  </a:lnTo>
                  <a:lnTo>
                    <a:pt x="59202" y="564953"/>
                  </a:lnTo>
                  <a:lnTo>
                    <a:pt x="43875" y="606714"/>
                  </a:lnTo>
                  <a:lnTo>
                    <a:pt x="30733" y="649410"/>
                  </a:lnTo>
                  <a:lnTo>
                    <a:pt x="19838" y="692978"/>
                  </a:lnTo>
                  <a:lnTo>
                    <a:pt x="11254" y="737360"/>
                  </a:lnTo>
                  <a:lnTo>
                    <a:pt x="5044" y="782493"/>
                  </a:lnTo>
                  <a:lnTo>
                    <a:pt x="1271" y="828319"/>
                  </a:lnTo>
                  <a:lnTo>
                    <a:pt x="0" y="874776"/>
                  </a:lnTo>
                  <a:lnTo>
                    <a:pt x="1271" y="921232"/>
                  </a:lnTo>
                  <a:lnTo>
                    <a:pt x="5044" y="967058"/>
                  </a:lnTo>
                  <a:lnTo>
                    <a:pt x="11254" y="1012191"/>
                  </a:lnTo>
                  <a:lnTo>
                    <a:pt x="19838" y="1056573"/>
                  </a:lnTo>
                  <a:lnTo>
                    <a:pt x="30733" y="1100141"/>
                  </a:lnTo>
                  <a:lnTo>
                    <a:pt x="43875" y="1142837"/>
                  </a:lnTo>
                  <a:lnTo>
                    <a:pt x="59202" y="1184598"/>
                  </a:lnTo>
                  <a:lnTo>
                    <a:pt x="76649" y="1225366"/>
                  </a:lnTo>
                  <a:lnTo>
                    <a:pt x="96153" y="1265079"/>
                  </a:lnTo>
                  <a:lnTo>
                    <a:pt x="117652" y="1303676"/>
                  </a:lnTo>
                  <a:lnTo>
                    <a:pt x="141080" y="1341098"/>
                  </a:lnTo>
                  <a:lnTo>
                    <a:pt x="166376" y="1377285"/>
                  </a:lnTo>
                  <a:lnTo>
                    <a:pt x="193476" y="1412174"/>
                  </a:lnTo>
                  <a:lnTo>
                    <a:pt x="222315" y="1445707"/>
                  </a:lnTo>
                  <a:lnTo>
                    <a:pt x="252832" y="1477822"/>
                  </a:lnTo>
                  <a:lnTo>
                    <a:pt x="284963" y="1508459"/>
                  </a:lnTo>
                  <a:lnTo>
                    <a:pt x="318643" y="1537558"/>
                  </a:lnTo>
                  <a:lnTo>
                    <a:pt x="353811" y="1565058"/>
                  </a:lnTo>
                  <a:lnTo>
                    <a:pt x="390402" y="1590899"/>
                  </a:lnTo>
                  <a:lnTo>
                    <a:pt x="428352" y="1615020"/>
                  </a:lnTo>
                  <a:lnTo>
                    <a:pt x="467600" y="1637360"/>
                  </a:lnTo>
                  <a:lnTo>
                    <a:pt x="508081" y="1657860"/>
                  </a:lnTo>
                  <a:lnTo>
                    <a:pt x="549731" y="1676459"/>
                  </a:lnTo>
                  <a:lnTo>
                    <a:pt x="592489" y="1693096"/>
                  </a:lnTo>
                  <a:lnTo>
                    <a:pt x="636289" y="1707712"/>
                  </a:lnTo>
                  <a:lnTo>
                    <a:pt x="681069" y="1720244"/>
                  </a:lnTo>
                  <a:lnTo>
                    <a:pt x="726766" y="1730633"/>
                  </a:lnTo>
                  <a:lnTo>
                    <a:pt x="773315" y="1738819"/>
                  </a:lnTo>
                  <a:lnTo>
                    <a:pt x="820654" y="1744741"/>
                  </a:lnTo>
                  <a:lnTo>
                    <a:pt x="868719" y="1748339"/>
                  </a:lnTo>
                  <a:lnTo>
                    <a:pt x="917448" y="1749552"/>
                  </a:lnTo>
                  <a:lnTo>
                    <a:pt x="966176" y="1748339"/>
                  </a:lnTo>
                  <a:lnTo>
                    <a:pt x="1014241" y="1744741"/>
                  </a:lnTo>
                  <a:lnTo>
                    <a:pt x="1061580" y="1738819"/>
                  </a:lnTo>
                  <a:lnTo>
                    <a:pt x="1108129" y="1730633"/>
                  </a:lnTo>
                  <a:lnTo>
                    <a:pt x="1153826" y="1720244"/>
                  </a:lnTo>
                  <a:lnTo>
                    <a:pt x="1198606" y="1707712"/>
                  </a:lnTo>
                  <a:lnTo>
                    <a:pt x="1242406" y="1693096"/>
                  </a:lnTo>
                  <a:lnTo>
                    <a:pt x="1285164" y="1676459"/>
                  </a:lnTo>
                  <a:lnTo>
                    <a:pt x="1326814" y="1657860"/>
                  </a:lnTo>
                  <a:lnTo>
                    <a:pt x="1367295" y="1637360"/>
                  </a:lnTo>
                  <a:lnTo>
                    <a:pt x="1406543" y="1615020"/>
                  </a:lnTo>
                  <a:lnTo>
                    <a:pt x="1444493" y="1590899"/>
                  </a:lnTo>
                  <a:lnTo>
                    <a:pt x="1481084" y="1565058"/>
                  </a:lnTo>
                  <a:lnTo>
                    <a:pt x="1516252" y="1537558"/>
                  </a:lnTo>
                  <a:lnTo>
                    <a:pt x="1549932" y="1508459"/>
                  </a:lnTo>
                  <a:lnTo>
                    <a:pt x="1582063" y="1477822"/>
                  </a:lnTo>
                  <a:lnTo>
                    <a:pt x="1612580" y="1445707"/>
                  </a:lnTo>
                  <a:lnTo>
                    <a:pt x="1641419" y="1412174"/>
                  </a:lnTo>
                  <a:lnTo>
                    <a:pt x="1668519" y="1377285"/>
                  </a:lnTo>
                  <a:lnTo>
                    <a:pt x="1693815" y="1341098"/>
                  </a:lnTo>
                  <a:lnTo>
                    <a:pt x="1717243" y="1303676"/>
                  </a:lnTo>
                  <a:lnTo>
                    <a:pt x="1738742" y="1265079"/>
                  </a:lnTo>
                  <a:lnTo>
                    <a:pt x="1758246" y="1225366"/>
                  </a:lnTo>
                  <a:lnTo>
                    <a:pt x="1775693" y="1184598"/>
                  </a:lnTo>
                  <a:lnTo>
                    <a:pt x="1791020" y="1142837"/>
                  </a:lnTo>
                  <a:lnTo>
                    <a:pt x="1804162" y="1100141"/>
                  </a:lnTo>
                  <a:lnTo>
                    <a:pt x="1815057" y="1056573"/>
                  </a:lnTo>
                  <a:lnTo>
                    <a:pt x="1823641" y="1012191"/>
                  </a:lnTo>
                  <a:lnTo>
                    <a:pt x="1829851" y="967058"/>
                  </a:lnTo>
                  <a:lnTo>
                    <a:pt x="1833624" y="921232"/>
                  </a:lnTo>
                  <a:lnTo>
                    <a:pt x="1834896" y="874776"/>
                  </a:lnTo>
                  <a:lnTo>
                    <a:pt x="1833624" y="828319"/>
                  </a:lnTo>
                  <a:lnTo>
                    <a:pt x="1829851" y="782493"/>
                  </a:lnTo>
                  <a:lnTo>
                    <a:pt x="1823641" y="737360"/>
                  </a:lnTo>
                  <a:lnTo>
                    <a:pt x="1815057" y="692978"/>
                  </a:lnTo>
                  <a:lnTo>
                    <a:pt x="1804162" y="649410"/>
                  </a:lnTo>
                  <a:lnTo>
                    <a:pt x="1791020" y="606714"/>
                  </a:lnTo>
                  <a:lnTo>
                    <a:pt x="1775693" y="564953"/>
                  </a:lnTo>
                  <a:lnTo>
                    <a:pt x="1758246" y="524185"/>
                  </a:lnTo>
                  <a:lnTo>
                    <a:pt x="1738742" y="484472"/>
                  </a:lnTo>
                  <a:lnTo>
                    <a:pt x="1717243" y="445875"/>
                  </a:lnTo>
                  <a:lnTo>
                    <a:pt x="1693815" y="408453"/>
                  </a:lnTo>
                  <a:lnTo>
                    <a:pt x="1668519" y="372266"/>
                  </a:lnTo>
                  <a:lnTo>
                    <a:pt x="1641419" y="337377"/>
                  </a:lnTo>
                  <a:lnTo>
                    <a:pt x="1612580" y="303844"/>
                  </a:lnTo>
                  <a:lnTo>
                    <a:pt x="1582063" y="271729"/>
                  </a:lnTo>
                  <a:lnTo>
                    <a:pt x="1549932" y="241092"/>
                  </a:lnTo>
                  <a:lnTo>
                    <a:pt x="1516252" y="211993"/>
                  </a:lnTo>
                  <a:lnTo>
                    <a:pt x="1481084" y="184493"/>
                  </a:lnTo>
                  <a:lnTo>
                    <a:pt x="1444493" y="158652"/>
                  </a:lnTo>
                  <a:lnTo>
                    <a:pt x="1406543" y="134531"/>
                  </a:lnTo>
                  <a:lnTo>
                    <a:pt x="1367295" y="112191"/>
                  </a:lnTo>
                  <a:lnTo>
                    <a:pt x="1326814" y="91691"/>
                  </a:lnTo>
                  <a:lnTo>
                    <a:pt x="1285164" y="73092"/>
                  </a:lnTo>
                  <a:lnTo>
                    <a:pt x="1242406" y="56455"/>
                  </a:lnTo>
                  <a:lnTo>
                    <a:pt x="1198606" y="41839"/>
                  </a:lnTo>
                  <a:lnTo>
                    <a:pt x="1153826" y="29307"/>
                  </a:lnTo>
                  <a:lnTo>
                    <a:pt x="1108129" y="18918"/>
                  </a:lnTo>
                  <a:lnTo>
                    <a:pt x="1061580" y="10732"/>
                  </a:lnTo>
                  <a:lnTo>
                    <a:pt x="1014241" y="4810"/>
                  </a:lnTo>
                  <a:lnTo>
                    <a:pt x="966176" y="1212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2832079" y="3197352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60">
                  <a:moveTo>
                    <a:pt x="0" y="874776"/>
                  </a:moveTo>
                  <a:lnTo>
                    <a:pt x="1271" y="828319"/>
                  </a:lnTo>
                  <a:lnTo>
                    <a:pt x="5044" y="782493"/>
                  </a:lnTo>
                  <a:lnTo>
                    <a:pt x="11254" y="737360"/>
                  </a:lnTo>
                  <a:lnTo>
                    <a:pt x="19838" y="692978"/>
                  </a:lnTo>
                  <a:lnTo>
                    <a:pt x="30733" y="649410"/>
                  </a:lnTo>
                  <a:lnTo>
                    <a:pt x="43875" y="606714"/>
                  </a:lnTo>
                  <a:lnTo>
                    <a:pt x="59202" y="564953"/>
                  </a:lnTo>
                  <a:lnTo>
                    <a:pt x="76649" y="524185"/>
                  </a:lnTo>
                  <a:lnTo>
                    <a:pt x="96153" y="484472"/>
                  </a:lnTo>
                  <a:lnTo>
                    <a:pt x="117652" y="445875"/>
                  </a:lnTo>
                  <a:lnTo>
                    <a:pt x="141080" y="408453"/>
                  </a:lnTo>
                  <a:lnTo>
                    <a:pt x="166376" y="372266"/>
                  </a:lnTo>
                  <a:lnTo>
                    <a:pt x="193476" y="337377"/>
                  </a:lnTo>
                  <a:lnTo>
                    <a:pt x="222315" y="303844"/>
                  </a:lnTo>
                  <a:lnTo>
                    <a:pt x="252832" y="271729"/>
                  </a:lnTo>
                  <a:lnTo>
                    <a:pt x="284963" y="241092"/>
                  </a:lnTo>
                  <a:lnTo>
                    <a:pt x="318643" y="211993"/>
                  </a:lnTo>
                  <a:lnTo>
                    <a:pt x="353811" y="184493"/>
                  </a:lnTo>
                  <a:lnTo>
                    <a:pt x="390402" y="158652"/>
                  </a:lnTo>
                  <a:lnTo>
                    <a:pt x="428352" y="134531"/>
                  </a:lnTo>
                  <a:lnTo>
                    <a:pt x="467600" y="112191"/>
                  </a:lnTo>
                  <a:lnTo>
                    <a:pt x="508081" y="91691"/>
                  </a:lnTo>
                  <a:lnTo>
                    <a:pt x="549731" y="73092"/>
                  </a:lnTo>
                  <a:lnTo>
                    <a:pt x="592489" y="56455"/>
                  </a:lnTo>
                  <a:lnTo>
                    <a:pt x="636289" y="41839"/>
                  </a:lnTo>
                  <a:lnTo>
                    <a:pt x="681069" y="29307"/>
                  </a:lnTo>
                  <a:lnTo>
                    <a:pt x="726766" y="18918"/>
                  </a:lnTo>
                  <a:lnTo>
                    <a:pt x="773315" y="10732"/>
                  </a:lnTo>
                  <a:lnTo>
                    <a:pt x="820654" y="4810"/>
                  </a:lnTo>
                  <a:lnTo>
                    <a:pt x="868719" y="1212"/>
                  </a:lnTo>
                  <a:lnTo>
                    <a:pt x="917448" y="0"/>
                  </a:lnTo>
                  <a:lnTo>
                    <a:pt x="966176" y="1212"/>
                  </a:lnTo>
                  <a:lnTo>
                    <a:pt x="1014241" y="4810"/>
                  </a:lnTo>
                  <a:lnTo>
                    <a:pt x="1061580" y="10732"/>
                  </a:lnTo>
                  <a:lnTo>
                    <a:pt x="1108129" y="18918"/>
                  </a:lnTo>
                  <a:lnTo>
                    <a:pt x="1153826" y="29307"/>
                  </a:lnTo>
                  <a:lnTo>
                    <a:pt x="1198606" y="41839"/>
                  </a:lnTo>
                  <a:lnTo>
                    <a:pt x="1242406" y="56455"/>
                  </a:lnTo>
                  <a:lnTo>
                    <a:pt x="1285164" y="73092"/>
                  </a:lnTo>
                  <a:lnTo>
                    <a:pt x="1326814" y="91691"/>
                  </a:lnTo>
                  <a:lnTo>
                    <a:pt x="1367295" y="112191"/>
                  </a:lnTo>
                  <a:lnTo>
                    <a:pt x="1406543" y="134531"/>
                  </a:lnTo>
                  <a:lnTo>
                    <a:pt x="1444493" y="158652"/>
                  </a:lnTo>
                  <a:lnTo>
                    <a:pt x="1481084" y="184493"/>
                  </a:lnTo>
                  <a:lnTo>
                    <a:pt x="1516252" y="211993"/>
                  </a:lnTo>
                  <a:lnTo>
                    <a:pt x="1549932" y="241092"/>
                  </a:lnTo>
                  <a:lnTo>
                    <a:pt x="1582063" y="271729"/>
                  </a:lnTo>
                  <a:lnTo>
                    <a:pt x="1612580" y="303844"/>
                  </a:lnTo>
                  <a:lnTo>
                    <a:pt x="1641419" y="337377"/>
                  </a:lnTo>
                  <a:lnTo>
                    <a:pt x="1668519" y="372266"/>
                  </a:lnTo>
                  <a:lnTo>
                    <a:pt x="1693815" y="408453"/>
                  </a:lnTo>
                  <a:lnTo>
                    <a:pt x="1717243" y="445875"/>
                  </a:lnTo>
                  <a:lnTo>
                    <a:pt x="1738742" y="484472"/>
                  </a:lnTo>
                  <a:lnTo>
                    <a:pt x="1758246" y="524185"/>
                  </a:lnTo>
                  <a:lnTo>
                    <a:pt x="1775693" y="564953"/>
                  </a:lnTo>
                  <a:lnTo>
                    <a:pt x="1791020" y="606714"/>
                  </a:lnTo>
                  <a:lnTo>
                    <a:pt x="1804162" y="649410"/>
                  </a:lnTo>
                  <a:lnTo>
                    <a:pt x="1815057" y="692978"/>
                  </a:lnTo>
                  <a:lnTo>
                    <a:pt x="1823641" y="737360"/>
                  </a:lnTo>
                  <a:lnTo>
                    <a:pt x="1829851" y="782493"/>
                  </a:lnTo>
                  <a:lnTo>
                    <a:pt x="1833624" y="828319"/>
                  </a:lnTo>
                  <a:lnTo>
                    <a:pt x="1834896" y="874776"/>
                  </a:lnTo>
                  <a:lnTo>
                    <a:pt x="1833624" y="921232"/>
                  </a:lnTo>
                  <a:lnTo>
                    <a:pt x="1829851" y="967058"/>
                  </a:lnTo>
                  <a:lnTo>
                    <a:pt x="1823641" y="1012191"/>
                  </a:lnTo>
                  <a:lnTo>
                    <a:pt x="1815057" y="1056573"/>
                  </a:lnTo>
                  <a:lnTo>
                    <a:pt x="1804162" y="1100141"/>
                  </a:lnTo>
                  <a:lnTo>
                    <a:pt x="1791020" y="1142837"/>
                  </a:lnTo>
                  <a:lnTo>
                    <a:pt x="1775693" y="1184598"/>
                  </a:lnTo>
                  <a:lnTo>
                    <a:pt x="1758246" y="1225366"/>
                  </a:lnTo>
                  <a:lnTo>
                    <a:pt x="1738742" y="1265079"/>
                  </a:lnTo>
                  <a:lnTo>
                    <a:pt x="1717243" y="1303676"/>
                  </a:lnTo>
                  <a:lnTo>
                    <a:pt x="1693815" y="1341098"/>
                  </a:lnTo>
                  <a:lnTo>
                    <a:pt x="1668519" y="1377285"/>
                  </a:lnTo>
                  <a:lnTo>
                    <a:pt x="1641419" y="1412174"/>
                  </a:lnTo>
                  <a:lnTo>
                    <a:pt x="1612580" y="1445707"/>
                  </a:lnTo>
                  <a:lnTo>
                    <a:pt x="1582063" y="1477822"/>
                  </a:lnTo>
                  <a:lnTo>
                    <a:pt x="1549932" y="1508459"/>
                  </a:lnTo>
                  <a:lnTo>
                    <a:pt x="1516252" y="1537558"/>
                  </a:lnTo>
                  <a:lnTo>
                    <a:pt x="1481084" y="1565058"/>
                  </a:lnTo>
                  <a:lnTo>
                    <a:pt x="1444493" y="1590899"/>
                  </a:lnTo>
                  <a:lnTo>
                    <a:pt x="1406543" y="1615020"/>
                  </a:lnTo>
                  <a:lnTo>
                    <a:pt x="1367295" y="1637360"/>
                  </a:lnTo>
                  <a:lnTo>
                    <a:pt x="1326814" y="1657860"/>
                  </a:lnTo>
                  <a:lnTo>
                    <a:pt x="1285164" y="1676459"/>
                  </a:lnTo>
                  <a:lnTo>
                    <a:pt x="1242406" y="1693096"/>
                  </a:lnTo>
                  <a:lnTo>
                    <a:pt x="1198606" y="1707712"/>
                  </a:lnTo>
                  <a:lnTo>
                    <a:pt x="1153826" y="1720244"/>
                  </a:lnTo>
                  <a:lnTo>
                    <a:pt x="1108129" y="1730633"/>
                  </a:lnTo>
                  <a:lnTo>
                    <a:pt x="1061580" y="1738819"/>
                  </a:lnTo>
                  <a:lnTo>
                    <a:pt x="1014241" y="1744741"/>
                  </a:lnTo>
                  <a:lnTo>
                    <a:pt x="966176" y="1748339"/>
                  </a:lnTo>
                  <a:lnTo>
                    <a:pt x="917448" y="1749552"/>
                  </a:lnTo>
                  <a:lnTo>
                    <a:pt x="868719" y="1748339"/>
                  </a:lnTo>
                  <a:lnTo>
                    <a:pt x="820654" y="1744741"/>
                  </a:lnTo>
                  <a:lnTo>
                    <a:pt x="773315" y="1738819"/>
                  </a:lnTo>
                  <a:lnTo>
                    <a:pt x="726766" y="1730633"/>
                  </a:lnTo>
                  <a:lnTo>
                    <a:pt x="681069" y="1720244"/>
                  </a:lnTo>
                  <a:lnTo>
                    <a:pt x="636289" y="1707712"/>
                  </a:lnTo>
                  <a:lnTo>
                    <a:pt x="592489" y="1693096"/>
                  </a:lnTo>
                  <a:lnTo>
                    <a:pt x="549731" y="1676459"/>
                  </a:lnTo>
                  <a:lnTo>
                    <a:pt x="508081" y="1657860"/>
                  </a:lnTo>
                  <a:lnTo>
                    <a:pt x="467600" y="1637360"/>
                  </a:lnTo>
                  <a:lnTo>
                    <a:pt x="428352" y="1615020"/>
                  </a:lnTo>
                  <a:lnTo>
                    <a:pt x="390402" y="1590899"/>
                  </a:lnTo>
                  <a:lnTo>
                    <a:pt x="353811" y="1565058"/>
                  </a:lnTo>
                  <a:lnTo>
                    <a:pt x="318643" y="1537558"/>
                  </a:lnTo>
                  <a:lnTo>
                    <a:pt x="284963" y="1508459"/>
                  </a:lnTo>
                  <a:lnTo>
                    <a:pt x="252832" y="1477822"/>
                  </a:lnTo>
                  <a:lnTo>
                    <a:pt x="222315" y="1445707"/>
                  </a:lnTo>
                  <a:lnTo>
                    <a:pt x="193476" y="1412174"/>
                  </a:lnTo>
                  <a:lnTo>
                    <a:pt x="166376" y="1377285"/>
                  </a:lnTo>
                  <a:lnTo>
                    <a:pt x="141080" y="1341098"/>
                  </a:lnTo>
                  <a:lnTo>
                    <a:pt x="117652" y="1303676"/>
                  </a:lnTo>
                  <a:lnTo>
                    <a:pt x="96153" y="1265079"/>
                  </a:lnTo>
                  <a:lnTo>
                    <a:pt x="76649" y="1225366"/>
                  </a:lnTo>
                  <a:lnTo>
                    <a:pt x="59202" y="1184598"/>
                  </a:lnTo>
                  <a:lnTo>
                    <a:pt x="43875" y="1142837"/>
                  </a:lnTo>
                  <a:lnTo>
                    <a:pt x="30733" y="1100141"/>
                  </a:lnTo>
                  <a:lnTo>
                    <a:pt x="19838" y="1056573"/>
                  </a:lnTo>
                  <a:lnTo>
                    <a:pt x="11254" y="1012191"/>
                  </a:lnTo>
                  <a:lnTo>
                    <a:pt x="5044" y="967058"/>
                  </a:lnTo>
                  <a:lnTo>
                    <a:pt x="1271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2825162" y="5278067"/>
            <a:ext cx="1847565" cy="1762488"/>
            <a:chOff x="12825730" y="5278882"/>
            <a:chExt cx="1847850" cy="1762760"/>
          </a:xfrm>
        </p:grpSpPr>
        <p:sp>
          <p:nvSpPr>
            <p:cNvPr id="26" name="object 26"/>
            <p:cNvSpPr/>
            <p:nvPr/>
          </p:nvSpPr>
          <p:spPr>
            <a:xfrm>
              <a:off x="12832080" y="5285232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59">
                  <a:moveTo>
                    <a:pt x="917448" y="0"/>
                  </a:moveTo>
                  <a:lnTo>
                    <a:pt x="868719" y="1212"/>
                  </a:lnTo>
                  <a:lnTo>
                    <a:pt x="820654" y="4810"/>
                  </a:lnTo>
                  <a:lnTo>
                    <a:pt x="773315" y="10732"/>
                  </a:lnTo>
                  <a:lnTo>
                    <a:pt x="726766" y="18918"/>
                  </a:lnTo>
                  <a:lnTo>
                    <a:pt x="681069" y="29307"/>
                  </a:lnTo>
                  <a:lnTo>
                    <a:pt x="636289" y="41839"/>
                  </a:lnTo>
                  <a:lnTo>
                    <a:pt x="592489" y="56455"/>
                  </a:lnTo>
                  <a:lnTo>
                    <a:pt x="549731" y="73092"/>
                  </a:lnTo>
                  <a:lnTo>
                    <a:pt x="508081" y="91691"/>
                  </a:lnTo>
                  <a:lnTo>
                    <a:pt x="467600" y="112191"/>
                  </a:lnTo>
                  <a:lnTo>
                    <a:pt x="428352" y="134531"/>
                  </a:lnTo>
                  <a:lnTo>
                    <a:pt x="390402" y="158652"/>
                  </a:lnTo>
                  <a:lnTo>
                    <a:pt x="353811" y="184493"/>
                  </a:lnTo>
                  <a:lnTo>
                    <a:pt x="318643" y="211993"/>
                  </a:lnTo>
                  <a:lnTo>
                    <a:pt x="284963" y="241092"/>
                  </a:lnTo>
                  <a:lnTo>
                    <a:pt x="252832" y="271729"/>
                  </a:lnTo>
                  <a:lnTo>
                    <a:pt x="222315" y="303844"/>
                  </a:lnTo>
                  <a:lnTo>
                    <a:pt x="193476" y="337377"/>
                  </a:lnTo>
                  <a:lnTo>
                    <a:pt x="166376" y="372266"/>
                  </a:lnTo>
                  <a:lnTo>
                    <a:pt x="141080" y="408453"/>
                  </a:lnTo>
                  <a:lnTo>
                    <a:pt x="117652" y="445875"/>
                  </a:lnTo>
                  <a:lnTo>
                    <a:pt x="96153" y="484472"/>
                  </a:lnTo>
                  <a:lnTo>
                    <a:pt x="76649" y="524185"/>
                  </a:lnTo>
                  <a:lnTo>
                    <a:pt x="59202" y="564953"/>
                  </a:lnTo>
                  <a:lnTo>
                    <a:pt x="43875" y="606714"/>
                  </a:lnTo>
                  <a:lnTo>
                    <a:pt x="30733" y="649410"/>
                  </a:lnTo>
                  <a:lnTo>
                    <a:pt x="19838" y="692978"/>
                  </a:lnTo>
                  <a:lnTo>
                    <a:pt x="11254" y="737360"/>
                  </a:lnTo>
                  <a:lnTo>
                    <a:pt x="5044" y="782493"/>
                  </a:lnTo>
                  <a:lnTo>
                    <a:pt x="1271" y="828319"/>
                  </a:lnTo>
                  <a:lnTo>
                    <a:pt x="0" y="874776"/>
                  </a:lnTo>
                  <a:lnTo>
                    <a:pt x="1271" y="921232"/>
                  </a:lnTo>
                  <a:lnTo>
                    <a:pt x="5044" y="967058"/>
                  </a:lnTo>
                  <a:lnTo>
                    <a:pt x="11254" y="1012191"/>
                  </a:lnTo>
                  <a:lnTo>
                    <a:pt x="19838" y="1056573"/>
                  </a:lnTo>
                  <a:lnTo>
                    <a:pt x="30733" y="1100141"/>
                  </a:lnTo>
                  <a:lnTo>
                    <a:pt x="43875" y="1142837"/>
                  </a:lnTo>
                  <a:lnTo>
                    <a:pt x="59202" y="1184598"/>
                  </a:lnTo>
                  <a:lnTo>
                    <a:pt x="76649" y="1225366"/>
                  </a:lnTo>
                  <a:lnTo>
                    <a:pt x="96153" y="1265079"/>
                  </a:lnTo>
                  <a:lnTo>
                    <a:pt x="117652" y="1303676"/>
                  </a:lnTo>
                  <a:lnTo>
                    <a:pt x="141080" y="1341098"/>
                  </a:lnTo>
                  <a:lnTo>
                    <a:pt x="166376" y="1377285"/>
                  </a:lnTo>
                  <a:lnTo>
                    <a:pt x="193476" y="1412174"/>
                  </a:lnTo>
                  <a:lnTo>
                    <a:pt x="222315" y="1445707"/>
                  </a:lnTo>
                  <a:lnTo>
                    <a:pt x="252832" y="1477822"/>
                  </a:lnTo>
                  <a:lnTo>
                    <a:pt x="284963" y="1508459"/>
                  </a:lnTo>
                  <a:lnTo>
                    <a:pt x="318643" y="1537558"/>
                  </a:lnTo>
                  <a:lnTo>
                    <a:pt x="353811" y="1565058"/>
                  </a:lnTo>
                  <a:lnTo>
                    <a:pt x="390402" y="1590899"/>
                  </a:lnTo>
                  <a:lnTo>
                    <a:pt x="428352" y="1615020"/>
                  </a:lnTo>
                  <a:lnTo>
                    <a:pt x="467600" y="1637360"/>
                  </a:lnTo>
                  <a:lnTo>
                    <a:pt x="508081" y="1657860"/>
                  </a:lnTo>
                  <a:lnTo>
                    <a:pt x="549731" y="1676459"/>
                  </a:lnTo>
                  <a:lnTo>
                    <a:pt x="592489" y="1693096"/>
                  </a:lnTo>
                  <a:lnTo>
                    <a:pt x="636289" y="1707712"/>
                  </a:lnTo>
                  <a:lnTo>
                    <a:pt x="681069" y="1720244"/>
                  </a:lnTo>
                  <a:lnTo>
                    <a:pt x="726766" y="1730633"/>
                  </a:lnTo>
                  <a:lnTo>
                    <a:pt x="773315" y="1738819"/>
                  </a:lnTo>
                  <a:lnTo>
                    <a:pt x="820654" y="1744741"/>
                  </a:lnTo>
                  <a:lnTo>
                    <a:pt x="868719" y="1748339"/>
                  </a:lnTo>
                  <a:lnTo>
                    <a:pt x="917448" y="1749552"/>
                  </a:lnTo>
                  <a:lnTo>
                    <a:pt x="966176" y="1748339"/>
                  </a:lnTo>
                  <a:lnTo>
                    <a:pt x="1014241" y="1744741"/>
                  </a:lnTo>
                  <a:lnTo>
                    <a:pt x="1061580" y="1738819"/>
                  </a:lnTo>
                  <a:lnTo>
                    <a:pt x="1108129" y="1730633"/>
                  </a:lnTo>
                  <a:lnTo>
                    <a:pt x="1153826" y="1720244"/>
                  </a:lnTo>
                  <a:lnTo>
                    <a:pt x="1198606" y="1707712"/>
                  </a:lnTo>
                  <a:lnTo>
                    <a:pt x="1242406" y="1693096"/>
                  </a:lnTo>
                  <a:lnTo>
                    <a:pt x="1285164" y="1676459"/>
                  </a:lnTo>
                  <a:lnTo>
                    <a:pt x="1326814" y="1657860"/>
                  </a:lnTo>
                  <a:lnTo>
                    <a:pt x="1367295" y="1637360"/>
                  </a:lnTo>
                  <a:lnTo>
                    <a:pt x="1406543" y="1615020"/>
                  </a:lnTo>
                  <a:lnTo>
                    <a:pt x="1444493" y="1590899"/>
                  </a:lnTo>
                  <a:lnTo>
                    <a:pt x="1481084" y="1565058"/>
                  </a:lnTo>
                  <a:lnTo>
                    <a:pt x="1516252" y="1537558"/>
                  </a:lnTo>
                  <a:lnTo>
                    <a:pt x="1549932" y="1508459"/>
                  </a:lnTo>
                  <a:lnTo>
                    <a:pt x="1582063" y="1477822"/>
                  </a:lnTo>
                  <a:lnTo>
                    <a:pt x="1612580" y="1445707"/>
                  </a:lnTo>
                  <a:lnTo>
                    <a:pt x="1641419" y="1412174"/>
                  </a:lnTo>
                  <a:lnTo>
                    <a:pt x="1668519" y="1377285"/>
                  </a:lnTo>
                  <a:lnTo>
                    <a:pt x="1693815" y="1341098"/>
                  </a:lnTo>
                  <a:lnTo>
                    <a:pt x="1717243" y="1303676"/>
                  </a:lnTo>
                  <a:lnTo>
                    <a:pt x="1738742" y="1265079"/>
                  </a:lnTo>
                  <a:lnTo>
                    <a:pt x="1758246" y="1225366"/>
                  </a:lnTo>
                  <a:lnTo>
                    <a:pt x="1775693" y="1184598"/>
                  </a:lnTo>
                  <a:lnTo>
                    <a:pt x="1791020" y="1142837"/>
                  </a:lnTo>
                  <a:lnTo>
                    <a:pt x="1804162" y="1100141"/>
                  </a:lnTo>
                  <a:lnTo>
                    <a:pt x="1815057" y="1056573"/>
                  </a:lnTo>
                  <a:lnTo>
                    <a:pt x="1823641" y="1012191"/>
                  </a:lnTo>
                  <a:lnTo>
                    <a:pt x="1829851" y="967058"/>
                  </a:lnTo>
                  <a:lnTo>
                    <a:pt x="1833624" y="921232"/>
                  </a:lnTo>
                  <a:lnTo>
                    <a:pt x="1834896" y="874776"/>
                  </a:lnTo>
                  <a:lnTo>
                    <a:pt x="1833624" y="828319"/>
                  </a:lnTo>
                  <a:lnTo>
                    <a:pt x="1829851" y="782493"/>
                  </a:lnTo>
                  <a:lnTo>
                    <a:pt x="1823641" y="737360"/>
                  </a:lnTo>
                  <a:lnTo>
                    <a:pt x="1815057" y="692978"/>
                  </a:lnTo>
                  <a:lnTo>
                    <a:pt x="1804162" y="649410"/>
                  </a:lnTo>
                  <a:lnTo>
                    <a:pt x="1791020" y="606714"/>
                  </a:lnTo>
                  <a:lnTo>
                    <a:pt x="1775693" y="564953"/>
                  </a:lnTo>
                  <a:lnTo>
                    <a:pt x="1758246" y="524185"/>
                  </a:lnTo>
                  <a:lnTo>
                    <a:pt x="1738742" y="484472"/>
                  </a:lnTo>
                  <a:lnTo>
                    <a:pt x="1717243" y="445875"/>
                  </a:lnTo>
                  <a:lnTo>
                    <a:pt x="1693815" y="408453"/>
                  </a:lnTo>
                  <a:lnTo>
                    <a:pt x="1668519" y="372266"/>
                  </a:lnTo>
                  <a:lnTo>
                    <a:pt x="1641419" y="337377"/>
                  </a:lnTo>
                  <a:lnTo>
                    <a:pt x="1612580" y="303844"/>
                  </a:lnTo>
                  <a:lnTo>
                    <a:pt x="1582063" y="271729"/>
                  </a:lnTo>
                  <a:lnTo>
                    <a:pt x="1549932" y="241092"/>
                  </a:lnTo>
                  <a:lnTo>
                    <a:pt x="1516252" y="211993"/>
                  </a:lnTo>
                  <a:lnTo>
                    <a:pt x="1481084" y="184493"/>
                  </a:lnTo>
                  <a:lnTo>
                    <a:pt x="1444493" y="158652"/>
                  </a:lnTo>
                  <a:lnTo>
                    <a:pt x="1406543" y="134531"/>
                  </a:lnTo>
                  <a:lnTo>
                    <a:pt x="1367295" y="112191"/>
                  </a:lnTo>
                  <a:lnTo>
                    <a:pt x="1326814" y="91691"/>
                  </a:lnTo>
                  <a:lnTo>
                    <a:pt x="1285164" y="73092"/>
                  </a:lnTo>
                  <a:lnTo>
                    <a:pt x="1242406" y="56455"/>
                  </a:lnTo>
                  <a:lnTo>
                    <a:pt x="1198606" y="41839"/>
                  </a:lnTo>
                  <a:lnTo>
                    <a:pt x="1153826" y="29307"/>
                  </a:lnTo>
                  <a:lnTo>
                    <a:pt x="1108129" y="18918"/>
                  </a:lnTo>
                  <a:lnTo>
                    <a:pt x="1061580" y="10732"/>
                  </a:lnTo>
                  <a:lnTo>
                    <a:pt x="1014241" y="4810"/>
                  </a:lnTo>
                  <a:lnTo>
                    <a:pt x="966176" y="1212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2832080" y="5285232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59">
                  <a:moveTo>
                    <a:pt x="0" y="874776"/>
                  </a:moveTo>
                  <a:lnTo>
                    <a:pt x="1271" y="828319"/>
                  </a:lnTo>
                  <a:lnTo>
                    <a:pt x="5044" y="782493"/>
                  </a:lnTo>
                  <a:lnTo>
                    <a:pt x="11254" y="737360"/>
                  </a:lnTo>
                  <a:lnTo>
                    <a:pt x="19838" y="692978"/>
                  </a:lnTo>
                  <a:lnTo>
                    <a:pt x="30733" y="649410"/>
                  </a:lnTo>
                  <a:lnTo>
                    <a:pt x="43875" y="606714"/>
                  </a:lnTo>
                  <a:lnTo>
                    <a:pt x="59202" y="564953"/>
                  </a:lnTo>
                  <a:lnTo>
                    <a:pt x="76649" y="524185"/>
                  </a:lnTo>
                  <a:lnTo>
                    <a:pt x="96153" y="484472"/>
                  </a:lnTo>
                  <a:lnTo>
                    <a:pt x="117652" y="445875"/>
                  </a:lnTo>
                  <a:lnTo>
                    <a:pt x="141080" y="408453"/>
                  </a:lnTo>
                  <a:lnTo>
                    <a:pt x="166376" y="372266"/>
                  </a:lnTo>
                  <a:lnTo>
                    <a:pt x="193476" y="337377"/>
                  </a:lnTo>
                  <a:lnTo>
                    <a:pt x="222315" y="303844"/>
                  </a:lnTo>
                  <a:lnTo>
                    <a:pt x="252832" y="271729"/>
                  </a:lnTo>
                  <a:lnTo>
                    <a:pt x="284963" y="241092"/>
                  </a:lnTo>
                  <a:lnTo>
                    <a:pt x="318643" y="211993"/>
                  </a:lnTo>
                  <a:lnTo>
                    <a:pt x="353811" y="184493"/>
                  </a:lnTo>
                  <a:lnTo>
                    <a:pt x="390402" y="158652"/>
                  </a:lnTo>
                  <a:lnTo>
                    <a:pt x="428352" y="134531"/>
                  </a:lnTo>
                  <a:lnTo>
                    <a:pt x="467600" y="112191"/>
                  </a:lnTo>
                  <a:lnTo>
                    <a:pt x="508081" y="91691"/>
                  </a:lnTo>
                  <a:lnTo>
                    <a:pt x="549731" y="73092"/>
                  </a:lnTo>
                  <a:lnTo>
                    <a:pt x="592489" y="56455"/>
                  </a:lnTo>
                  <a:lnTo>
                    <a:pt x="636289" y="41839"/>
                  </a:lnTo>
                  <a:lnTo>
                    <a:pt x="681069" y="29307"/>
                  </a:lnTo>
                  <a:lnTo>
                    <a:pt x="726766" y="18918"/>
                  </a:lnTo>
                  <a:lnTo>
                    <a:pt x="773315" y="10732"/>
                  </a:lnTo>
                  <a:lnTo>
                    <a:pt x="820654" y="4810"/>
                  </a:lnTo>
                  <a:lnTo>
                    <a:pt x="868719" y="1212"/>
                  </a:lnTo>
                  <a:lnTo>
                    <a:pt x="917448" y="0"/>
                  </a:lnTo>
                  <a:lnTo>
                    <a:pt x="966176" y="1212"/>
                  </a:lnTo>
                  <a:lnTo>
                    <a:pt x="1014241" y="4810"/>
                  </a:lnTo>
                  <a:lnTo>
                    <a:pt x="1061580" y="10732"/>
                  </a:lnTo>
                  <a:lnTo>
                    <a:pt x="1108129" y="18918"/>
                  </a:lnTo>
                  <a:lnTo>
                    <a:pt x="1153826" y="29307"/>
                  </a:lnTo>
                  <a:lnTo>
                    <a:pt x="1198606" y="41839"/>
                  </a:lnTo>
                  <a:lnTo>
                    <a:pt x="1242406" y="56455"/>
                  </a:lnTo>
                  <a:lnTo>
                    <a:pt x="1285164" y="73092"/>
                  </a:lnTo>
                  <a:lnTo>
                    <a:pt x="1326814" y="91691"/>
                  </a:lnTo>
                  <a:lnTo>
                    <a:pt x="1367295" y="112191"/>
                  </a:lnTo>
                  <a:lnTo>
                    <a:pt x="1406543" y="134531"/>
                  </a:lnTo>
                  <a:lnTo>
                    <a:pt x="1444493" y="158652"/>
                  </a:lnTo>
                  <a:lnTo>
                    <a:pt x="1481084" y="184493"/>
                  </a:lnTo>
                  <a:lnTo>
                    <a:pt x="1516252" y="211993"/>
                  </a:lnTo>
                  <a:lnTo>
                    <a:pt x="1549932" y="241092"/>
                  </a:lnTo>
                  <a:lnTo>
                    <a:pt x="1582063" y="271729"/>
                  </a:lnTo>
                  <a:lnTo>
                    <a:pt x="1612580" y="303844"/>
                  </a:lnTo>
                  <a:lnTo>
                    <a:pt x="1641419" y="337377"/>
                  </a:lnTo>
                  <a:lnTo>
                    <a:pt x="1668519" y="372266"/>
                  </a:lnTo>
                  <a:lnTo>
                    <a:pt x="1693815" y="408453"/>
                  </a:lnTo>
                  <a:lnTo>
                    <a:pt x="1717243" y="445875"/>
                  </a:lnTo>
                  <a:lnTo>
                    <a:pt x="1738742" y="484472"/>
                  </a:lnTo>
                  <a:lnTo>
                    <a:pt x="1758246" y="524185"/>
                  </a:lnTo>
                  <a:lnTo>
                    <a:pt x="1775693" y="564953"/>
                  </a:lnTo>
                  <a:lnTo>
                    <a:pt x="1791020" y="606714"/>
                  </a:lnTo>
                  <a:lnTo>
                    <a:pt x="1804162" y="649410"/>
                  </a:lnTo>
                  <a:lnTo>
                    <a:pt x="1815057" y="692978"/>
                  </a:lnTo>
                  <a:lnTo>
                    <a:pt x="1823641" y="737360"/>
                  </a:lnTo>
                  <a:lnTo>
                    <a:pt x="1829851" y="782493"/>
                  </a:lnTo>
                  <a:lnTo>
                    <a:pt x="1833624" y="828319"/>
                  </a:lnTo>
                  <a:lnTo>
                    <a:pt x="1834896" y="874776"/>
                  </a:lnTo>
                  <a:lnTo>
                    <a:pt x="1833624" y="921232"/>
                  </a:lnTo>
                  <a:lnTo>
                    <a:pt x="1829851" y="967058"/>
                  </a:lnTo>
                  <a:lnTo>
                    <a:pt x="1823641" y="1012191"/>
                  </a:lnTo>
                  <a:lnTo>
                    <a:pt x="1815057" y="1056573"/>
                  </a:lnTo>
                  <a:lnTo>
                    <a:pt x="1804162" y="1100141"/>
                  </a:lnTo>
                  <a:lnTo>
                    <a:pt x="1791020" y="1142837"/>
                  </a:lnTo>
                  <a:lnTo>
                    <a:pt x="1775693" y="1184598"/>
                  </a:lnTo>
                  <a:lnTo>
                    <a:pt x="1758246" y="1225366"/>
                  </a:lnTo>
                  <a:lnTo>
                    <a:pt x="1738742" y="1265079"/>
                  </a:lnTo>
                  <a:lnTo>
                    <a:pt x="1717243" y="1303676"/>
                  </a:lnTo>
                  <a:lnTo>
                    <a:pt x="1693815" y="1341098"/>
                  </a:lnTo>
                  <a:lnTo>
                    <a:pt x="1668519" y="1377285"/>
                  </a:lnTo>
                  <a:lnTo>
                    <a:pt x="1641419" y="1412174"/>
                  </a:lnTo>
                  <a:lnTo>
                    <a:pt x="1612580" y="1445707"/>
                  </a:lnTo>
                  <a:lnTo>
                    <a:pt x="1582063" y="1477822"/>
                  </a:lnTo>
                  <a:lnTo>
                    <a:pt x="1549932" y="1508459"/>
                  </a:lnTo>
                  <a:lnTo>
                    <a:pt x="1516252" y="1537558"/>
                  </a:lnTo>
                  <a:lnTo>
                    <a:pt x="1481084" y="1565058"/>
                  </a:lnTo>
                  <a:lnTo>
                    <a:pt x="1444493" y="1590899"/>
                  </a:lnTo>
                  <a:lnTo>
                    <a:pt x="1406543" y="1615020"/>
                  </a:lnTo>
                  <a:lnTo>
                    <a:pt x="1367295" y="1637360"/>
                  </a:lnTo>
                  <a:lnTo>
                    <a:pt x="1326814" y="1657860"/>
                  </a:lnTo>
                  <a:lnTo>
                    <a:pt x="1285164" y="1676459"/>
                  </a:lnTo>
                  <a:lnTo>
                    <a:pt x="1242406" y="1693096"/>
                  </a:lnTo>
                  <a:lnTo>
                    <a:pt x="1198606" y="1707712"/>
                  </a:lnTo>
                  <a:lnTo>
                    <a:pt x="1153826" y="1720244"/>
                  </a:lnTo>
                  <a:lnTo>
                    <a:pt x="1108129" y="1730633"/>
                  </a:lnTo>
                  <a:lnTo>
                    <a:pt x="1061580" y="1738819"/>
                  </a:lnTo>
                  <a:lnTo>
                    <a:pt x="1014241" y="1744741"/>
                  </a:lnTo>
                  <a:lnTo>
                    <a:pt x="966176" y="1748339"/>
                  </a:lnTo>
                  <a:lnTo>
                    <a:pt x="917448" y="1749552"/>
                  </a:lnTo>
                  <a:lnTo>
                    <a:pt x="868719" y="1748339"/>
                  </a:lnTo>
                  <a:lnTo>
                    <a:pt x="820654" y="1744741"/>
                  </a:lnTo>
                  <a:lnTo>
                    <a:pt x="773315" y="1738819"/>
                  </a:lnTo>
                  <a:lnTo>
                    <a:pt x="726766" y="1730633"/>
                  </a:lnTo>
                  <a:lnTo>
                    <a:pt x="681069" y="1720244"/>
                  </a:lnTo>
                  <a:lnTo>
                    <a:pt x="636289" y="1707712"/>
                  </a:lnTo>
                  <a:lnTo>
                    <a:pt x="592489" y="1693096"/>
                  </a:lnTo>
                  <a:lnTo>
                    <a:pt x="549731" y="1676459"/>
                  </a:lnTo>
                  <a:lnTo>
                    <a:pt x="508081" y="1657860"/>
                  </a:lnTo>
                  <a:lnTo>
                    <a:pt x="467600" y="1637360"/>
                  </a:lnTo>
                  <a:lnTo>
                    <a:pt x="428352" y="1615020"/>
                  </a:lnTo>
                  <a:lnTo>
                    <a:pt x="390402" y="1590899"/>
                  </a:lnTo>
                  <a:lnTo>
                    <a:pt x="353811" y="1565058"/>
                  </a:lnTo>
                  <a:lnTo>
                    <a:pt x="318643" y="1537558"/>
                  </a:lnTo>
                  <a:lnTo>
                    <a:pt x="284963" y="1508459"/>
                  </a:lnTo>
                  <a:lnTo>
                    <a:pt x="252832" y="1477822"/>
                  </a:lnTo>
                  <a:lnTo>
                    <a:pt x="222315" y="1445707"/>
                  </a:lnTo>
                  <a:lnTo>
                    <a:pt x="193476" y="1412174"/>
                  </a:lnTo>
                  <a:lnTo>
                    <a:pt x="166376" y="1377285"/>
                  </a:lnTo>
                  <a:lnTo>
                    <a:pt x="141080" y="1341098"/>
                  </a:lnTo>
                  <a:lnTo>
                    <a:pt x="117652" y="1303676"/>
                  </a:lnTo>
                  <a:lnTo>
                    <a:pt x="96153" y="1265079"/>
                  </a:lnTo>
                  <a:lnTo>
                    <a:pt x="76649" y="1225366"/>
                  </a:lnTo>
                  <a:lnTo>
                    <a:pt x="59202" y="1184598"/>
                  </a:lnTo>
                  <a:lnTo>
                    <a:pt x="43875" y="1142837"/>
                  </a:lnTo>
                  <a:lnTo>
                    <a:pt x="30733" y="1100141"/>
                  </a:lnTo>
                  <a:lnTo>
                    <a:pt x="19838" y="1056573"/>
                  </a:lnTo>
                  <a:lnTo>
                    <a:pt x="11254" y="1012191"/>
                  </a:lnTo>
                  <a:lnTo>
                    <a:pt x="5044" y="967058"/>
                  </a:lnTo>
                  <a:lnTo>
                    <a:pt x="1271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3595299" y="5829111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5</a:t>
            </a:r>
            <a:endParaRPr sz="3999">
              <a:latin typeface="+mn-ea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825415" y="7219597"/>
            <a:ext cx="1846929" cy="1761853"/>
            <a:chOff x="12825983" y="7220711"/>
            <a:chExt cx="1847214" cy="1762125"/>
          </a:xfrm>
        </p:grpSpPr>
        <p:sp>
          <p:nvSpPr>
            <p:cNvPr id="30" name="object 30"/>
            <p:cNvSpPr/>
            <p:nvPr/>
          </p:nvSpPr>
          <p:spPr>
            <a:xfrm>
              <a:off x="12832079" y="7226807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59">
                  <a:moveTo>
                    <a:pt x="917448" y="0"/>
                  </a:moveTo>
                  <a:lnTo>
                    <a:pt x="868719" y="1212"/>
                  </a:lnTo>
                  <a:lnTo>
                    <a:pt x="820654" y="4810"/>
                  </a:lnTo>
                  <a:lnTo>
                    <a:pt x="773315" y="10732"/>
                  </a:lnTo>
                  <a:lnTo>
                    <a:pt x="726766" y="18918"/>
                  </a:lnTo>
                  <a:lnTo>
                    <a:pt x="681069" y="29307"/>
                  </a:lnTo>
                  <a:lnTo>
                    <a:pt x="636289" y="41839"/>
                  </a:lnTo>
                  <a:lnTo>
                    <a:pt x="592489" y="56455"/>
                  </a:lnTo>
                  <a:lnTo>
                    <a:pt x="549731" y="73092"/>
                  </a:lnTo>
                  <a:lnTo>
                    <a:pt x="508081" y="91691"/>
                  </a:lnTo>
                  <a:lnTo>
                    <a:pt x="467600" y="112191"/>
                  </a:lnTo>
                  <a:lnTo>
                    <a:pt x="428352" y="134531"/>
                  </a:lnTo>
                  <a:lnTo>
                    <a:pt x="390402" y="158652"/>
                  </a:lnTo>
                  <a:lnTo>
                    <a:pt x="353811" y="184493"/>
                  </a:lnTo>
                  <a:lnTo>
                    <a:pt x="318643" y="211993"/>
                  </a:lnTo>
                  <a:lnTo>
                    <a:pt x="284963" y="241092"/>
                  </a:lnTo>
                  <a:lnTo>
                    <a:pt x="252832" y="271729"/>
                  </a:lnTo>
                  <a:lnTo>
                    <a:pt x="222315" y="303844"/>
                  </a:lnTo>
                  <a:lnTo>
                    <a:pt x="193476" y="337377"/>
                  </a:lnTo>
                  <a:lnTo>
                    <a:pt x="166376" y="372266"/>
                  </a:lnTo>
                  <a:lnTo>
                    <a:pt x="141080" y="408453"/>
                  </a:lnTo>
                  <a:lnTo>
                    <a:pt x="117652" y="445875"/>
                  </a:lnTo>
                  <a:lnTo>
                    <a:pt x="96153" y="484472"/>
                  </a:lnTo>
                  <a:lnTo>
                    <a:pt x="76649" y="524185"/>
                  </a:lnTo>
                  <a:lnTo>
                    <a:pt x="59202" y="564953"/>
                  </a:lnTo>
                  <a:lnTo>
                    <a:pt x="43875" y="606714"/>
                  </a:lnTo>
                  <a:lnTo>
                    <a:pt x="30733" y="649410"/>
                  </a:lnTo>
                  <a:lnTo>
                    <a:pt x="19838" y="692978"/>
                  </a:lnTo>
                  <a:lnTo>
                    <a:pt x="11254" y="737360"/>
                  </a:lnTo>
                  <a:lnTo>
                    <a:pt x="5044" y="782493"/>
                  </a:lnTo>
                  <a:lnTo>
                    <a:pt x="1271" y="828319"/>
                  </a:lnTo>
                  <a:lnTo>
                    <a:pt x="0" y="874776"/>
                  </a:lnTo>
                  <a:lnTo>
                    <a:pt x="1271" y="921232"/>
                  </a:lnTo>
                  <a:lnTo>
                    <a:pt x="5044" y="967058"/>
                  </a:lnTo>
                  <a:lnTo>
                    <a:pt x="11254" y="1012191"/>
                  </a:lnTo>
                  <a:lnTo>
                    <a:pt x="19838" y="1056573"/>
                  </a:lnTo>
                  <a:lnTo>
                    <a:pt x="30733" y="1100141"/>
                  </a:lnTo>
                  <a:lnTo>
                    <a:pt x="43875" y="1142837"/>
                  </a:lnTo>
                  <a:lnTo>
                    <a:pt x="59202" y="1184598"/>
                  </a:lnTo>
                  <a:lnTo>
                    <a:pt x="76649" y="1225366"/>
                  </a:lnTo>
                  <a:lnTo>
                    <a:pt x="96153" y="1265079"/>
                  </a:lnTo>
                  <a:lnTo>
                    <a:pt x="117652" y="1303676"/>
                  </a:lnTo>
                  <a:lnTo>
                    <a:pt x="141080" y="1341098"/>
                  </a:lnTo>
                  <a:lnTo>
                    <a:pt x="166376" y="1377285"/>
                  </a:lnTo>
                  <a:lnTo>
                    <a:pt x="193476" y="1412174"/>
                  </a:lnTo>
                  <a:lnTo>
                    <a:pt x="222315" y="1445707"/>
                  </a:lnTo>
                  <a:lnTo>
                    <a:pt x="252832" y="1477822"/>
                  </a:lnTo>
                  <a:lnTo>
                    <a:pt x="284963" y="1508459"/>
                  </a:lnTo>
                  <a:lnTo>
                    <a:pt x="318643" y="1537558"/>
                  </a:lnTo>
                  <a:lnTo>
                    <a:pt x="353811" y="1565058"/>
                  </a:lnTo>
                  <a:lnTo>
                    <a:pt x="390402" y="1590899"/>
                  </a:lnTo>
                  <a:lnTo>
                    <a:pt x="428352" y="1615020"/>
                  </a:lnTo>
                  <a:lnTo>
                    <a:pt x="467600" y="1637360"/>
                  </a:lnTo>
                  <a:lnTo>
                    <a:pt x="508081" y="1657860"/>
                  </a:lnTo>
                  <a:lnTo>
                    <a:pt x="549731" y="1676459"/>
                  </a:lnTo>
                  <a:lnTo>
                    <a:pt x="592489" y="1693096"/>
                  </a:lnTo>
                  <a:lnTo>
                    <a:pt x="636289" y="1707712"/>
                  </a:lnTo>
                  <a:lnTo>
                    <a:pt x="681069" y="1720244"/>
                  </a:lnTo>
                  <a:lnTo>
                    <a:pt x="726766" y="1730633"/>
                  </a:lnTo>
                  <a:lnTo>
                    <a:pt x="773315" y="1738819"/>
                  </a:lnTo>
                  <a:lnTo>
                    <a:pt x="820654" y="1744741"/>
                  </a:lnTo>
                  <a:lnTo>
                    <a:pt x="868719" y="1748339"/>
                  </a:lnTo>
                  <a:lnTo>
                    <a:pt x="917448" y="1749552"/>
                  </a:lnTo>
                  <a:lnTo>
                    <a:pt x="966176" y="1748339"/>
                  </a:lnTo>
                  <a:lnTo>
                    <a:pt x="1014241" y="1744741"/>
                  </a:lnTo>
                  <a:lnTo>
                    <a:pt x="1061580" y="1738819"/>
                  </a:lnTo>
                  <a:lnTo>
                    <a:pt x="1108129" y="1730633"/>
                  </a:lnTo>
                  <a:lnTo>
                    <a:pt x="1153826" y="1720244"/>
                  </a:lnTo>
                  <a:lnTo>
                    <a:pt x="1198606" y="1707712"/>
                  </a:lnTo>
                  <a:lnTo>
                    <a:pt x="1242406" y="1693096"/>
                  </a:lnTo>
                  <a:lnTo>
                    <a:pt x="1285164" y="1676459"/>
                  </a:lnTo>
                  <a:lnTo>
                    <a:pt x="1326814" y="1657860"/>
                  </a:lnTo>
                  <a:lnTo>
                    <a:pt x="1367295" y="1637360"/>
                  </a:lnTo>
                  <a:lnTo>
                    <a:pt x="1406543" y="1615020"/>
                  </a:lnTo>
                  <a:lnTo>
                    <a:pt x="1444493" y="1590899"/>
                  </a:lnTo>
                  <a:lnTo>
                    <a:pt x="1481084" y="1565058"/>
                  </a:lnTo>
                  <a:lnTo>
                    <a:pt x="1516252" y="1537558"/>
                  </a:lnTo>
                  <a:lnTo>
                    <a:pt x="1549932" y="1508459"/>
                  </a:lnTo>
                  <a:lnTo>
                    <a:pt x="1582063" y="1477822"/>
                  </a:lnTo>
                  <a:lnTo>
                    <a:pt x="1612580" y="1445707"/>
                  </a:lnTo>
                  <a:lnTo>
                    <a:pt x="1641419" y="1412174"/>
                  </a:lnTo>
                  <a:lnTo>
                    <a:pt x="1668519" y="1377285"/>
                  </a:lnTo>
                  <a:lnTo>
                    <a:pt x="1693815" y="1341098"/>
                  </a:lnTo>
                  <a:lnTo>
                    <a:pt x="1717243" y="1303676"/>
                  </a:lnTo>
                  <a:lnTo>
                    <a:pt x="1738742" y="1265079"/>
                  </a:lnTo>
                  <a:lnTo>
                    <a:pt x="1758246" y="1225366"/>
                  </a:lnTo>
                  <a:lnTo>
                    <a:pt x="1775693" y="1184598"/>
                  </a:lnTo>
                  <a:lnTo>
                    <a:pt x="1791020" y="1142837"/>
                  </a:lnTo>
                  <a:lnTo>
                    <a:pt x="1804162" y="1100141"/>
                  </a:lnTo>
                  <a:lnTo>
                    <a:pt x="1815057" y="1056573"/>
                  </a:lnTo>
                  <a:lnTo>
                    <a:pt x="1823641" y="1012191"/>
                  </a:lnTo>
                  <a:lnTo>
                    <a:pt x="1829851" y="967058"/>
                  </a:lnTo>
                  <a:lnTo>
                    <a:pt x="1833624" y="921232"/>
                  </a:lnTo>
                  <a:lnTo>
                    <a:pt x="1834896" y="874776"/>
                  </a:lnTo>
                  <a:lnTo>
                    <a:pt x="1833624" y="828319"/>
                  </a:lnTo>
                  <a:lnTo>
                    <a:pt x="1829851" y="782493"/>
                  </a:lnTo>
                  <a:lnTo>
                    <a:pt x="1823641" y="737360"/>
                  </a:lnTo>
                  <a:lnTo>
                    <a:pt x="1815057" y="692978"/>
                  </a:lnTo>
                  <a:lnTo>
                    <a:pt x="1804162" y="649410"/>
                  </a:lnTo>
                  <a:lnTo>
                    <a:pt x="1791020" y="606714"/>
                  </a:lnTo>
                  <a:lnTo>
                    <a:pt x="1775693" y="564953"/>
                  </a:lnTo>
                  <a:lnTo>
                    <a:pt x="1758246" y="524185"/>
                  </a:lnTo>
                  <a:lnTo>
                    <a:pt x="1738742" y="484472"/>
                  </a:lnTo>
                  <a:lnTo>
                    <a:pt x="1717243" y="445875"/>
                  </a:lnTo>
                  <a:lnTo>
                    <a:pt x="1693815" y="408453"/>
                  </a:lnTo>
                  <a:lnTo>
                    <a:pt x="1668519" y="372266"/>
                  </a:lnTo>
                  <a:lnTo>
                    <a:pt x="1641419" y="337377"/>
                  </a:lnTo>
                  <a:lnTo>
                    <a:pt x="1612580" y="303844"/>
                  </a:lnTo>
                  <a:lnTo>
                    <a:pt x="1582063" y="271729"/>
                  </a:lnTo>
                  <a:lnTo>
                    <a:pt x="1549932" y="241092"/>
                  </a:lnTo>
                  <a:lnTo>
                    <a:pt x="1516252" y="211993"/>
                  </a:lnTo>
                  <a:lnTo>
                    <a:pt x="1481084" y="184493"/>
                  </a:lnTo>
                  <a:lnTo>
                    <a:pt x="1444493" y="158652"/>
                  </a:lnTo>
                  <a:lnTo>
                    <a:pt x="1406543" y="134531"/>
                  </a:lnTo>
                  <a:lnTo>
                    <a:pt x="1367295" y="112191"/>
                  </a:lnTo>
                  <a:lnTo>
                    <a:pt x="1326814" y="91691"/>
                  </a:lnTo>
                  <a:lnTo>
                    <a:pt x="1285164" y="73092"/>
                  </a:lnTo>
                  <a:lnTo>
                    <a:pt x="1242406" y="56455"/>
                  </a:lnTo>
                  <a:lnTo>
                    <a:pt x="1198606" y="41839"/>
                  </a:lnTo>
                  <a:lnTo>
                    <a:pt x="1153826" y="29307"/>
                  </a:lnTo>
                  <a:lnTo>
                    <a:pt x="1108129" y="18918"/>
                  </a:lnTo>
                  <a:lnTo>
                    <a:pt x="1061580" y="10732"/>
                  </a:lnTo>
                  <a:lnTo>
                    <a:pt x="1014241" y="4810"/>
                  </a:lnTo>
                  <a:lnTo>
                    <a:pt x="966176" y="1212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12832079" y="7226807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59">
                  <a:moveTo>
                    <a:pt x="0" y="874776"/>
                  </a:moveTo>
                  <a:lnTo>
                    <a:pt x="1271" y="828319"/>
                  </a:lnTo>
                  <a:lnTo>
                    <a:pt x="5044" y="782493"/>
                  </a:lnTo>
                  <a:lnTo>
                    <a:pt x="11254" y="737360"/>
                  </a:lnTo>
                  <a:lnTo>
                    <a:pt x="19838" y="692978"/>
                  </a:lnTo>
                  <a:lnTo>
                    <a:pt x="30733" y="649410"/>
                  </a:lnTo>
                  <a:lnTo>
                    <a:pt x="43875" y="606714"/>
                  </a:lnTo>
                  <a:lnTo>
                    <a:pt x="59202" y="564953"/>
                  </a:lnTo>
                  <a:lnTo>
                    <a:pt x="76649" y="524185"/>
                  </a:lnTo>
                  <a:lnTo>
                    <a:pt x="96153" y="484472"/>
                  </a:lnTo>
                  <a:lnTo>
                    <a:pt x="117652" y="445875"/>
                  </a:lnTo>
                  <a:lnTo>
                    <a:pt x="141080" y="408453"/>
                  </a:lnTo>
                  <a:lnTo>
                    <a:pt x="166376" y="372266"/>
                  </a:lnTo>
                  <a:lnTo>
                    <a:pt x="193476" y="337377"/>
                  </a:lnTo>
                  <a:lnTo>
                    <a:pt x="222315" y="303844"/>
                  </a:lnTo>
                  <a:lnTo>
                    <a:pt x="252832" y="271729"/>
                  </a:lnTo>
                  <a:lnTo>
                    <a:pt x="284963" y="241092"/>
                  </a:lnTo>
                  <a:lnTo>
                    <a:pt x="318643" y="211993"/>
                  </a:lnTo>
                  <a:lnTo>
                    <a:pt x="353811" y="184493"/>
                  </a:lnTo>
                  <a:lnTo>
                    <a:pt x="390402" y="158652"/>
                  </a:lnTo>
                  <a:lnTo>
                    <a:pt x="428352" y="134531"/>
                  </a:lnTo>
                  <a:lnTo>
                    <a:pt x="467600" y="112191"/>
                  </a:lnTo>
                  <a:lnTo>
                    <a:pt x="508081" y="91691"/>
                  </a:lnTo>
                  <a:lnTo>
                    <a:pt x="549731" y="73092"/>
                  </a:lnTo>
                  <a:lnTo>
                    <a:pt x="592489" y="56455"/>
                  </a:lnTo>
                  <a:lnTo>
                    <a:pt x="636289" y="41839"/>
                  </a:lnTo>
                  <a:lnTo>
                    <a:pt x="681069" y="29307"/>
                  </a:lnTo>
                  <a:lnTo>
                    <a:pt x="726766" y="18918"/>
                  </a:lnTo>
                  <a:lnTo>
                    <a:pt x="773315" y="10732"/>
                  </a:lnTo>
                  <a:lnTo>
                    <a:pt x="820654" y="4810"/>
                  </a:lnTo>
                  <a:lnTo>
                    <a:pt x="868719" y="1212"/>
                  </a:lnTo>
                  <a:lnTo>
                    <a:pt x="917448" y="0"/>
                  </a:lnTo>
                  <a:lnTo>
                    <a:pt x="966176" y="1212"/>
                  </a:lnTo>
                  <a:lnTo>
                    <a:pt x="1014241" y="4810"/>
                  </a:lnTo>
                  <a:lnTo>
                    <a:pt x="1061580" y="10732"/>
                  </a:lnTo>
                  <a:lnTo>
                    <a:pt x="1108129" y="18918"/>
                  </a:lnTo>
                  <a:lnTo>
                    <a:pt x="1153826" y="29307"/>
                  </a:lnTo>
                  <a:lnTo>
                    <a:pt x="1198606" y="41839"/>
                  </a:lnTo>
                  <a:lnTo>
                    <a:pt x="1242406" y="56455"/>
                  </a:lnTo>
                  <a:lnTo>
                    <a:pt x="1285164" y="73092"/>
                  </a:lnTo>
                  <a:lnTo>
                    <a:pt x="1326814" y="91691"/>
                  </a:lnTo>
                  <a:lnTo>
                    <a:pt x="1367295" y="112191"/>
                  </a:lnTo>
                  <a:lnTo>
                    <a:pt x="1406543" y="134531"/>
                  </a:lnTo>
                  <a:lnTo>
                    <a:pt x="1444493" y="158652"/>
                  </a:lnTo>
                  <a:lnTo>
                    <a:pt x="1481084" y="184493"/>
                  </a:lnTo>
                  <a:lnTo>
                    <a:pt x="1516252" y="211993"/>
                  </a:lnTo>
                  <a:lnTo>
                    <a:pt x="1549932" y="241092"/>
                  </a:lnTo>
                  <a:lnTo>
                    <a:pt x="1582063" y="271729"/>
                  </a:lnTo>
                  <a:lnTo>
                    <a:pt x="1612580" y="303844"/>
                  </a:lnTo>
                  <a:lnTo>
                    <a:pt x="1641419" y="337377"/>
                  </a:lnTo>
                  <a:lnTo>
                    <a:pt x="1668519" y="372266"/>
                  </a:lnTo>
                  <a:lnTo>
                    <a:pt x="1693815" y="408453"/>
                  </a:lnTo>
                  <a:lnTo>
                    <a:pt x="1717243" y="445875"/>
                  </a:lnTo>
                  <a:lnTo>
                    <a:pt x="1738742" y="484472"/>
                  </a:lnTo>
                  <a:lnTo>
                    <a:pt x="1758246" y="524185"/>
                  </a:lnTo>
                  <a:lnTo>
                    <a:pt x="1775693" y="564953"/>
                  </a:lnTo>
                  <a:lnTo>
                    <a:pt x="1791020" y="606714"/>
                  </a:lnTo>
                  <a:lnTo>
                    <a:pt x="1804162" y="649410"/>
                  </a:lnTo>
                  <a:lnTo>
                    <a:pt x="1815057" y="692978"/>
                  </a:lnTo>
                  <a:lnTo>
                    <a:pt x="1823641" y="737360"/>
                  </a:lnTo>
                  <a:lnTo>
                    <a:pt x="1829851" y="782493"/>
                  </a:lnTo>
                  <a:lnTo>
                    <a:pt x="1833624" y="828319"/>
                  </a:lnTo>
                  <a:lnTo>
                    <a:pt x="1834896" y="874776"/>
                  </a:lnTo>
                  <a:lnTo>
                    <a:pt x="1833624" y="921232"/>
                  </a:lnTo>
                  <a:lnTo>
                    <a:pt x="1829851" y="967058"/>
                  </a:lnTo>
                  <a:lnTo>
                    <a:pt x="1823641" y="1012191"/>
                  </a:lnTo>
                  <a:lnTo>
                    <a:pt x="1815057" y="1056573"/>
                  </a:lnTo>
                  <a:lnTo>
                    <a:pt x="1804162" y="1100141"/>
                  </a:lnTo>
                  <a:lnTo>
                    <a:pt x="1791020" y="1142837"/>
                  </a:lnTo>
                  <a:lnTo>
                    <a:pt x="1775693" y="1184598"/>
                  </a:lnTo>
                  <a:lnTo>
                    <a:pt x="1758246" y="1225366"/>
                  </a:lnTo>
                  <a:lnTo>
                    <a:pt x="1738742" y="1265079"/>
                  </a:lnTo>
                  <a:lnTo>
                    <a:pt x="1717243" y="1303676"/>
                  </a:lnTo>
                  <a:lnTo>
                    <a:pt x="1693815" y="1341098"/>
                  </a:lnTo>
                  <a:lnTo>
                    <a:pt x="1668519" y="1377285"/>
                  </a:lnTo>
                  <a:lnTo>
                    <a:pt x="1641419" y="1412174"/>
                  </a:lnTo>
                  <a:lnTo>
                    <a:pt x="1612580" y="1445707"/>
                  </a:lnTo>
                  <a:lnTo>
                    <a:pt x="1582063" y="1477822"/>
                  </a:lnTo>
                  <a:lnTo>
                    <a:pt x="1549932" y="1508459"/>
                  </a:lnTo>
                  <a:lnTo>
                    <a:pt x="1516252" y="1537558"/>
                  </a:lnTo>
                  <a:lnTo>
                    <a:pt x="1481084" y="1565058"/>
                  </a:lnTo>
                  <a:lnTo>
                    <a:pt x="1444493" y="1590899"/>
                  </a:lnTo>
                  <a:lnTo>
                    <a:pt x="1406543" y="1615020"/>
                  </a:lnTo>
                  <a:lnTo>
                    <a:pt x="1367295" y="1637360"/>
                  </a:lnTo>
                  <a:lnTo>
                    <a:pt x="1326814" y="1657860"/>
                  </a:lnTo>
                  <a:lnTo>
                    <a:pt x="1285164" y="1676459"/>
                  </a:lnTo>
                  <a:lnTo>
                    <a:pt x="1242406" y="1693096"/>
                  </a:lnTo>
                  <a:lnTo>
                    <a:pt x="1198606" y="1707712"/>
                  </a:lnTo>
                  <a:lnTo>
                    <a:pt x="1153826" y="1720244"/>
                  </a:lnTo>
                  <a:lnTo>
                    <a:pt x="1108129" y="1730633"/>
                  </a:lnTo>
                  <a:lnTo>
                    <a:pt x="1061580" y="1738819"/>
                  </a:lnTo>
                  <a:lnTo>
                    <a:pt x="1014241" y="1744741"/>
                  </a:lnTo>
                  <a:lnTo>
                    <a:pt x="966176" y="1748339"/>
                  </a:lnTo>
                  <a:lnTo>
                    <a:pt x="917448" y="1749552"/>
                  </a:lnTo>
                  <a:lnTo>
                    <a:pt x="868719" y="1748339"/>
                  </a:lnTo>
                  <a:lnTo>
                    <a:pt x="820654" y="1744741"/>
                  </a:lnTo>
                  <a:lnTo>
                    <a:pt x="773315" y="1738819"/>
                  </a:lnTo>
                  <a:lnTo>
                    <a:pt x="726766" y="1730633"/>
                  </a:lnTo>
                  <a:lnTo>
                    <a:pt x="681069" y="1720244"/>
                  </a:lnTo>
                  <a:lnTo>
                    <a:pt x="636289" y="1707712"/>
                  </a:lnTo>
                  <a:lnTo>
                    <a:pt x="592489" y="1693096"/>
                  </a:lnTo>
                  <a:lnTo>
                    <a:pt x="549731" y="1676459"/>
                  </a:lnTo>
                  <a:lnTo>
                    <a:pt x="508081" y="1657860"/>
                  </a:lnTo>
                  <a:lnTo>
                    <a:pt x="467600" y="1637360"/>
                  </a:lnTo>
                  <a:lnTo>
                    <a:pt x="428352" y="1615020"/>
                  </a:lnTo>
                  <a:lnTo>
                    <a:pt x="390402" y="1590899"/>
                  </a:lnTo>
                  <a:lnTo>
                    <a:pt x="353811" y="1565058"/>
                  </a:lnTo>
                  <a:lnTo>
                    <a:pt x="318643" y="1537558"/>
                  </a:lnTo>
                  <a:lnTo>
                    <a:pt x="284963" y="1508459"/>
                  </a:lnTo>
                  <a:lnTo>
                    <a:pt x="252832" y="1477822"/>
                  </a:lnTo>
                  <a:lnTo>
                    <a:pt x="222315" y="1445707"/>
                  </a:lnTo>
                  <a:lnTo>
                    <a:pt x="193476" y="1412174"/>
                  </a:lnTo>
                  <a:lnTo>
                    <a:pt x="166376" y="1377285"/>
                  </a:lnTo>
                  <a:lnTo>
                    <a:pt x="141080" y="1341098"/>
                  </a:lnTo>
                  <a:lnTo>
                    <a:pt x="117652" y="1303676"/>
                  </a:lnTo>
                  <a:lnTo>
                    <a:pt x="96153" y="1265079"/>
                  </a:lnTo>
                  <a:lnTo>
                    <a:pt x="76649" y="1225366"/>
                  </a:lnTo>
                  <a:lnTo>
                    <a:pt x="59202" y="1184598"/>
                  </a:lnTo>
                  <a:lnTo>
                    <a:pt x="43875" y="1142837"/>
                  </a:lnTo>
                  <a:lnTo>
                    <a:pt x="30733" y="1100141"/>
                  </a:lnTo>
                  <a:lnTo>
                    <a:pt x="19838" y="1056573"/>
                  </a:lnTo>
                  <a:lnTo>
                    <a:pt x="11254" y="1012191"/>
                  </a:lnTo>
                  <a:lnTo>
                    <a:pt x="5044" y="967058"/>
                  </a:lnTo>
                  <a:lnTo>
                    <a:pt x="1271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595299" y="7770134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6</a:t>
            </a:r>
            <a:endParaRPr sz="3999">
              <a:latin typeface="+mn-ea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537464" y="7219343"/>
            <a:ext cx="1850739" cy="1762488"/>
            <a:chOff x="15538450" y="7220458"/>
            <a:chExt cx="1851025" cy="1762760"/>
          </a:xfrm>
        </p:grpSpPr>
        <p:sp>
          <p:nvSpPr>
            <p:cNvPr id="34" name="object 34"/>
            <p:cNvSpPr/>
            <p:nvPr/>
          </p:nvSpPr>
          <p:spPr>
            <a:xfrm>
              <a:off x="15544800" y="722680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1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1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4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15544800" y="7226808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1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4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1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310012" y="7770134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7</a:t>
            </a:r>
            <a:endParaRPr sz="3999">
              <a:latin typeface="+mn-ea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2825162" y="1252280"/>
            <a:ext cx="1847565" cy="1762488"/>
            <a:chOff x="12825730" y="1252474"/>
            <a:chExt cx="1847850" cy="1762760"/>
          </a:xfrm>
        </p:grpSpPr>
        <p:sp>
          <p:nvSpPr>
            <p:cNvPr id="38" name="object 38"/>
            <p:cNvSpPr/>
            <p:nvPr/>
          </p:nvSpPr>
          <p:spPr>
            <a:xfrm>
              <a:off x="12832080" y="1258824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60">
                  <a:moveTo>
                    <a:pt x="917448" y="0"/>
                  </a:moveTo>
                  <a:lnTo>
                    <a:pt x="868719" y="1212"/>
                  </a:lnTo>
                  <a:lnTo>
                    <a:pt x="820654" y="4810"/>
                  </a:lnTo>
                  <a:lnTo>
                    <a:pt x="773315" y="10732"/>
                  </a:lnTo>
                  <a:lnTo>
                    <a:pt x="726766" y="18918"/>
                  </a:lnTo>
                  <a:lnTo>
                    <a:pt x="681069" y="29307"/>
                  </a:lnTo>
                  <a:lnTo>
                    <a:pt x="636289" y="41839"/>
                  </a:lnTo>
                  <a:lnTo>
                    <a:pt x="592489" y="56455"/>
                  </a:lnTo>
                  <a:lnTo>
                    <a:pt x="549731" y="73092"/>
                  </a:lnTo>
                  <a:lnTo>
                    <a:pt x="508081" y="91691"/>
                  </a:lnTo>
                  <a:lnTo>
                    <a:pt x="467600" y="112191"/>
                  </a:lnTo>
                  <a:lnTo>
                    <a:pt x="428352" y="134531"/>
                  </a:lnTo>
                  <a:lnTo>
                    <a:pt x="390402" y="158652"/>
                  </a:lnTo>
                  <a:lnTo>
                    <a:pt x="353811" y="184493"/>
                  </a:lnTo>
                  <a:lnTo>
                    <a:pt x="318643" y="211993"/>
                  </a:lnTo>
                  <a:lnTo>
                    <a:pt x="284963" y="241092"/>
                  </a:lnTo>
                  <a:lnTo>
                    <a:pt x="252832" y="271729"/>
                  </a:lnTo>
                  <a:lnTo>
                    <a:pt x="222315" y="303844"/>
                  </a:lnTo>
                  <a:lnTo>
                    <a:pt x="193476" y="337377"/>
                  </a:lnTo>
                  <a:lnTo>
                    <a:pt x="166376" y="372266"/>
                  </a:lnTo>
                  <a:lnTo>
                    <a:pt x="141080" y="408453"/>
                  </a:lnTo>
                  <a:lnTo>
                    <a:pt x="117652" y="445875"/>
                  </a:lnTo>
                  <a:lnTo>
                    <a:pt x="96153" y="484472"/>
                  </a:lnTo>
                  <a:lnTo>
                    <a:pt x="76649" y="524185"/>
                  </a:lnTo>
                  <a:lnTo>
                    <a:pt x="59202" y="564953"/>
                  </a:lnTo>
                  <a:lnTo>
                    <a:pt x="43875" y="606714"/>
                  </a:lnTo>
                  <a:lnTo>
                    <a:pt x="30733" y="649410"/>
                  </a:lnTo>
                  <a:lnTo>
                    <a:pt x="19838" y="692978"/>
                  </a:lnTo>
                  <a:lnTo>
                    <a:pt x="11254" y="737360"/>
                  </a:lnTo>
                  <a:lnTo>
                    <a:pt x="5044" y="782493"/>
                  </a:lnTo>
                  <a:lnTo>
                    <a:pt x="1271" y="828319"/>
                  </a:lnTo>
                  <a:lnTo>
                    <a:pt x="0" y="874776"/>
                  </a:lnTo>
                  <a:lnTo>
                    <a:pt x="1271" y="921232"/>
                  </a:lnTo>
                  <a:lnTo>
                    <a:pt x="5044" y="967058"/>
                  </a:lnTo>
                  <a:lnTo>
                    <a:pt x="11254" y="1012191"/>
                  </a:lnTo>
                  <a:lnTo>
                    <a:pt x="19838" y="1056573"/>
                  </a:lnTo>
                  <a:lnTo>
                    <a:pt x="30733" y="1100141"/>
                  </a:lnTo>
                  <a:lnTo>
                    <a:pt x="43875" y="1142837"/>
                  </a:lnTo>
                  <a:lnTo>
                    <a:pt x="59202" y="1184598"/>
                  </a:lnTo>
                  <a:lnTo>
                    <a:pt x="76649" y="1225366"/>
                  </a:lnTo>
                  <a:lnTo>
                    <a:pt x="96153" y="1265079"/>
                  </a:lnTo>
                  <a:lnTo>
                    <a:pt x="117652" y="1303676"/>
                  </a:lnTo>
                  <a:lnTo>
                    <a:pt x="141080" y="1341098"/>
                  </a:lnTo>
                  <a:lnTo>
                    <a:pt x="166376" y="1377285"/>
                  </a:lnTo>
                  <a:lnTo>
                    <a:pt x="193476" y="1412174"/>
                  </a:lnTo>
                  <a:lnTo>
                    <a:pt x="222315" y="1445707"/>
                  </a:lnTo>
                  <a:lnTo>
                    <a:pt x="252832" y="1477822"/>
                  </a:lnTo>
                  <a:lnTo>
                    <a:pt x="284963" y="1508459"/>
                  </a:lnTo>
                  <a:lnTo>
                    <a:pt x="318643" y="1537558"/>
                  </a:lnTo>
                  <a:lnTo>
                    <a:pt x="353811" y="1565058"/>
                  </a:lnTo>
                  <a:lnTo>
                    <a:pt x="390402" y="1590899"/>
                  </a:lnTo>
                  <a:lnTo>
                    <a:pt x="428352" y="1615020"/>
                  </a:lnTo>
                  <a:lnTo>
                    <a:pt x="467600" y="1637360"/>
                  </a:lnTo>
                  <a:lnTo>
                    <a:pt x="508081" y="1657860"/>
                  </a:lnTo>
                  <a:lnTo>
                    <a:pt x="549731" y="1676459"/>
                  </a:lnTo>
                  <a:lnTo>
                    <a:pt x="592489" y="1693096"/>
                  </a:lnTo>
                  <a:lnTo>
                    <a:pt x="636289" y="1707712"/>
                  </a:lnTo>
                  <a:lnTo>
                    <a:pt x="681069" y="1720244"/>
                  </a:lnTo>
                  <a:lnTo>
                    <a:pt x="726766" y="1730633"/>
                  </a:lnTo>
                  <a:lnTo>
                    <a:pt x="773315" y="1738819"/>
                  </a:lnTo>
                  <a:lnTo>
                    <a:pt x="820654" y="1744741"/>
                  </a:lnTo>
                  <a:lnTo>
                    <a:pt x="868719" y="1748339"/>
                  </a:lnTo>
                  <a:lnTo>
                    <a:pt x="917448" y="1749552"/>
                  </a:lnTo>
                  <a:lnTo>
                    <a:pt x="966176" y="1748339"/>
                  </a:lnTo>
                  <a:lnTo>
                    <a:pt x="1014241" y="1744741"/>
                  </a:lnTo>
                  <a:lnTo>
                    <a:pt x="1061580" y="1738819"/>
                  </a:lnTo>
                  <a:lnTo>
                    <a:pt x="1108129" y="1730633"/>
                  </a:lnTo>
                  <a:lnTo>
                    <a:pt x="1153826" y="1720244"/>
                  </a:lnTo>
                  <a:lnTo>
                    <a:pt x="1198606" y="1707712"/>
                  </a:lnTo>
                  <a:lnTo>
                    <a:pt x="1242406" y="1693096"/>
                  </a:lnTo>
                  <a:lnTo>
                    <a:pt x="1285164" y="1676459"/>
                  </a:lnTo>
                  <a:lnTo>
                    <a:pt x="1326814" y="1657860"/>
                  </a:lnTo>
                  <a:lnTo>
                    <a:pt x="1367295" y="1637360"/>
                  </a:lnTo>
                  <a:lnTo>
                    <a:pt x="1406543" y="1615020"/>
                  </a:lnTo>
                  <a:lnTo>
                    <a:pt x="1444493" y="1590899"/>
                  </a:lnTo>
                  <a:lnTo>
                    <a:pt x="1481084" y="1565058"/>
                  </a:lnTo>
                  <a:lnTo>
                    <a:pt x="1516252" y="1537558"/>
                  </a:lnTo>
                  <a:lnTo>
                    <a:pt x="1549932" y="1508459"/>
                  </a:lnTo>
                  <a:lnTo>
                    <a:pt x="1582063" y="1477822"/>
                  </a:lnTo>
                  <a:lnTo>
                    <a:pt x="1612580" y="1445707"/>
                  </a:lnTo>
                  <a:lnTo>
                    <a:pt x="1641419" y="1412174"/>
                  </a:lnTo>
                  <a:lnTo>
                    <a:pt x="1668519" y="1377285"/>
                  </a:lnTo>
                  <a:lnTo>
                    <a:pt x="1693815" y="1341098"/>
                  </a:lnTo>
                  <a:lnTo>
                    <a:pt x="1717243" y="1303676"/>
                  </a:lnTo>
                  <a:lnTo>
                    <a:pt x="1738742" y="1265079"/>
                  </a:lnTo>
                  <a:lnTo>
                    <a:pt x="1758246" y="1225366"/>
                  </a:lnTo>
                  <a:lnTo>
                    <a:pt x="1775693" y="1184598"/>
                  </a:lnTo>
                  <a:lnTo>
                    <a:pt x="1791020" y="1142837"/>
                  </a:lnTo>
                  <a:lnTo>
                    <a:pt x="1804162" y="1100141"/>
                  </a:lnTo>
                  <a:lnTo>
                    <a:pt x="1815057" y="1056573"/>
                  </a:lnTo>
                  <a:lnTo>
                    <a:pt x="1823641" y="1012191"/>
                  </a:lnTo>
                  <a:lnTo>
                    <a:pt x="1829851" y="967058"/>
                  </a:lnTo>
                  <a:lnTo>
                    <a:pt x="1833624" y="921232"/>
                  </a:lnTo>
                  <a:lnTo>
                    <a:pt x="1834896" y="874776"/>
                  </a:lnTo>
                  <a:lnTo>
                    <a:pt x="1833624" y="828319"/>
                  </a:lnTo>
                  <a:lnTo>
                    <a:pt x="1829851" y="782493"/>
                  </a:lnTo>
                  <a:lnTo>
                    <a:pt x="1823641" y="737360"/>
                  </a:lnTo>
                  <a:lnTo>
                    <a:pt x="1815057" y="692978"/>
                  </a:lnTo>
                  <a:lnTo>
                    <a:pt x="1804162" y="649410"/>
                  </a:lnTo>
                  <a:lnTo>
                    <a:pt x="1791020" y="606714"/>
                  </a:lnTo>
                  <a:lnTo>
                    <a:pt x="1775693" y="564953"/>
                  </a:lnTo>
                  <a:lnTo>
                    <a:pt x="1758246" y="524185"/>
                  </a:lnTo>
                  <a:lnTo>
                    <a:pt x="1738742" y="484472"/>
                  </a:lnTo>
                  <a:lnTo>
                    <a:pt x="1717243" y="445875"/>
                  </a:lnTo>
                  <a:lnTo>
                    <a:pt x="1693815" y="408453"/>
                  </a:lnTo>
                  <a:lnTo>
                    <a:pt x="1668519" y="372266"/>
                  </a:lnTo>
                  <a:lnTo>
                    <a:pt x="1641419" y="337377"/>
                  </a:lnTo>
                  <a:lnTo>
                    <a:pt x="1612580" y="303844"/>
                  </a:lnTo>
                  <a:lnTo>
                    <a:pt x="1582063" y="271729"/>
                  </a:lnTo>
                  <a:lnTo>
                    <a:pt x="1549932" y="241092"/>
                  </a:lnTo>
                  <a:lnTo>
                    <a:pt x="1516252" y="211993"/>
                  </a:lnTo>
                  <a:lnTo>
                    <a:pt x="1481084" y="184493"/>
                  </a:lnTo>
                  <a:lnTo>
                    <a:pt x="1444493" y="158652"/>
                  </a:lnTo>
                  <a:lnTo>
                    <a:pt x="1406543" y="134531"/>
                  </a:lnTo>
                  <a:lnTo>
                    <a:pt x="1367295" y="112191"/>
                  </a:lnTo>
                  <a:lnTo>
                    <a:pt x="1326814" y="91691"/>
                  </a:lnTo>
                  <a:lnTo>
                    <a:pt x="1285164" y="73092"/>
                  </a:lnTo>
                  <a:lnTo>
                    <a:pt x="1242406" y="56455"/>
                  </a:lnTo>
                  <a:lnTo>
                    <a:pt x="1198606" y="41839"/>
                  </a:lnTo>
                  <a:lnTo>
                    <a:pt x="1153826" y="29307"/>
                  </a:lnTo>
                  <a:lnTo>
                    <a:pt x="1108129" y="18918"/>
                  </a:lnTo>
                  <a:lnTo>
                    <a:pt x="1061580" y="10732"/>
                  </a:lnTo>
                  <a:lnTo>
                    <a:pt x="1014241" y="4810"/>
                  </a:lnTo>
                  <a:lnTo>
                    <a:pt x="966176" y="1212"/>
                  </a:lnTo>
                  <a:lnTo>
                    <a:pt x="91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2832080" y="1258824"/>
              <a:ext cx="1835150" cy="1750060"/>
            </a:xfrm>
            <a:custGeom>
              <a:avLst/>
              <a:gdLst/>
              <a:ahLst/>
              <a:cxnLst/>
              <a:rect l="l" t="t" r="r" b="b"/>
              <a:pathLst>
                <a:path w="1835150" h="1750060">
                  <a:moveTo>
                    <a:pt x="0" y="874776"/>
                  </a:moveTo>
                  <a:lnTo>
                    <a:pt x="1271" y="828319"/>
                  </a:lnTo>
                  <a:lnTo>
                    <a:pt x="5044" y="782493"/>
                  </a:lnTo>
                  <a:lnTo>
                    <a:pt x="11254" y="737360"/>
                  </a:lnTo>
                  <a:lnTo>
                    <a:pt x="19838" y="692978"/>
                  </a:lnTo>
                  <a:lnTo>
                    <a:pt x="30733" y="649410"/>
                  </a:lnTo>
                  <a:lnTo>
                    <a:pt x="43875" y="606714"/>
                  </a:lnTo>
                  <a:lnTo>
                    <a:pt x="59202" y="564953"/>
                  </a:lnTo>
                  <a:lnTo>
                    <a:pt x="76649" y="524185"/>
                  </a:lnTo>
                  <a:lnTo>
                    <a:pt x="96153" y="484472"/>
                  </a:lnTo>
                  <a:lnTo>
                    <a:pt x="117652" y="445875"/>
                  </a:lnTo>
                  <a:lnTo>
                    <a:pt x="141080" y="408453"/>
                  </a:lnTo>
                  <a:lnTo>
                    <a:pt x="166376" y="372266"/>
                  </a:lnTo>
                  <a:lnTo>
                    <a:pt x="193476" y="337377"/>
                  </a:lnTo>
                  <a:lnTo>
                    <a:pt x="222315" y="303844"/>
                  </a:lnTo>
                  <a:lnTo>
                    <a:pt x="252832" y="271729"/>
                  </a:lnTo>
                  <a:lnTo>
                    <a:pt x="284963" y="241092"/>
                  </a:lnTo>
                  <a:lnTo>
                    <a:pt x="318643" y="211993"/>
                  </a:lnTo>
                  <a:lnTo>
                    <a:pt x="353811" y="184493"/>
                  </a:lnTo>
                  <a:lnTo>
                    <a:pt x="390402" y="158652"/>
                  </a:lnTo>
                  <a:lnTo>
                    <a:pt x="428352" y="134531"/>
                  </a:lnTo>
                  <a:lnTo>
                    <a:pt x="467600" y="112191"/>
                  </a:lnTo>
                  <a:lnTo>
                    <a:pt x="508081" y="91691"/>
                  </a:lnTo>
                  <a:lnTo>
                    <a:pt x="549731" y="73092"/>
                  </a:lnTo>
                  <a:lnTo>
                    <a:pt x="592489" y="56455"/>
                  </a:lnTo>
                  <a:lnTo>
                    <a:pt x="636289" y="41839"/>
                  </a:lnTo>
                  <a:lnTo>
                    <a:pt x="681069" y="29307"/>
                  </a:lnTo>
                  <a:lnTo>
                    <a:pt x="726766" y="18918"/>
                  </a:lnTo>
                  <a:lnTo>
                    <a:pt x="773315" y="10732"/>
                  </a:lnTo>
                  <a:lnTo>
                    <a:pt x="820654" y="4810"/>
                  </a:lnTo>
                  <a:lnTo>
                    <a:pt x="868719" y="1212"/>
                  </a:lnTo>
                  <a:lnTo>
                    <a:pt x="917448" y="0"/>
                  </a:lnTo>
                  <a:lnTo>
                    <a:pt x="966176" y="1212"/>
                  </a:lnTo>
                  <a:lnTo>
                    <a:pt x="1014241" y="4810"/>
                  </a:lnTo>
                  <a:lnTo>
                    <a:pt x="1061580" y="10732"/>
                  </a:lnTo>
                  <a:lnTo>
                    <a:pt x="1108129" y="18918"/>
                  </a:lnTo>
                  <a:lnTo>
                    <a:pt x="1153826" y="29307"/>
                  </a:lnTo>
                  <a:lnTo>
                    <a:pt x="1198606" y="41839"/>
                  </a:lnTo>
                  <a:lnTo>
                    <a:pt x="1242406" y="56455"/>
                  </a:lnTo>
                  <a:lnTo>
                    <a:pt x="1285164" y="73092"/>
                  </a:lnTo>
                  <a:lnTo>
                    <a:pt x="1326814" y="91691"/>
                  </a:lnTo>
                  <a:lnTo>
                    <a:pt x="1367295" y="112191"/>
                  </a:lnTo>
                  <a:lnTo>
                    <a:pt x="1406543" y="134531"/>
                  </a:lnTo>
                  <a:lnTo>
                    <a:pt x="1444493" y="158652"/>
                  </a:lnTo>
                  <a:lnTo>
                    <a:pt x="1481084" y="184493"/>
                  </a:lnTo>
                  <a:lnTo>
                    <a:pt x="1516252" y="211993"/>
                  </a:lnTo>
                  <a:lnTo>
                    <a:pt x="1549932" y="241092"/>
                  </a:lnTo>
                  <a:lnTo>
                    <a:pt x="1582063" y="271729"/>
                  </a:lnTo>
                  <a:lnTo>
                    <a:pt x="1612580" y="303844"/>
                  </a:lnTo>
                  <a:lnTo>
                    <a:pt x="1641419" y="337377"/>
                  </a:lnTo>
                  <a:lnTo>
                    <a:pt x="1668519" y="372266"/>
                  </a:lnTo>
                  <a:lnTo>
                    <a:pt x="1693815" y="408453"/>
                  </a:lnTo>
                  <a:lnTo>
                    <a:pt x="1717243" y="445875"/>
                  </a:lnTo>
                  <a:lnTo>
                    <a:pt x="1738742" y="484472"/>
                  </a:lnTo>
                  <a:lnTo>
                    <a:pt x="1758246" y="524185"/>
                  </a:lnTo>
                  <a:lnTo>
                    <a:pt x="1775693" y="564953"/>
                  </a:lnTo>
                  <a:lnTo>
                    <a:pt x="1791020" y="606714"/>
                  </a:lnTo>
                  <a:lnTo>
                    <a:pt x="1804162" y="649410"/>
                  </a:lnTo>
                  <a:lnTo>
                    <a:pt x="1815057" y="692978"/>
                  </a:lnTo>
                  <a:lnTo>
                    <a:pt x="1823641" y="737360"/>
                  </a:lnTo>
                  <a:lnTo>
                    <a:pt x="1829851" y="782493"/>
                  </a:lnTo>
                  <a:lnTo>
                    <a:pt x="1833624" y="828319"/>
                  </a:lnTo>
                  <a:lnTo>
                    <a:pt x="1834896" y="874776"/>
                  </a:lnTo>
                  <a:lnTo>
                    <a:pt x="1833624" y="921232"/>
                  </a:lnTo>
                  <a:lnTo>
                    <a:pt x="1829851" y="967058"/>
                  </a:lnTo>
                  <a:lnTo>
                    <a:pt x="1823641" y="1012191"/>
                  </a:lnTo>
                  <a:lnTo>
                    <a:pt x="1815057" y="1056573"/>
                  </a:lnTo>
                  <a:lnTo>
                    <a:pt x="1804162" y="1100141"/>
                  </a:lnTo>
                  <a:lnTo>
                    <a:pt x="1791020" y="1142837"/>
                  </a:lnTo>
                  <a:lnTo>
                    <a:pt x="1775693" y="1184598"/>
                  </a:lnTo>
                  <a:lnTo>
                    <a:pt x="1758246" y="1225366"/>
                  </a:lnTo>
                  <a:lnTo>
                    <a:pt x="1738742" y="1265079"/>
                  </a:lnTo>
                  <a:lnTo>
                    <a:pt x="1717243" y="1303676"/>
                  </a:lnTo>
                  <a:lnTo>
                    <a:pt x="1693815" y="1341098"/>
                  </a:lnTo>
                  <a:lnTo>
                    <a:pt x="1668519" y="1377285"/>
                  </a:lnTo>
                  <a:lnTo>
                    <a:pt x="1641419" y="1412174"/>
                  </a:lnTo>
                  <a:lnTo>
                    <a:pt x="1612580" y="1445707"/>
                  </a:lnTo>
                  <a:lnTo>
                    <a:pt x="1582063" y="1477822"/>
                  </a:lnTo>
                  <a:lnTo>
                    <a:pt x="1549932" y="1508459"/>
                  </a:lnTo>
                  <a:lnTo>
                    <a:pt x="1516252" y="1537558"/>
                  </a:lnTo>
                  <a:lnTo>
                    <a:pt x="1481084" y="1565058"/>
                  </a:lnTo>
                  <a:lnTo>
                    <a:pt x="1444493" y="1590899"/>
                  </a:lnTo>
                  <a:lnTo>
                    <a:pt x="1406543" y="1615020"/>
                  </a:lnTo>
                  <a:lnTo>
                    <a:pt x="1367295" y="1637360"/>
                  </a:lnTo>
                  <a:lnTo>
                    <a:pt x="1326814" y="1657860"/>
                  </a:lnTo>
                  <a:lnTo>
                    <a:pt x="1285164" y="1676459"/>
                  </a:lnTo>
                  <a:lnTo>
                    <a:pt x="1242406" y="1693096"/>
                  </a:lnTo>
                  <a:lnTo>
                    <a:pt x="1198606" y="1707712"/>
                  </a:lnTo>
                  <a:lnTo>
                    <a:pt x="1153826" y="1720244"/>
                  </a:lnTo>
                  <a:lnTo>
                    <a:pt x="1108129" y="1730633"/>
                  </a:lnTo>
                  <a:lnTo>
                    <a:pt x="1061580" y="1738819"/>
                  </a:lnTo>
                  <a:lnTo>
                    <a:pt x="1014241" y="1744741"/>
                  </a:lnTo>
                  <a:lnTo>
                    <a:pt x="966176" y="1748339"/>
                  </a:lnTo>
                  <a:lnTo>
                    <a:pt x="917448" y="1749552"/>
                  </a:lnTo>
                  <a:lnTo>
                    <a:pt x="868719" y="1748339"/>
                  </a:lnTo>
                  <a:lnTo>
                    <a:pt x="820654" y="1744741"/>
                  </a:lnTo>
                  <a:lnTo>
                    <a:pt x="773315" y="1738819"/>
                  </a:lnTo>
                  <a:lnTo>
                    <a:pt x="726766" y="1730633"/>
                  </a:lnTo>
                  <a:lnTo>
                    <a:pt x="681069" y="1720244"/>
                  </a:lnTo>
                  <a:lnTo>
                    <a:pt x="636289" y="1707712"/>
                  </a:lnTo>
                  <a:lnTo>
                    <a:pt x="592489" y="1693096"/>
                  </a:lnTo>
                  <a:lnTo>
                    <a:pt x="549731" y="1676459"/>
                  </a:lnTo>
                  <a:lnTo>
                    <a:pt x="508081" y="1657860"/>
                  </a:lnTo>
                  <a:lnTo>
                    <a:pt x="467600" y="1637360"/>
                  </a:lnTo>
                  <a:lnTo>
                    <a:pt x="428352" y="1615020"/>
                  </a:lnTo>
                  <a:lnTo>
                    <a:pt x="390402" y="1590899"/>
                  </a:lnTo>
                  <a:lnTo>
                    <a:pt x="353811" y="1565058"/>
                  </a:lnTo>
                  <a:lnTo>
                    <a:pt x="318643" y="1537558"/>
                  </a:lnTo>
                  <a:lnTo>
                    <a:pt x="284963" y="1508459"/>
                  </a:lnTo>
                  <a:lnTo>
                    <a:pt x="252832" y="1477822"/>
                  </a:lnTo>
                  <a:lnTo>
                    <a:pt x="222315" y="1445707"/>
                  </a:lnTo>
                  <a:lnTo>
                    <a:pt x="193476" y="1412174"/>
                  </a:lnTo>
                  <a:lnTo>
                    <a:pt x="166376" y="1377285"/>
                  </a:lnTo>
                  <a:lnTo>
                    <a:pt x="141080" y="1341098"/>
                  </a:lnTo>
                  <a:lnTo>
                    <a:pt x="117652" y="1303676"/>
                  </a:lnTo>
                  <a:lnTo>
                    <a:pt x="96153" y="1265079"/>
                  </a:lnTo>
                  <a:lnTo>
                    <a:pt x="76649" y="1225366"/>
                  </a:lnTo>
                  <a:lnTo>
                    <a:pt x="59202" y="1184598"/>
                  </a:lnTo>
                  <a:lnTo>
                    <a:pt x="43875" y="1142837"/>
                  </a:lnTo>
                  <a:lnTo>
                    <a:pt x="30733" y="1100141"/>
                  </a:lnTo>
                  <a:lnTo>
                    <a:pt x="19838" y="1056573"/>
                  </a:lnTo>
                  <a:lnTo>
                    <a:pt x="11254" y="1012191"/>
                  </a:lnTo>
                  <a:lnTo>
                    <a:pt x="5044" y="967058"/>
                  </a:lnTo>
                  <a:lnTo>
                    <a:pt x="1271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665666" y="1799642"/>
            <a:ext cx="5238576" cy="3311649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4941851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3</a:t>
            </a:r>
            <a:endParaRPr sz="3999">
              <a:latin typeface="+mn-ea"/>
              <a:cs typeface="Arial"/>
            </a:endParaRPr>
          </a:p>
          <a:p>
            <a:pPr marR="565037" algn="ctr">
              <a:spcBef>
                <a:spcPts val="3278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1</a:t>
            </a:r>
            <a:endParaRPr sz="3999">
              <a:latin typeface="+mn-ea"/>
              <a:cs typeface="Arial"/>
            </a:endParaRPr>
          </a:p>
          <a:p>
            <a:pPr marL="4941851">
              <a:spcBef>
                <a:spcPts val="2405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4</a:t>
            </a:r>
            <a:endParaRPr sz="3999">
              <a:latin typeface="+mn-ea"/>
              <a:cs typeface="Arial"/>
            </a:endParaRPr>
          </a:p>
          <a:p>
            <a:pPr marL="12697">
              <a:spcBef>
                <a:spcPts val="980"/>
              </a:spcBef>
            </a:pPr>
            <a:r>
              <a:rPr sz="3999" b="1" spc="-50" dirty="0">
                <a:solidFill>
                  <a:srgbClr val="1E1C11"/>
                </a:solidFill>
                <a:latin typeface="+mn-ea"/>
                <a:cs typeface="Arial"/>
              </a:rPr>
              <a:t>0</a:t>
            </a:r>
            <a:endParaRPr sz="3999">
              <a:latin typeface="+mn-ea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2770" y="4772431"/>
            <a:ext cx="633885" cy="719216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09199" y="2166794"/>
            <a:ext cx="633886" cy="716168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40242" y="6088964"/>
            <a:ext cx="633886" cy="719216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03783" y="8021097"/>
            <a:ext cx="636934" cy="719216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577776" y="7375327"/>
            <a:ext cx="10214938" cy="2254115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264742" indent="-252045">
              <a:spcBef>
                <a:spcPts val="100"/>
              </a:spcBef>
              <a:buAutoNum type="arabicPlain"/>
              <a:tabLst>
                <a:tab pos="264742" algn="l"/>
              </a:tabLst>
            </a:pPr>
            <a:r>
              <a:rPr sz="2400" b="1" dirty="0">
                <a:solidFill>
                  <a:srgbClr val="FF0000"/>
                </a:solidFill>
                <a:latin typeface="+mn-ea"/>
                <a:cs typeface="Arial"/>
              </a:rPr>
              <a:t>-</a:t>
            </a:r>
            <a:r>
              <a:rPr sz="2400" b="1" spc="-10" dirty="0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중복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방문이</a:t>
            </a:r>
            <a:r>
              <a:rPr sz="2400" b="1" spc="-19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일어나면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안되므로</a:t>
            </a:r>
            <a:r>
              <a:rPr sz="2400" b="1" spc="-18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이미</a:t>
            </a:r>
            <a:r>
              <a:rPr sz="2400" b="1" spc="-19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방문한</a:t>
            </a:r>
            <a:r>
              <a:rPr sz="2400" b="1" spc="-18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점은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보라색</a:t>
            </a:r>
            <a:r>
              <a:rPr sz="2400" b="1" spc="-20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표시를</a:t>
            </a:r>
            <a:r>
              <a:rPr sz="2400" b="1" spc="-17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+mn-ea"/>
                <a:cs typeface="Malgun Gothic"/>
              </a:rPr>
              <a:t>함</a:t>
            </a:r>
            <a:r>
              <a:rPr sz="2400" b="1" spc="-25" dirty="0">
                <a:solidFill>
                  <a:srgbClr val="FF0000"/>
                </a:solidFill>
                <a:latin typeface="+mn-ea"/>
                <a:cs typeface="Arial"/>
              </a:rPr>
              <a:t>.</a:t>
            </a:r>
            <a:endParaRPr sz="2400" dirty="0">
              <a:latin typeface="+mn-ea"/>
              <a:cs typeface="Arial"/>
            </a:endParaRPr>
          </a:p>
          <a:p>
            <a:pPr>
              <a:spcBef>
                <a:spcPts val="120"/>
              </a:spcBef>
              <a:buClr>
                <a:srgbClr val="FF0000"/>
              </a:buClr>
              <a:buFont typeface="Arial"/>
              <a:buAutoNum type="arabicPlain"/>
            </a:pPr>
            <a:endParaRPr sz="2400" dirty="0">
              <a:latin typeface="+mn-ea"/>
              <a:cs typeface="Arial"/>
            </a:endParaRPr>
          </a:p>
          <a:p>
            <a:pPr marL="264742" indent="-252045">
              <a:buAutoNum type="arabicPlain"/>
              <a:tabLst>
                <a:tab pos="264742" algn="l"/>
              </a:tabLst>
            </a:pPr>
            <a:r>
              <a:rPr sz="2400" b="1" dirty="0">
                <a:solidFill>
                  <a:srgbClr val="FF0000"/>
                </a:solidFill>
                <a:latin typeface="+mn-ea"/>
                <a:cs typeface="Arial"/>
              </a:rPr>
              <a:t>-</a:t>
            </a:r>
            <a:r>
              <a:rPr sz="2400" b="1" spc="-10" dirty="0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첫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방문은</a:t>
            </a:r>
            <a:r>
              <a:rPr sz="2400" b="1" spc="-20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루트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+mn-ea"/>
                <a:cs typeface="Malgun Gothic"/>
              </a:rPr>
              <a:t>정점부터</a:t>
            </a:r>
            <a:r>
              <a:rPr sz="2400" b="1" spc="-10" dirty="0">
                <a:solidFill>
                  <a:srgbClr val="FF0000"/>
                </a:solidFill>
                <a:latin typeface="+mn-ea"/>
                <a:cs typeface="Arial"/>
              </a:rPr>
              <a:t>!</a:t>
            </a:r>
            <a:endParaRPr sz="2400" dirty="0">
              <a:latin typeface="+mn-ea"/>
              <a:cs typeface="Arial"/>
            </a:endParaRPr>
          </a:p>
          <a:p>
            <a:pPr>
              <a:spcBef>
                <a:spcPts val="120"/>
              </a:spcBef>
              <a:buClr>
                <a:srgbClr val="FF0000"/>
              </a:buClr>
              <a:buFont typeface="Arial"/>
              <a:buAutoNum type="arabicPlain"/>
            </a:pPr>
            <a:endParaRPr sz="2400" dirty="0">
              <a:latin typeface="+mn-ea"/>
              <a:cs typeface="Arial"/>
            </a:endParaRPr>
          </a:p>
          <a:p>
            <a:pPr marL="264107" indent="-251410">
              <a:buAutoNum type="arabicPlain"/>
              <a:tabLst>
                <a:tab pos="264107" algn="l"/>
              </a:tabLst>
            </a:pPr>
            <a:r>
              <a:rPr sz="2400" b="1" dirty="0">
                <a:solidFill>
                  <a:srgbClr val="FF0000"/>
                </a:solidFill>
                <a:latin typeface="+mn-ea"/>
                <a:cs typeface="Arial"/>
              </a:rPr>
              <a:t>–</a:t>
            </a:r>
            <a:r>
              <a:rPr sz="2400" b="1" spc="5" dirty="0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문제에</a:t>
            </a:r>
            <a:r>
              <a:rPr sz="2400" b="1" spc="-204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조건이</a:t>
            </a:r>
            <a:r>
              <a:rPr sz="2400" b="1" spc="-18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+mn-ea"/>
                <a:cs typeface="Malgun Gothic"/>
              </a:rPr>
              <a:t>명시되어</a:t>
            </a:r>
            <a:r>
              <a:rPr sz="2400" b="1" spc="-204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있지</a:t>
            </a:r>
            <a:r>
              <a:rPr sz="2400" b="1" spc="-18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않으면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갈</a:t>
            </a:r>
            <a:r>
              <a:rPr sz="2400" b="1" spc="-204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수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있는</a:t>
            </a:r>
            <a:r>
              <a:rPr sz="2400" b="1" spc="-18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정점중</a:t>
            </a:r>
            <a:r>
              <a:rPr sz="2400" b="1" spc="-210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아무거나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+mn-ea"/>
                <a:cs typeface="Malgun Gothic"/>
              </a:rPr>
              <a:t>택해도</a:t>
            </a:r>
            <a:endParaRPr sz="2400" dirty="0">
              <a:latin typeface="+mn-ea"/>
              <a:cs typeface="Malgun Gothic"/>
            </a:endParaRPr>
          </a:p>
          <a:p>
            <a:pPr marL="12697">
              <a:spcBef>
                <a:spcPts val="5"/>
              </a:spcBef>
            </a:pPr>
            <a:r>
              <a:rPr sz="2400" b="1" dirty="0">
                <a:solidFill>
                  <a:srgbClr val="FF0000"/>
                </a:solidFill>
                <a:latin typeface="+mn-ea"/>
                <a:cs typeface="Malgun Gothic"/>
              </a:rPr>
              <a:t>상관</a:t>
            </a:r>
            <a:r>
              <a:rPr sz="2400" b="1" spc="-175" dirty="0">
                <a:solidFill>
                  <a:srgbClr val="FF0000"/>
                </a:solidFill>
                <a:latin typeface="+mn-ea"/>
                <a:cs typeface="Malgun Gothic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+mn-ea"/>
                <a:cs typeface="Arial"/>
              </a:rPr>
              <a:t>X</a:t>
            </a:r>
            <a:endParaRPr sz="2400" dirty="0">
              <a:latin typeface="+mn-ea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8" y="2456309"/>
            <a:ext cx="8264898" cy="6576569"/>
            <a:chOff x="1533144" y="2456688"/>
            <a:chExt cx="8266174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5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6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36872" y="2000145"/>
            <a:ext cx="2933247" cy="1565315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lang="ko-KR" altLang="en-US" sz="3999" dirty="0">
              <a:cs typeface="Arial"/>
            </a:endParaRPr>
          </a:p>
          <a:p>
            <a:pPr>
              <a:spcBef>
                <a:spcPts val="95"/>
              </a:spcBef>
            </a:pPr>
            <a:endParaRPr lang="ko-KR" altLang="en-US" sz="3999" dirty="0">
              <a:cs typeface="Arial"/>
            </a:endParaRPr>
          </a:p>
          <a:p>
            <a:pPr marL="215857"/>
            <a:r>
              <a:rPr lang="en-US" altLang="ko-KR" sz="2000" b="1" dirty="0">
                <a:solidFill>
                  <a:srgbClr val="006FC0"/>
                </a:solidFill>
                <a:cs typeface="Arial"/>
              </a:rPr>
              <a:t>0</a:t>
            </a:r>
            <a:r>
              <a:rPr lang="ko-KR" altLang="en-US"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lang="ko-KR" altLang="en-US"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lang="ko-KR" altLang="en-US"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lang="ko-KR" altLang="en-US"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lang="ko-KR" altLang="en-US"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lang="en-US" altLang="ko-KR" sz="2000" b="1" spc="-10" dirty="0">
                <a:solidFill>
                  <a:srgbClr val="006FC0"/>
                </a:solidFill>
                <a:cs typeface="Arial"/>
              </a:rPr>
              <a:t>.</a:t>
            </a:r>
            <a:endParaRPr lang="ko-KR" altLang="en-US" sz="2000" dirty="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7598A77-C365-2820-F89A-201BBF86D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" y="3565460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832A9351-6A1E-8520-F1DD-CA57628895AF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04919" y="2456309"/>
            <a:ext cx="8264898" cy="6576569"/>
            <a:chOff x="1533144" y="2456688"/>
            <a:chExt cx="8266174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1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5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7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76652" y="2000144"/>
            <a:ext cx="5676659" cy="261725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415207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  <a:p>
            <a:pPr marL="12697">
              <a:spcBef>
                <a:spcPts val="339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0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있으니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수확해준다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 marR="5079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‘0’</a:t>
            </a:r>
            <a:r>
              <a:rPr sz="2000" b="1" spc="-135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7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4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3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4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6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6E9BC79-7A92-4CEC-E003-3A26DA7184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" y="3565460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D33C8BBB-0EB6-7108-BB52-57A37BA7C972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8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597902"/>
            <a:ext cx="2514212" cy="38722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40167" y="3215271"/>
            <a:ext cx="2406279" cy="329514"/>
          </a:xfrm>
          <a:prstGeom prst="rect">
            <a:avLst/>
          </a:prstGeom>
        </p:spPr>
        <p:txBody>
          <a:bodyPr vert="horz" wrap="square" lIns="0" tIns="11428" rIns="0" bIns="0" rtlCol="0">
            <a:spAutoFit/>
          </a:bodyPr>
          <a:lstStyle/>
          <a:p>
            <a:pPr marL="12697"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정점에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도착했다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36872" y="2000144"/>
            <a:ext cx="293324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BD9B184-7A43-78DD-8FC6-058D0BAF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9" name="object 23">
            <a:extLst>
              <a:ext uri="{FF2B5EF4-FFF2-40B4-BE49-F238E27FC236}">
                <a16:creationId xmlns:a16="http://schemas.microsoft.com/office/drawing/2014/main" id="{4BC40294-FDD4-10DD-6843-1AC553BD6E2C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68" y="634624"/>
            <a:ext cx="16685225" cy="751244"/>
          </a:xfrm>
          <a:prstGeom prst="rect">
            <a:avLst/>
          </a:prstGeom>
        </p:spPr>
        <p:txBody>
          <a:bodyPr vert="horz" wrap="square" lIns="0" tIns="12698" rIns="0" bIns="0" rtlCol="0" anchor="ctr">
            <a:spAutoFit/>
          </a:bodyPr>
          <a:lstStyle/>
          <a:p>
            <a:pPr marL="12697">
              <a:lnSpc>
                <a:spcPct val="100000"/>
              </a:lnSpc>
              <a:spcBef>
                <a:spcPts val="100"/>
              </a:spcBef>
            </a:pPr>
            <a:r>
              <a:rPr lang="ko-KR" altLang="en-US" b="1" dirty="0"/>
              <a:t>깊이 우선 탐색</a:t>
            </a:r>
            <a:r>
              <a:rPr lang="en-US" altLang="ko-KR" b="1" dirty="0"/>
              <a:t>(</a:t>
            </a:r>
            <a:r>
              <a:rPr lang="en-US" altLang="ko-KR" b="1" dirty="0" err="1"/>
              <a:t>dfs</a:t>
            </a:r>
            <a:r>
              <a:rPr lang="en-US" altLang="ko-KR" b="1" dirty="0"/>
              <a:t>)</a:t>
            </a:r>
            <a:endParaRPr spc="-25" dirty="0">
              <a:latin typeface="+mn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56061" y="1542050"/>
            <a:ext cx="8961007" cy="7731837"/>
            <a:chOff x="554736" y="1542288"/>
            <a:chExt cx="8962390" cy="7733030"/>
          </a:xfrm>
        </p:grpSpPr>
        <p:sp>
          <p:nvSpPr>
            <p:cNvPr id="4" name="object 4"/>
            <p:cNvSpPr/>
            <p:nvPr/>
          </p:nvSpPr>
          <p:spPr>
            <a:xfrm>
              <a:off x="3930395" y="6704076"/>
              <a:ext cx="5554345" cy="1971675"/>
            </a:xfrm>
            <a:custGeom>
              <a:avLst/>
              <a:gdLst/>
              <a:ahLst/>
              <a:cxnLst/>
              <a:rect l="l" t="t" r="r" b="b"/>
              <a:pathLst>
                <a:path w="5554345" h="1971675">
                  <a:moveTo>
                    <a:pt x="2694431" y="1810512"/>
                  </a:moveTo>
                  <a:lnTo>
                    <a:pt x="5554218" y="1810512"/>
                  </a:lnTo>
                </a:path>
                <a:path w="5554345" h="1971675">
                  <a:moveTo>
                    <a:pt x="0" y="697992"/>
                  </a:moveTo>
                  <a:lnTo>
                    <a:pt x="1854962" y="1971294"/>
                  </a:lnTo>
                </a:path>
                <a:path w="5554345" h="1971675">
                  <a:moveTo>
                    <a:pt x="390143" y="0"/>
                  </a:moveTo>
                  <a:lnTo>
                    <a:pt x="2438654" y="0"/>
                  </a:lnTo>
                </a:path>
              </a:pathLst>
            </a:custGeom>
            <a:ln w="64008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736" y="1542288"/>
              <a:ext cx="6778752" cy="77327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03785" y="3117699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5309" y="47667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0</a:t>
            </a:r>
            <a:endParaRPr sz="3999"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12480" y="6280400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2</a:t>
            </a:r>
            <a:endParaRPr sz="3999"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688" y="4032593"/>
            <a:ext cx="309197" cy="636807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7">
              <a:spcBef>
                <a:spcPts val="110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4</a:t>
            </a:r>
            <a:endParaRPr sz="3999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687" y="6121725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5</a:t>
            </a:r>
            <a:endParaRPr sz="3999"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687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6</a:t>
            </a:r>
            <a:endParaRPr sz="3999"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199013" y="7511906"/>
            <a:ext cx="1850739" cy="1762488"/>
            <a:chOff x="8198866" y="7513066"/>
            <a:chExt cx="1851025" cy="1762760"/>
          </a:xfrm>
        </p:grpSpPr>
        <p:sp>
          <p:nvSpPr>
            <p:cNvPr id="13" name="object 13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918972" y="0"/>
                  </a:moveTo>
                  <a:lnTo>
                    <a:pt x="870170" y="1212"/>
                  </a:lnTo>
                  <a:lnTo>
                    <a:pt x="822031" y="4810"/>
                  </a:lnTo>
                  <a:lnTo>
                    <a:pt x="774619" y="10732"/>
                  </a:lnTo>
                  <a:lnTo>
                    <a:pt x="727996" y="18918"/>
                  </a:lnTo>
                  <a:lnTo>
                    <a:pt x="682228" y="29307"/>
                  </a:lnTo>
                  <a:lnTo>
                    <a:pt x="637376" y="41839"/>
                  </a:lnTo>
                  <a:lnTo>
                    <a:pt x="593505" y="56455"/>
                  </a:lnTo>
                  <a:lnTo>
                    <a:pt x="550679" y="73092"/>
                  </a:lnTo>
                  <a:lnTo>
                    <a:pt x="508960" y="91691"/>
                  </a:lnTo>
                  <a:lnTo>
                    <a:pt x="468412" y="112191"/>
                  </a:lnTo>
                  <a:lnTo>
                    <a:pt x="429099" y="134531"/>
                  </a:lnTo>
                  <a:lnTo>
                    <a:pt x="391085" y="158652"/>
                  </a:lnTo>
                  <a:lnTo>
                    <a:pt x="354432" y="184493"/>
                  </a:lnTo>
                  <a:lnTo>
                    <a:pt x="319205" y="211993"/>
                  </a:lnTo>
                  <a:lnTo>
                    <a:pt x="285467" y="241092"/>
                  </a:lnTo>
                  <a:lnTo>
                    <a:pt x="253281" y="271729"/>
                  </a:lnTo>
                  <a:lnTo>
                    <a:pt x="222712" y="303844"/>
                  </a:lnTo>
                  <a:lnTo>
                    <a:pt x="193821" y="337377"/>
                  </a:lnTo>
                  <a:lnTo>
                    <a:pt x="166674" y="372266"/>
                  </a:lnTo>
                  <a:lnTo>
                    <a:pt x="141334" y="408453"/>
                  </a:lnTo>
                  <a:lnTo>
                    <a:pt x="117864" y="445875"/>
                  </a:lnTo>
                  <a:lnTo>
                    <a:pt x="96327" y="484472"/>
                  </a:lnTo>
                  <a:lnTo>
                    <a:pt x="76788" y="524185"/>
                  </a:lnTo>
                  <a:lnTo>
                    <a:pt x="59310" y="564953"/>
                  </a:lnTo>
                  <a:lnTo>
                    <a:pt x="43956" y="606714"/>
                  </a:lnTo>
                  <a:lnTo>
                    <a:pt x="30789" y="649410"/>
                  </a:lnTo>
                  <a:lnTo>
                    <a:pt x="19874" y="692978"/>
                  </a:lnTo>
                  <a:lnTo>
                    <a:pt x="11274" y="737360"/>
                  </a:lnTo>
                  <a:lnTo>
                    <a:pt x="5053" y="782493"/>
                  </a:lnTo>
                  <a:lnTo>
                    <a:pt x="1273" y="828319"/>
                  </a:lnTo>
                  <a:lnTo>
                    <a:pt x="0" y="874776"/>
                  </a:lnTo>
                  <a:lnTo>
                    <a:pt x="1273" y="921232"/>
                  </a:lnTo>
                  <a:lnTo>
                    <a:pt x="5053" y="967058"/>
                  </a:lnTo>
                  <a:lnTo>
                    <a:pt x="11274" y="1012191"/>
                  </a:lnTo>
                  <a:lnTo>
                    <a:pt x="19874" y="1056573"/>
                  </a:lnTo>
                  <a:lnTo>
                    <a:pt x="30789" y="1100141"/>
                  </a:lnTo>
                  <a:lnTo>
                    <a:pt x="43956" y="1142837"/>
                  </a:lnTo>
                  <a:lnTo>
                    <a:pt x="59310" y="1184598"/>
                  </a:lnTo>
                  <a:lnTo>
                    <a:pt x="76788" y="1225366"/>
                  </a:lnTo>
                  <a:lnTo>
                    <a:pt x="96327" y="1265079"/>
                  </a:lnTo>
                  <a:lnTo>
                    <a:pt x="117864" y="1303676"/>
                  </a:lnTo>
                  <a:lnTo>
                    <a:pt x="141334" y="1341098"/>
                  </a:lnTo>
                  <a:lnTo>
                    <a:pt x="166674" y="1377285"/>
                  </a:lnTo>
                  <a:lnTo>
                    <a:pt x="193821" y="1412174"/>
                  </a:lnTo>
                  <a:lnTo>
                    <a:pt x="222712" y="1445707"/>
                  </a:lnTo>
                  <a:lnTo>
                    <a:pt x="253281" y="1477822"/>
                  </a:lnTo>
                  <a:lnTo>
                    <a:pt x="285467" y="1508459"/>
                  </a:lnTo>
                  <a:lnTo>
                    <a:pt x="319205" y="1537558"/>
                  </a:lnTo>
                  <a:lnTo>
                    <a:pt x="354432" y="1565058"/>
                  </a:lnTo>
                  <a:lnTo>
                    <a:pt x="391085" y="1590899"/>
                  </a:lnTo>
                  <a:lnTo>
                    <a:pt x="429099" y="1615020"/>
                  </a:lnTo>
                  <a:lnTo>
                    <a:pt x="468412" y="1637360"/>
                  </a:lnTo>
                  <a:lnTo>
                    <a:pt x="508960" y="1657860"/>
                  </a:lnTo>
                  <a:lnTo>
                    <a:pt x="550679" y="1676459"/>
                  </a:lnTo>
                  <a:lnTo>
                    <a:pt x="593505" y="1693096"/>
                  </a:lnTo>
                  <a:lnTo>
                    <a:pt x="637376" y="1707712"/>
                  </a:lnTo>
                  <a:lnTo>
                    <a:pt x="682228" y="1720244"/>
                  </a:lnTo>
                  <a:lnTo>
                    <a:pt x="727996" y="1730633"/>
                  </a:lnTo>
                  <a:lnTo>
                    <a:pt x="774619" y="1738819"/>
                  </a:lnTo>
                  <a:lnTo>
                    <a:pt x="822031" y="1744741"/>
                  </a:lnTo>
                  <a:lnTo>
                    <a:pt x="870170" y="1748339"/>
                  </a:lnTo>
                  <a:lnTo>
                    <a:pt x="918972" y="1749552"/>
                  </a:lnTo>
                  <a:lnTo>
                    <a:pt x="967773" y="1748339"/>
                  </a:lnTo>
                  <a:lnTo>
                    <a:pt x="1015912" y="1744741"/>
                  </a:lnTo>
                  <a:lnTo>
                    <a:pt x="1063324" y="1738819"/>
                  </a:lnTo>
                  <a:lnTo>
                    <a:pt x="1109947" y="1730633"/>
                  </a:lnTo>
                  <a:lnTo>
                    <a:pt x="1155715" y="1720244"/>
                  </a:lnTo>
                  <a:lnTo>
                    <a:pt x="1200567" y="1707712"/>
                  </a:lnTo>
                  <a:lnTo>
                    <a:pt x="1244438" y="1693096"/>
                  </a:lnTo>
                  <a:lnTo>
                    <a:pt x="1287264" y="1676459"/>
                  </a:lnTo>
                  <a:lnTo>
                    <a:pt x="1328983" y="1657860"/>
                  </a:lnTo>
                  <a:lnTo>
                    <a:pt x="1369531" y="1637360"/>
                  </a:lnTo>
                  <a:lnTo>
                    <a:pt x="1408844" y="1615020"/>
                  </a:lnTo>
                  <a:lnTo>
                    <a:pt x="1446858" y="1590899"/>
                  </a:lnTo>
                  <a:lnTo>
                    <a:pt x="1483511" y="1565058"/>
                  </a:lnTo>
                  <a:lnTo>
                    <a:pt x="1518738" y="1537558"/>
                  </a:lnTo>
                  <a:lnTo>
                    <a:pt x="1552476" y="1508459"/>
                  </a:lnTo>
                  <a:lnTo>
                    <a:pt x="1584662" y="1477822"/>
                  </a:lnTo>
                  <a:lnTo>
                    <a:pt x="1615231" y="1445707"/>
                  </a:lnTo>
                  <a:lnTo>
                    <a:pt x="1644122" y="1412174"/>
                  </a:lnTo>
                  <a:lnTo>
                    <a:pt x="1671269" y="1377285"/>
                  </a:lnTo>
                  <a:lnTo>
                    <a:pt x="1696609" y="1341098"/>
                  </a:lnTo>
                  <a:lnTo>
                    <a:pt x="1720079" y="1303676"/>
                  </a:lnTo>
                  <a:lnTo>
                    <a:pt x="1741616" y="1265079"/>
                  </a:lnTo>
                  <a:lnTo>
                    <a:pt x="1761155" y="1225366"/>
                  </a:lnTo>
                  <a:lnTo>
                    <a:pt x="1778633" y="1184598"/>
                  </a:lnTo>
                  <a:lnTo>
                    <a:pt x="1793987" y="1142837"/>
                  </a:lnTo>
                  <a:lnTo>
                    <a:pt x="1807154" y="1100141"/>
                  </a:lnTo>
                  <a:lnTo>
                    <a:pt x="1818069" y="1056573"/>
                  </a:lnTo>
                  <a:lnTo>
                    <a:pt x="1826669" y="1012191"/>
                  </a:lnTo>
                  <a:lnTo>
                    <a:pt x="1832890" y="967058"/>
                  </a:lnTo>
                  <a:lnTo>
                    <a:pt x="1836670" y="921232"/>
                  </a:lnTo>
                  <a:lnTo>
                    <a:pt x="1837943" y="874776"/>
                  </a:lnTo>
                  <a:lnTo>
                    <a:pt x="1836670" y="828319"/>
                  </a:lnTo>
                  <a:lnTo>
                    <a:pt x="1832890" y="782493"/>
                  </a:lnTo>
                  <a:lnTo>
                    <a:pt x="1826669" y="737360"/>
                  </a:lnTo>
                  <a:lnTo>
                    <a:pt x="1818069" y="692978"/>
                  </a:lnTo>
                  <a:lnTo>
                    <a:pt x="1807154" y="649410"/>
                  </a:lnTo>
                  <a:lnTo>
                    <a:pt x="1793987" y="606714"/>
                  </a:lnTo>
                  <a:lnTo>
                    <a:pt x="1778633" y="564953"/>
                  </a:lnTo>
                  <a:lnTo>
                    <a:pt x="1761155" y="524185"/>
                  </a:lnTo>
                  <a:lnTo>
                    <a:pt x="1741616" y="484472"/>
                  </a:lnTo>
                  <a:lnTo>
                    <a:pt x="1720079" y="445875"/>
                  </a:lnTo>
                  <a:lnTo>
                    <a:pt x="1696609" y="408453"/>
                  </a:lnTo>
                  <a:lnTo>
                    <a:pt x="1671269" y="372266"/>
                  </a:lnTo>
                  <a:lnTo>
                    <a:pt x="1644122" y="337377"/>
                  </a:lnTo>
                  <a:lnTo>
                    <a:pt x="1615231" y="303844"/>
                  </a:lnTo>
                  <a:lnTo>
                    <a:pt x="1584662" y="271729"/>
                  </a:lnTo>
                  <a:lnTo>
                    <a:pt x="1552476" y="241092"/>
                  </a:lnTo>
                  <a:lnTo>
                    <a:pt x="1518738" y="211993"/>
                  </a:lnTo>
                  <a:lnTo>
                    <a:pt x="1483511" y="184493"/>
                  </a:lnTo>
                  <a:lnTo>
                    <a:pt x="1446858" y="158652"/>
                  </a:lnTo>
                  <a:lnTo>
                    <a:pt x="1408844" y="134531"/>
                  </a:lnTo>
                  <a:lnTo>
                    <a:pt x="1369531" y="112191"/>
                  </a:lnTo>
                  <a:lnTo>
                    <a:pt x="1328983" y="91691"/>
                  </a:lnTo>
                  <a:lnTo>
                    <a:pt x="1287264" y="73092"/>
                  </a:lnTo>
                  <a:lnTo>
                    <a:pt x="1244438" y="56455"/>
                  </a:lnTo>
                  <a:lnTo>
                    <a:pt x="1200567" y="41839"/>
                  </a:lnTo>
                  <a:lnTo>
                    <a:pt x="1155715" y="29307"/>
                  </a:lnTo>
                  <a:lnTo>
                    <a:pt x="1109947" y="18918"/>
                  </a:lnTo>
                  <a:lnTo>
                    <a:pt x="1063324" y="10732"/>
                  </a:lnTo>
                  <a:lnTo>
                    <a:pt x="1015912" y="4810"/>
                  </a:lnTo>
                  <a:lnTo>
                    <a:pt x="967773" y="1212"/>
                  </a:lnTo>
                  <a:lnTo>
                    <a:pt x="9189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05216" y="7519416"/>
              <a:ext cx="1838325" cy="1750060"/>
            </a:xfrm>
            <a:custGeom>
              <a:avLst/>
              <a:gdLst/>
              <a:ahLst/>
              <a:cxnLst/>
              <a:rect l="l" t="t" r="r" b="b"/>
              <a:pathLst>
                <a:path w="1838325" h="1750059">
                  <a:moveTo>
                    <a:pt x="0" y="874776"/>
                  </a:moveTo>
                  <a:lnTo>
                    <a:pt x="1273" y="828319"/>
                  </a:lnTo>
                  <a:lnTo>
                    <a:pt x="5053" y="782493"/>
                  </a:lnTo>
                  <a:lnTo>
                    <a:pt x="11274" y="737360"/>
                  </a:lnTo>
                  <a:lnTo>
                    <a:pt x="19874" y="692978"/>
                  </a:lnTo>
                  <a:lnTo>
                    <a:pt x="30789" y="649410"/>
                  </a:lnTo>
                  <a:lnTo>
                    <a:pt x="43956" y="606714"/>
                  </a:lnTo>
                  <a:lnTo>
                    <a:pt x="59310" y="564953"/>
                  </a:lnTo>
                  <a:lnTo>
                    <a:pt x="76788" y="524185"/>
                  </a:lnTo>
                  <a:lnTo>
                    <a:pt x="96327" y="484472"/>
                  </a:lnTo>
                  <a:lnTo>
                    <a:pt x="117864" y="445875"/>
                  </a:lnTo>
                  <a:lnTo>
                    <a:pt x="141334" y="408453"/>
                  </a:lnTo>
                  <a:lnTo>
                    <a:pt x="166674" y="372266"/>
                  </a:lnTo>
                  <a:lnTo>
                    <a:pt x="193821" y="337377"/>
                  </a:lnTo>
                  <a:lnTo>
                    <a:pt x="222712" y="303844"/>
                  </a:lnTo>
                  <a:lnTo>
                    <a:pt x="253281" y="271729"/>
                  </a:lnTo>
                  <a:lnTo>
                    <a:pt x="285467" y="241092"/>
                  </a:lnTo>
                  <a:lnTo>
                    <a:pt x="319205" y="211993"/>
                  </a:lnTo>
                  <a:lnTo>
                    <a:pt x="354432" y="184493"/>
                  </a:lnTo>
                  <a:lnTo>
                    <a:pt x="391085" y="158652"/>
                  </a:lnTo>
                  <a:lnTo>
                    <a:pt x="429099" y="134531"/>
                  </a:lnTo>
                  <a:lnTo>
                    <a:pt x="468412" y="112191"/>
                  </a:lnTo>
                  <a:lnTo>
                    <a:pt x="508960" y="91691"/>
                  </a:lnTo>
                  <a:lnTo>
                    <a:pt x="550679" y="73092"/>
                  </a:lnTo>
                  <a:lnTo>
                    <a:pt x="593505" y="56455"/>
                  </a:lnTo>
                  <a:lnTo>
                    <a:pt x="637376" y="41839"/>
                  </a:lnTo>
                  <a:lnTo>
                    <a:pt x="682228" y="29307"/>
                  </a:lnTo>
                  <a:lnTo>
                    <a:pt x="727996" y="18918"/>
                  </a:lnTo>
                  <a:lnTo>
                    <a:pt x="774619" y="10732"/>
                  </a:lnTo>
                  <a:lnTo>
                    <a:pt x="822031" y="4810"/>
                  </a:lnTo>
                  <a:lnTo>
                    <a:pt x="870170" y="1212"/>
                  </a:lnTo>
                  <a:lnTo>
                    <a:pt x="918972" y="0"/>
                  </a:lnTo>
                  <a:lnTo>
                    <a:pt x="967773" y="1212"/>
                  </a:lnTo>
                  <a:lnTo>
                    <a:pt x="1015912" y="4810"/>
                  </a:lnTo>
                  <a:lnTo>
                    <a:pt x="1063324" y="10732"/>
                  </a:lnTo>
                  <a:lnTo>
                    <a:pt x="1109947" y="18918"/>
                  </a:lnTo>
                  <a:lnTo>
                    <a:pt x="1155715" y="29307"/>
                  </a:lnTo>
                  <a:lnTo>
                    <a:pt x="1200567" y="41839"/>
                  </a:lnTo>
                  <a:lnTo>
                    <a:pt x="1244438" y="56455"/>
                  </a:lnTo>
                  <a:lnTo>
                    <a:pt x="1287264" y="73092"/>
                  </a:lnTo>
                  <a:lnTo>
                    <a:pt x="1328983" y="91691"/>
                  </a:lnTo>
                  <a:lnTo>
                    <a:pt x="1369531" y="112191"/>
                  </a:lnTo>
                  <a:lnTo>
                    <a:pt x="1408844" y="134531"/>
                  </a:lnTo>
                  <a:lnTo>
                    <a:pt x="1446858" y="158652"/>
                  </a:lnTo>
                  <a:lnTo>
                    <a:pt x="1483511" y="184493"/>
                  </a:lnTo>
                  <a:lnTo>
                    <a:pt x="1518738" y="211993"/>
                  </a:lnTo>
                  <a:lnTo>
                    <a:pt x="1552476" y="241092"/>
                  </a:lnTo>
                  <a:lnTo>
                    <a:pt x="1584662" y="271729"/>
                  </a:lnTo>
                  <a:lnTo>
                    <a:pt x="1615231" y="303844"/>
                  </a:lnTo>
                  <a:lnTo>
                    <a:pt x="1644122" y="337377"/>
                  </a:lnTo>
                  <a:lnTo>
                    <a:pt x="1671269" y="372266"/>
                  </a:lnTo>
                  <a:lnTo>
                    <a:pt x="1696609" y="408453"/>
                  </a:lnTo>
                  <a:lnTo>
                    <a:pt x="1720079" y="445875"/>
                  </a:lnTo>
                  <a:lnTo>
                    <a:pt x="1741616" y="484472"/>
                  </a:lnTo>
                  <a:lnTo>
                    <a:pt x="1761155" y="524185"/>
                  </a:lnTo>
                  <a:lnTo>
                    <a:pt x="1778633" y="564953"/>
                  </a:lnTo>
                  <a:lnTo>
                    <a:pt x="1793987" y="606714"/>
                  </a:lnTo>
                  <a:lnTo>
                    <a:pt x="1807154" y="649410"/>
                  </a:lnTo>
                  <a:lnTo>
                    <a:pt x="1818069" y="692978"/>
                  </a:lnTo>
                  <a:lnTo>
                    <a:pt x="1826669" y="737360"/>
                  </a:lnTo>
                  <a:lnTo>
                    <a:pt x="1832890" y="782493"/>
                  </a:lnTo>
                  <a:lnTo>
                    <a:pt x="1836670" y="828319"/>
                  </a:lnTo>
                  <a:lnTo>
                    <a:pt x="1837943" y="874776"/>
                  </a:lnTo>
                  <a:lnTo>
                    <a:pt x="1836670" y="921232"/>
                  </a:lnTo>
                  <a:lnTo>
                    <a:pt x="1832890" y="967058"/>
                  </a:lnTo>
                  <a:lnTo>
                    <a:pt x="1826669" y="1012191"/>
                  </a:lnTo>
                  <a:lnTo>
                    <a:pt x="1818069" y="1056573"/>
                  </a:lnTo>
                  <a:lnTo>
                    <a:pt x="1807154" y="1100141"/>
                  </a:lnTo>
                  <a:lnTo>
                    <a:pt x="1793987" y="1142837"/>
                  </a:lnTo>
                  <a:lnTo>
                    <a:pt x="1778633" y="1184598"/>
                  </a:lnTo>
                  <a:lnTo>
                    <a:pt x="1761155" y="1225366"/>
                  </a:lnTo>
                  <a:lnTo>
                    <a:pt x="1741616" y="1265079"/>
                  </a:lnTo>
                  <a:lnTo>
                    <a:pt x="1720079" y="1303676"/>
                  </a:lnTo>
                  <a:lnTo>
                    <a:pt x="1696609" y="1341098"/>
                  </a:lnTo>
                  <a:lnTo>
                    <a:pt x="1671269" y="1377285"/>
                  </a:lnTo>
                  <a:lnTo>
                    <a:pt x="1644122" y="1412174"/>
                  </a:lnTo>
                  <a:lnTo>
                    <a:pt x="1615231" y="1445707"/>
                  </a:lnTo>
                  <a:lnTo>
                    <a:pt x="1584662" y="1477822"/>
                  </a:lnTo>
                  <a:lnTo>
                    <a:pt x="1552476" y="1508459"/>
                  </a:lnTo>
                  <a:lnTo>
                    <a:pt x="1518738" y="1537558"/>
                  </a:lnTo>
                  <a:lnTo>
                    <a:pt x="1483511" y="1565058"/>
                  </a:lnTo>
                  <a:lnTo>
                    <a:pt x="1446858" y="1590899"/>
                  </a:lnTo>
                  <a:lnTo>
                    <a:pt x="1408844" y="1615020"/>
                  </a:lnTo>
                  <a:lnTo>
                    <a:pt x="1369531" y="1637360"/>
                  </a:lnTo>
                  <a:lnTo>
                    <a:pt x="1328983" y="1657860"/>
                  </a:lnTo>
                  <a:lnTo>
                    <a:pt x="1287264" y="1676459"/>
                  </a:lnTo>
                  <a:lnTo>
                    <a:pt x="1244438" y="1693096"/>
                  </a:lnTo>
                  <a:lnTo>
                    <a:pt x="1200567" y="1707712"/>
                  </a:lnTo>
                  <a:lnTo>
                    <a:pt x="1155715" y="1720244"/>
                  </a:lnTo>
                  <a:lnTo>
                    <a:pt x="1109947" y="1730633"/>
                  </a:lnTo>
                  <a:lnTo>
                    <a:pt x="1063324" y="1738819"/>
                  </a:lnTo>
                  <a:lnTo>
                    <a:pt x="1015912" y="1744741"/>
                  </a:lnTo>
                  <a:lnTo>
                    <a:pt x="967773" y="1748339"/>
                  </a:lnTo>
                  <a:lnTo>
                    <a:pt x="918972" y="1749552"/>
                  </a:lnTo>
                  <a:lnTo>
                    <a:pt x="870170" y="1748339"/>
                  </a:lnTo>
                  <a:lnTo>
                    <a:pt x="822031" y="1744741"/>
                  </a:lnTo>
                  <a:lnTo>
                    <a:pt x="774619" y="1738819"/>
                  </a:lnTo>
                  <a:lnTo>
                    <a:pt x="727996" y="1730633"/>
                  </a:lnTo>
                  <a:lnTo>
                    <a:pt x="682228" y="1720244"/>
                  </a:lnTo>
                  <a:lnTo>
                    <a:pt x="637376" y="1707712"/>
                  </a:lnTo>
                  <a:lnTo>
                    <a:pt x="593505" y="1693096"/>
                  </a:lnTo>
                  <a:lnTo>
                    <a:pt x="550679" y="1676459"/>
                  </a:lnTo>
                  <a:lnTo>
                    <a:pt x="508960" y="1657860"/>
                  </a:lnTo>
                  <a:lnTo>
                    <a:pt x="468412" y="1637360"/>
                  </a:lnTo>
                  <a:lnTo>
                    <a:pt x="429099" y="1615020"/>
                  </a:lnTo>
                  <a:lnTo>
                    <a:pt x="391085" y="1590899"/>
                  </a:lnTo>
                  <a:lnTo>
                    <a:pt x="354432" y="1565058"/>
                  </a:lnTo>
                  <a:lnTo>
                    <a:pt x="319205" y="1537558"/>
                  </a:lnTo>
                  <a:lnTo>
                    <a:pt x="285467" y="1508459"/>
                  </a:lnTo>
                  <a:lnTo>
                    <a:pt x="253281" y="1477822"/>
                  </a:lnTo>
                  <a:lnTo>
                    <a:pt x="222712" y="1445707"/>
                  </a:lnTo>
                  <a:lnTo>
                    <a:pt x="193821" y="1412174"/>
                  </a:lnTo>
                  <a:lnTo>
                    <a:pt x="166674" y="1377285"/>
                  </a:lnTo>
                  <a:lnTo>
                    <a:pt x="141334" y="1341098"/>
                  </a:lnTo>
                  <a:lnTo>
                    <a:pt x="117864" y="1303676"/>
                  </a:lnTo>
                  <a:lnTo>
                    <a:pt x="96327" y="1265079"/>
                  </a:lnTo>
                  <a:lnTo>
                    <a:pt x="76788" y="1225366"/>
                  </a:lnTo>
                  <a:lnTo>
                    <a:pt x="59310" y="1184598"/>
                  </a:lnTo>
                  <a:lnTo>
                    <a:pt x="43956" y="1142837"/>
                  </a:lnTo>
                  <a:lnTo>
                    <a:pt x="30789" y="1100141"/>
                  </a:lnTo>
                  <a:lnTo>
                    <a:pt x="19874" y="1056573"/>
                  </a:lnTo>
                  <a:lnTo>
                    <a:pt x="11274" y="1012191"/>
                  </a:lnTo>
                  <a:lnTo>
                    <a:pt x="5053" y="967058"/>
                  </a:lnTo>
                  <a:lnTo>
                    <a:pt x="1273" y="921232"/>
                  </a:lnTo>
                  <a:lnTo>
                    <a:pt x="0" y="874776"/>
                  </a:lnTo>
                  <a:close/>
                </a:path>
              </a:pathLst>
            </a:custGeom>
            <a:ln w="12192">
              <a:solidFill>
                <a:srgbClr val="1E1C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69529" y="8062620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7</a:t>
            </a:r>
            <a:endParaRPr sz="3999"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687" y="2092256"/>
            <a:ext cx="308562" cy="636172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7">
              <a:spcBef>
                <a:spcPts val="105"/>
              </a:spcBef>
            </a:pPr>
            <a:r>
              <a:rPr sz="3999" b="1" spc="-50" dirty="0">
                <a:solidFill>
                  <a:srgbClr val="1E1C11"/>
                </a:solidFill>
                <a:cs typeface="Arial"/>
              </a:rPr>
              <a:t>3</a:t>
            </a:r>
            <a:endParaRPr sz="3999"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34319" y="2456309"/>
            <a:ext cx="8264899" cy="6576569"/>
            <a:chOff x="1533144" y="2456688"/>
            <a:chExt cx="8266175" cy="6577584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144" y="5065776"/>
              <a:ext cx="633983" cy="7162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7272" y="2456688"/>
              <a:ext cx="637031" cy="719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1384" y="6382512"/>
              <a:ext cx="633984" cy="719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5336" y="8314944"/>
              <a:ext cx="633983" cy="719328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17042181" y="9746776"/>
            <a:ext cx="736486" cy="2949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8092">
              <a:lnSpc>
                <a:spcPts val="2305"/>
              </a:lnSpc>
            </a:pPr>
            <a:fld id="{81D60167-4931-47E6-BA6A-407CBD079E47}" type="slidenum">
              <a:rPr spc="-25" dirty="0">
                <a:latin typeface="+mn-lt"/>
              </a:rPr>
              <a:pPr marL="38092">
                <a:lnSpc>
                  <a:spcPts val="2305"/>
                </a:lnSpc>
              </a:pPr>
              <a:t>9</a:t>
            </a:fld>
            <a:endParaRPr spc="-25" dirty="0">
              <a:latin typeface="+mn-l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36784" y="6079822"/>
            <a:ext cx="2514212" cy="90780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9203" rIns="0" bIns="0" rtlCol="0">
            <a:spAutoFit/>
          </a:bodyPr>
          <a:lstStyle/>
          <a:p>
            <a:pPr marL="820891">
              <a:spcBef>
                <a:spcPts val="86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1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  <a:p>
            <a:pPr marL="820891">
              <a:spcBef>
                <a:spcPts val="1920"/>
              </a:spcBef>
            </a:pPr>
            <a:r>
              <a:rPr b="1" dirty="0">
                <a:solidFill>
                  <a:srgbClr val="1E1C11"/>
                </a:solidFill>
                <a:cs typeface="Arial"/>
              </a:rPr>
              <a:t>0</a:t>
            </a:r>
            <a:r>
              <a:rPr b="1" dirty="0">
                <a:solidFill>
                  <a:srgbClr val="1E1C11"/>
                </a:solidFill>
                <a:cs typeface="Malgun Gothic"/>
              </a:rPr>
              <a:t>번</a:t>
            </a:r>
            <a:r>
              <a:rPr b="1" spc="-125" dirty="0">
                <a:solidFill>
                  <a:srgbClr val="1E1C11"/>
                </a:solidFill>
                <a:cs typeface="Malgun Gothic"/>
              </a:rPr>
              <a:t> </a:t>
            </a:r>
            <a:r>
              <a:rPr b="1" spc="-25" dirty="0">
                <a:solidFill>
                  <a:srgbClr val="1E1C11"/>
                </a:solidFill>
                <a:cs typeface="Malgun Gothic"/>
              </a:rPr>
              <a:t>정점</a:t>
            </a:r>
            <a:endParaRPr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555064" y="2000144"/>
            <a:ext cx="5677294" cy="2572623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R="372036" algn="ctr">
              <a:spcBef>
                <a:spcPts val="110"/>
              </a:spcBef>
            </a:pPr>
            <a:r>
              <a:rPr sz="3999" b="1" dirty="0">
                <a:solidFill>
                  <a:srgbClr val="FF0000"/>
                </a:solidFill>
                <a:cs typeface="Malgun Gothic"/>
              </a:rPr>
              <a:t>사과</a:t>
            </a:r>
            <a:r>
              <a:rPr sz="3999" b="1" spc="-315" dirty="0">
                <a:solidFill>
                  <a:srgbClr val="FF0000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Malgun Gothic"/>
              </a:rPr>
              <a:t>합계</a:t>
            </a:r>
            <a:r>
              <a:rPr sz="3999" b="1" spc="-335" dirty="0">
                <a:solidFill>
                  <a:srgbClr val="1E1C11"/>
                </a:solidFill>
                <a:cs typeface="Malgun Gothic"/>
              </a:rPr>
              <a:t> </a:t>
            </a:r>
            <a:r>
              <a:rPr sz="3999" b="1" dirty="0">
                <a:solidFill>
                  <a:srgbClr val="1E1C11"/>
                </a:solidFill>
                <a:cs typeface="Arial"/>
              </a:rPr>
              <a:t>:</a:t>
            </a:r>
            <a:r>
              <a:rPr sz="3999" b="1" spc="-5" dirty="0">
                <a:solidFill>
                  <a:srgbClr val="1E1C11"/>
                </a:solidFill>
                <a:cs typeface="Arial"/>
              </a:rPr>
              <a:t> </a:t>
            </a:r>
            <a:r>
              <a:rPr sz="3999" b="1" spc="-50" dirty="0">
                <a:solidFill>
                  <a:srgbClr val="1E1C11"/>
                </a:solidFill>
                <a:cs typeface="Arial"/>
              </a:rPr>
              <a:t>1</a:t>
            </a:r>
            <a:endParaRPr sz="3999">
              <a:cs typeface="Arial"/>
            </a:endParaRPr>
          </a:p>
          <a:p>
            <a:pPr marL="12697">
              <a:spcBef>
                <a:spcPts val="3244"/>
              </a:spcBef>
            </a:pPr>
            <a:r>
              <a:rPr sz="2000" b="1" dirty="0">
                <a:solidFill>
                  <a:srgbClr val="006FC0"/>
                </a:solidFill>
                <a:cs typeface="Arial"/>
              </a:rPr>
              <a:t>1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정점에는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사과가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없다</a:t>
            </a:r>
            <a:r>
              <a:rPr sz="2000" b="1" spc="-25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  <a:p>
            <a:pPr>
              <a:spcBef>
                <a:spcPts val="100"/>
              </a:spcBef>
            </a:pPr>
            <a:endParaRPr sz="2000">
              <a:cs typeface="Arial"/>
            </a:endParaRPr>
          </a:p>
          <a:p>
            <a:pPr marL="12697" marR="5079"/>
            <a:r>
              <a:rPr sz="2000" b="1" dirty="0">
                <a:solidFill>
                  <a:srgbClr val="006FC0"/>
                </a:solidFill>
                <a:cs typeface="Malgun Gothic"/>
              </a:rPr>
              <a:t>현재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정점은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루트로부터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FF0000"/>
                </a:solidFill>
                <a:cs typeface="Arial"/>
              </a:rPr>
              <a:t>‘1’</a:t>
            </a:r>
            <a:r>
              <a:rPr sz="2000" b="1" spc="-130" dirty="0">
                <a:solidFill>
                  <a:srgbClr val="FF0000"/>
                </a:solidFill>
                <a:cs typeface="Arial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떨어진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거리이며</a:t>
            </a:r>
            <a:r>
              <a:rPr sz="2000" b="1" dirty="0">
                <a:solidFill>
                  <a:srgbClr val="006FC0"/>
                </a:solidFill>
                <a:cs typeface="Arial"/>
              </a:rPr>
              <a:t>,</a:t>
            </a:r>
            <a:r>
              <a:rPr sz="2000" b="1" spc="-10" dirty="0">
                <a:solidFill>
                  <a:srgbClr val="006FC0"/>
                </a:solidFill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갈</a:t>
            </a:r>
            <a:r>
              <a:rPr sz="2000" b="1" spc="-17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50" dirty="0">
                <a:solidFill>
                  <a:srgbClr val="006FC0"/>
                </a:solidFill>
                <a:cs typeface="Malgun Gothic"/>
              </a:rPr>
              <a:t>수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있는</a:t>
            </a:r>
            <a:r>
              <a:rPr sz="2000" b="1" spc="-16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정점이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있으므로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지금</a:t>
            </a:r>
            <a:r>
              <a:rPr sz="2000" b="1" spc="-155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정점을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5" dirty="0">
                <a:solidFill>
                  <a:srgbClr val="006FC0"/>
                </a:solidFill>
                <a:cs typeface="Malgun Gothic"/>
              </a:rPr>
              <a:t>스택에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넣어주고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dirty="0">
                <a:solidFill>
                  <a:srgbClr val="006FC0"/>
                </a:solidFill>
                <a:cs typeface="Malgun Gothic"/>
              </a:rPr>
              <a:t>다음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정점으로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이동할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10" dirty="0">
                <a:solidFill>
                  <a:srgbClr val="006FC0"/>
                </a:solidFill>
                <a:cs typeface="Malgun Gothic"/>
              </a:rPr>
              <a:t>준비를</a:t>
            </a:r>
            <a:r>
              <a:rPr sz="2000" b="1" spc="-150" dirty="0">
                <a:solidFill>
                  <a:srgbClr val="006FC0"/>
                </a:solidFill>
                <a:cs typeface="Malgun Gothic"/>
              </a:rPr>
              <a:t> </a:t>
            </a:r>
            <a:r>
              <a:rPr sz="2000" b="1" spc="-20" dirty="0">
                <a:solidFill>
                  <a:srgbClr val="006FC0"/>
                </a:solidFill>
                <a:cs typeface="Malgun Gothic"/>
              </a:rPr>
              <a:t>해준다</a:t>
            </a:r>
            <a:r>
              <a:rPr sz="2000" b="1" spc="-20" dirty="0">
                <a:solidFill>
                  <a:srgbClr val="006FC0"/>
                </a:solidFill>
                <a:cs typeface="Arial"/>
              </a:rPr>
              <a:t>.</a:t>
            </a:r>
            <a:endParaRPr sz="2000">
              <a:cs typeface="Arial"/>
            </a:endParaRP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8C20533F-57B9-EB41-7999-E91F6BDAB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99" y="1911543"/>
            <a:ext cx="1263982" cy="1263982"/>
          </a:xfrm>
          <a:prstGeom prst="rect">
            <a:avLst/>
          </a:prstGeom>
        </p:spPr>
      </p:pic>
      <p:sp>
        <p:nvSpPr>
          <p:cNvPr id="28" name="object 23">
            <a:extLst>
              <a:ext uri="{FF2B5EF4-FFF2-40B4-BE49-F238E27FC236}">
                <a16:creationId xmlns:a16="http://schemas.microsoft.com/office/drawing/2014/main" id="{82C89B21-5F9C-8CDD-1B05-CEF27C30789B}"/>
              </a:ext>
            </a:extLst>
          </p:cNvPr>
          <p:cNvSpPr txBox="1"/>
          <p:nvPr/>
        </p:nvSpPr>
        <p:spPr>
          <a:xfrm>
            <a:off x="14304263" y="2011680"/>
            <a:ext cx="3697604" cy="5105400"/>
          </a:xfrm>
          <a:prstGeom prst="rect">
            <a:avLst/>
          </a:prstGeom>
          <a:ln w="12192">
            <a:solidFill>
              <a:srgbClr val="1E1C11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1087120">
              <a:lnSpc>
                <a:spcPct val="100000"/>
              </a:lnSpc>
              <a:spcBef>
                <a:spcPts val="35"/>
              </a:spcBef>
            </a:pPr>
            <a:r>
              <a:rPr sz="3600" b="1" spc="-10" dirty="0">
                <a:solidFill>
                  <a:srgbClr val="1E1C11"/>
                </a:solidFill>
                <a:latin typeface="Arial"/>
                <a:cs typeface="Arial"/>
              </a:rPr>
              <a:t>STACK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3596</TotalTime>
  <Words>1906</Words>
  <Application>Microsoft Office PowerPoint</Application>
  <PresentationFormat>사용자 지정</PresentationFormat>
  <Paragraphs>575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Spica Neue P</vt:lpstr>
      <vt:lpstr>Spica Neue P Bold</vt:lpstr>
      <vt:lpstr>Spica Neue P Light</vt:lpstr>
      <vt:lpstr>游ゴシック</vt:lpstr>
      <vt:lpstr>Malgun Gothic</vt:lpstr>
      <vt:lpstr>Arial</vt:lpstr>
      <vt:lpstr>Wingdings</vt:lpstr>
      <vt:lpstr>Uranus - Contents</vt:lpstr>
      <vt:lpstr>Uranus - No Header</vt:lpstr>
      <vt:lpstr>Uranus - Free Layout</vt:lpstr>
      <vt:lpstr>그래프 탐색</vt:lpstr>
      <vt:lpstr>목차</vt:lpstr>
      <vt:lpstr>깊이 우선 탐색(dfs)이란?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깊이 우선 탐색(dfs)</vt:lpstr>
      <vt:lpstr>너비 우선 탐색(bfs)이란?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  <vt:lpstr>너비 우선 탐색(bfs)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147</cp:revision>
  <dcterms:created xsi:type="dcterms:W3CDTF">2016-06-18T12:18:23Z</dcterms:created>
  <dcterms:modified xsi:type="dcterms:W3CDTF">2025-02-09T05:43:17Z</dcterms:modified>
</cp:coreProperties>
</file>