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8D7B0-0233-4B38-BA3B-94AAED327FD9}">
  <a:tblStyle styleId="{8CC8D7B0-0233-4B38-BA3B-94AAED327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1" y="135620"/>
            <a:ext cx="3754705" cy="4838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3"/>
          <p:cNvGraphicFramePr/>
          <p:nvPr>
            <p:extLst>
              <p:ext uri="{D42A27DB-BD31-4B8C-83A1-F6EECF244321}">
                <p14:modId xmlns:p14="http://schemas.microsoft.com/office/powerpoint/2010/main" val="3000159979"/>
              </p:ext>
            </p:extLst>
          </p:nvPr>
        </p:nvGraphicFramePr>
        <p:xfrm>
          <a:off x="4574173" y="187446"/>
          <a:ext cx="4309401" cy="4917879"/>
        </p:xfrm>
        <a:graphic>
          <a:graphicData uri="http://schemas.openxmlformats.org/drawingml/2006/table">
            <a:tbl>
              <a:tblPr>
                <a:noFill/>
                <a:tableStyleId>{8CC8D7B0-0233-4B38-BA3B-94AAED327FD9}</a:tableStyleId>
              </a:tblPr>
              <a:tblGrid>
                <a:gridCol w="81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tx1"/>
                          </a:solidFill>
                        </a:rPr>
                        <a:t>태그</a:t>
                      </a:r>
                      <a:endParaRPr sz="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tx1"/>
                          </a:solidFill>
                        </a:rPr>
                        <a:t>아이디또는 클레스명</a:t>
                      </a:r>
                      <a:endParaRPr sz="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tx1"/>
                          </a:solidFill>
                        </a:rPr>
                        <a:t>크기</a:t>
                      </a:r>
                      <a:endParaRPr sz="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" sz="500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id="header"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100%; height: 150px;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" sz="500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headerWrap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ourier New"/>
                          <a:cs typeface="Arial"/>
                          <a:sym typeface="Courier New"/>
                        </a:rPr>
                        <a:t>width: 1230px; height: 150px;</a:t>
                      </a:r>
                      <a:endParaRPr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Courier New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" sz="50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 id="main"</a:t>
                      </a:r>
                    </a:p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100%; height: 350px;</a:t>
                      </a: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5main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mainWrap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5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" sz="5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id="content"</a:t>
                      </a: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100%;</a:t>
                      </a: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6-1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id="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conBlockLeft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 sz="500" dirty="0">
                        <a:solidFill>
                          <a:schemeClr val="tx1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width: 280px; height: 430px;</a:t>
                      </a: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0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6-2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conBlockCenter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width: 280px;  height: 430px;</a:t>
                      </a:r>
                    </a:p>
                    <a:p>
                      <a:pPr marL="0" lvl="0" indent="0" algn="l" rtl="0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dirty="0">
                        <a:solidFill>
                          <a:schemeClr val="tx1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1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6-3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conBlockRight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width: 280px;  height: 430px;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id="footer"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width: 100%; height: 300px;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22940457"/>
                  </a:ext>
                </a:extLst>
              </a:tr>
              <a:tr h="326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Id=“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footerContainer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1230px; height: 300px;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81867853"/>
                  </a:ext>
                </a:extLst>
              </a:tr>
              <a:tr h="326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footerBlockLeft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380px; height: 300px;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07060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8-2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footerBlockCenter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380px;  height: 300px;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765250"/>
                  </a:ext>
                </a:extLst>
              </a:tr>
              <a:tr h="400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8-3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div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id="</a:t>
                      </a:r>
                      <a:r>
                        <a:rPr lang="en-US" altLang="ko-KR" sz="5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footerBlockRight</a:t>
                      </a:r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ko-KR" sz="5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width: 380px;  height: 300px;</a:t>
                      </a: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altLang="ko-KR" sz="5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12833807"/>
                  </a:ext>
                </a:extLst>
              </a:tr>
            </a:tbl>
          </a:graphicData>
        </a:graphic>
      </p:graphicFrame>
      <p:sp>
        <p:nvSpPr>
          <p:cNvPr id="80" name="Google Shape;80;p13"/>
          <p:cNvSpPr txBox="1"/>
          <p:nvPr/>
        </p:nvSpPr>
        <p:spPr>
          <a:xfrm>
            <a:off x="8041225" y="230525"/>
            <a:ext cx="871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7747675" y="-115266"/>
            <a:ext cx="14583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자바25기서홍익</a:t>
            </a:r>
            <a:endParaRPr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79AB2A-C2D5-49EB-A5F1-08618CCF0A73}"/>
              </a:ext>
            </a:extLst>
          </p:cNvPr>
          <p:cNvSpPr/>
          <p:nvPr/>
        </p:nvSpPr>
        <p:spPr>
          <a:xfrm>
            <a:off x="480351" y="33558"/>
            <a:ext cx="3829050" cy="510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D504-C165-4575-B7B8-C36DB155E3B7}"/>
              </a:ext>
            </a:extLst>
          </p:cNvPr>
          <p:cNvSpPr txBox="1"/>
          <p:nvPr/>
        </p:nvSpPr>
        <p:spPr>
          <a:xfrm>
            <a:off x="205983" y="-120331"/>
            <a:ext cx="50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2BEBE2-46FF-4AEE-BC24-74B21C9BC299}"/>
              </a:ext>
            </a:extLst>
          </p:cNvPr>
          <p:cNvSpPr/>
          <p:nvPr/>
        </p:nvSpPr>
        <p:spPr>
          <a:xfrm>
            <a:off x="135200" y="146335"/>
            <a:ext cx="4436800" cy="600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1A677-227A-4298-8418-019AF44EA926}"/>
              </a:ext>
            </a:extLst>
          </p:cNvPr>
          <p:cNvSpPr txBox="1"/>
          <p:nvPr/>
        </p:nvSpPr>
        <p:spPr>
          <a:xfrm>
            <a:off x="781978" y="117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3D4F45-C13D-4AF7-9333-80EFBFDC61BE}"/>
              </a:ext>
            </a:extLst>
          </p:cNvPr>
          <p:cNvSpPr/>
          <p:nvPr/>
        </p:nvSpPr>
        <p:spPr>
          <a:xfrm>
            <a:off x="480351" y="135620"/>
            <a:ext cx="3754705" cy="611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56421-74E8-4D78-BD36-3C94DC9A7AA1}"/>
              </a:ext>
            </a:extLst>
          </p:cNvPr>
          <p:cNvSpPr txBox="1"/>
          <p:nvPr/>
        </p:nvSpPr>
        <p:spPr>
          <a:xfrm>
            <a:off x="4325121" y="1402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D764FE-9D93-4DB3-84B8-50F49A220671}"/>
              </a:ext>
            </a:extLst>
          </p:cNvPr>
          <p:cNvSpPr/>
          <p:nvPr/>
        </p:nvSpPr>
        <p:spPr>
          <a:xfrm>
            <a:off x="130001" y="765611"/>
            <a:ext cx="4436799" cy="11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24DB3-2AB2-46E0-8D87-03EE43ADA324}"/>
              </a:ext>
            </a:extLst>
          </p:cNvPr>
          <p:cNvSpPr txBox="1"/>
          <p:nvPr/>
        </p:nvSpPr>
        <p:spPr>
          <a:xfrm>
            <a:off x="4287948" y="7656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FCC7D6-08CF-4DC1-B147-8B5200117D97}"/>
              </a:ext>
            </a:extLst>
          </p:cNvPr>
          <p:cNvSpPr/>
          <p:nvPr/>
        </p:nvSpPr>
        <p:spPr>
          <a:xfrm>
            <a:off x="464631" y="747315"/>
            <a:ext cx="3844770" cy="11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6E5D5-A9FE-4D20-B7C8-B213279D3C6D}"/>
              </a:ext>
            </a:extLst>
          </p:cNvPr>
          <p:cNvSpPr txBox="1"/>
          <p:nvPr/>
        </p:nvSpPr>
        <p:spPr>
          <a:xfrm>
            <a:off x="781978" y="8099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83106-DED5-4D05-899D-0F316CC5F8F9}"/>
              </a:ext>
            </a:extLst>
          </p:cNvPr>
          <p:cNvSpPr/>
          <p:nvPr/>
        </p:nvSpPr>
        <p:spPr>
          <a:xfrm>
            <a:off x="130001" y="1898650"/>
            <a:ext cx="4436799" cy="196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A3AF5-6DB3-450E-977D-1C2E5A3243DD}"/>
              </a:ext>
            </a:extLst>
          </p:cNvPr>
          <p:cNvSpPr txBox="1"/>
          <p:nvPr/>
        </p:nvSpPr>
        <p:spPr>
          <a:xfrm>
            <a:off x="4287948" y="1950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ED9A4-63BB-440C-B10D-E409DDC33971}"/>
              </a:ext>
            </a:extLst>
          </p:cNvPr>
          <p:cNvSpPr txBox="1"/>
          <p:nvPr/>
        </p:nvSpPr>
        <p:spPr>
          <a:xfrm>
            <a:off x="270603" y="1849152"/>
            <a:ext cx="384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C22CC-126A-499D-B0D4-6CD2BE2E0812}"/>
              </a:ext>
            </a:extLst>
          </p:cNvPr>
          <p:cNvSpPr/>
          <p:nvPr/>
        </p:nvSpPr>
        <p:spPr>
          <a:xfrm>
            <a:off x="558800" y="2052538"/>
            <a:ext cx="1174750" cy="161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84801-B04F-4310-9366-C57BA9238B72}"/>
              </a:ext>
            </a:extLst>
          </p:cNvPr>
          <p:cNvSpPr/>
          <p:nvPr/>
        </p:nvSpPr>
        <p:spPr>
          <a:xfrm>
            <a:off x="1770328" y="2052538"/>
            <a:ext cx="1174750" cy="161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8F08A6-69BB-49B2-BAEC-20A53AFA0E68}"/>
              </a:ext>
            </a:extLst>
          </p:cNvPr>
          <p:cNvSpPr/>
          <p:nvPr/>
        </p:nvSpPr>
        <p:spPr>
          <a:xfrm>
            <a:off x="2981856" y="2052538"/>
            <a:ext cx="1174750" cy="161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DF1440-9FC8-4DCE-9ACD-BD3808E70532}"/>
              </a:ext>
            </a:extLst>
          </p:cNvPr>
          <p:cNvSpPr txBox="1"/>
          <p:nvPr/>
        </p:nvSpPr>
        <p:spPr>
          <a:xfrm>
            <a:off x="2409653" y="209684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3D18A-84C7-4613-B0D4-9F3756BC43EB}"/>
              </a:ext>
            </a:extLst>
          </p:cNvPr>
          <p:cNvSpPr txBox="1"/>
          <p:nvPr/>
        </p:nvSpPr>
        <p:spPr>
          <a:xfrm>
            <a:off x="1303286" y="209684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29FC97-D9FE-418B-A9F7-AF4443414A36}"/>
              </a:ext>
            </a:extLst>
          </p:cNvPr>
          <p:cNvSpPr txBox="1"/>
          <p:nvPr/>
        </p:nvSpPr>
        <p:spPr>
          <a:xfrm>
            <a:off x="3667751" y="206697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6-3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10EAE-8432-4611-B383-81D17C00C44B}"/>
              </a:ext>
            </a:extLst>
          </p:cNvPr>
          <p:cNvSpPr/>
          <p:nvPr/>
        </p:nvSpPr>
        <p:spPr>
          <a:xfrm>
            <a:off x="121654" y="3892860"/>
            <a:ext cx="4436799" cy="1133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D806A-B3BB-4D1B-8526-2EB2304C8A54}"/>
              </a:ext>
            </a:extLst>
          </p:cNvPr>
          <p:cNvSpPr txBox="1"/>
          <p:nvPr/>
        </p:nvSpPr>
        <p:spPr>
          <a:xfrm>
            <a:off x="4278150" y="3892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7CDC0B-388A-4DC8-9FC2-470D2F3B7088}"/>
              </a:ext>
            </a:extLst>
          </p:cNvPr>
          <p:cNvSpPr/>
          <p:nvPr/>
        </p:nvSpPr>
        <p:spPr>
          <a:xfrm>
            <a:off x="475151" y="3867150"/>
            <a:ext cx="1242285" cy="1107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7AC02A-F192-4E2E-A0E3-39271A2898F9}"/>
              </a:ext>
            </a:extLst>
          </p:cNvPr>
          <p:cNvSpPr/>
          <p:nvPr/>
        </p:nvSpPr>
        <p:spPr>
          <a:xfrm>
            <a:off x="1717436" y="3867150"/>
            <a:ext cx="1237974" cy="1107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8BE572-3760-452B-A2A2-33E38E7FB381}"/>
              </a:ext>
            </a:extLst>
          </p:cNvPr>
          <p:cNvSpPr/>
          <p:nvPr/>
        </p:nvSpPr>
        <p:spPr>
          <a:xfrm>
            <a:off x="2981856" y="3867150"/>
            <a:ext cx="1174750" cy="1107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CFF25-8DB2-4F4E-A0FE-1B024AE92B2C}"/>
              </a:ext>
            </a:extLst>
          </p:cNvPr>
          <p:cNvSpPr/>
          <p:nvPr/>
        </p:nvSpPr>
        <p:spPr>
          <a:xfrm>
            <a:off x="558800" y="2000712"/>
            <a:ext cx="3597806" cy="177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AFAD6-C59F-41D2-9355-6ECC2ACDF376}"/>
              </a:ext>
            </a:extLst>
          </p:cNvPr>
          <p:cNvSpPr txBox="1"/>
          <p:nvPr/>
        </p:nvSpPr>
        <p:spPr>
          <a:xfrm>
            <a:off x="243526" y="38313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D9B0F6-0C1E-41EF-B1B7-4131E397A82D}"/>
              </a:ext>
            </a:extLst>
          </p:cNvPr>
          <p:cNvSpPr txBox="1"/>
          <p:nvPr/>
        </p:nvSpPr>
        <p:spPr>
          <a:xfrm>
            <a:off x="2324501" y="394651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9502DD-3FA8-4A6B-A865-A9E14D734255}"/>
              </a:ext>
            </a:extLst>
          </p:cNvPr>
          <p:cNvSpPr txBox="1"/>
          <p:nvPr/>
        </p:nvSpPr>
        <p:spPr>
          <a:xfrm>
            <a:off x="1218134" y="394652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4A4F64-9476-4727-9ECE-D24C89861AE7}"/>
              </a:ext>
            </a:extLst>
          </p:cNvPr>
          <p:cNvSpPr txBox="1"/>
          <p:nvPr/>
        </p:nvSpPr>
        <p:spPr>
          <a:xfrm>
            <a:off x="3582599" y="3916651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8-3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209</Words>
  <Application>Microsoft Office PowerPoint</Application>
  <PresentationFormat>화면 슬라이드 쇼(16:9)</PresentationFormat>
  <Paragraphs>75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Courier New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HONGCHA</dc:creator>
  <cp:lastModifiedBy>HONGCHA</cp:lastModifiedBy>
  <cp:revision>4</cp:revision>
  <dcterms:modified xsi:type="dcterms:W3CDTF">2020-03-29T14:06:09Z</dcterms:modified>
</cp:coreProperties>
</file>