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C8D7B0-0233-4B38-BA3B-94AAED327FD9}">
  <a:tblStyle styleId="{8CC8D7B0-0233-4B38-BA3B-94AAED327F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5470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74000" y="84250"/>
            <a:ext cx="193200" cy="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-87175" y="34625"/>
            <a:ext cx="40362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FF"/>
                </a:solidFill>
              </a:rPr>
              <a:t>1</a:t>
            </a:r>
            <a:endParaRPr sz="900">
              <a:solidFill>
                <a:srgbClr val="0000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1216475" y="547750"/>
            <a:ext cx="1287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3075" y="701675"/>
            <a:ext cx="39717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2</a:t>
            </a:r>
            <a:endParaRPr sz="900"/>
          </a:p>
        </p:txBody>
      </p:sp>
      <p:sp>
        <p:nvSpPr>
          <p:cNvPr id="59" name="Google Shape;59;p13"/>
          <p:cNvSpPr txBox="1"/>
          <p:nvPr/>
        </p:nvSpPr>
        <p:spPr>
          <a:xfrm>
            <a:off x="-22350" y="1911513"/>
            <a:ext cx="2088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0" name="Google Shape;60;p13"/>
          <p:cNvSpPr txBox="1"/>
          <p:nvPr/>
        </p:nvSpPr>
        <p:spPr>
          <a:xfrm>
            <a:off x="1435825" y="1937700"/>
            <a:ext cx="12876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1" name="Google Shape;61;p13"/>
          <p:cNvSpPr txBox="1"/>
          <p:nvPr/>
        </p:nvSpPr>
        <p:spPr>
          <a:xfrm>
            <a:off x="140825" y="2094963"/>
            <a:ext cx="12876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5</a:t>
            </a:r>
            <a:endParaRPr sz="900"/>
          </a:p>
        </p:txBody>
      </p:sp>
      <p:sp>
        <p:nvSpPr>
          <p:cNvPr id="62" name="Google Shape;62;p13"/>
          <p:cNvSpPr/>
          <p:nvPr/>
        </p:nvSpPr>
        <p:spPr>
          <a:xfrm>
            <a:off x="140825" y="107825"/>
            <a:ext cx="3808200" cy="67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69225" y="785875"/>
            <a:ext cx="3808200" cy="112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75525" y="1906975"/>
            <a:ext cx="10800" cy="31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22500" y="3833575"/>
            <a:ext cx="3888600" cy="125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0" y="3833575"/>
            <a:ext cx="1641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8</a:t>
            </a:r>
            <a:endParaRPr sz="800"/>
          </a:p>
        </p:txBody>
      </p:sp>
      <p:sp>
        <p:nvSpPr>
          <p:cNvPr id="67" name="Google Shape;67;p13"/>
          <p:cNvSpPr/>
          <p:nvPr/>
        </p:nvSpPr>
        <p:spPr>
          <a:xfrm>
            <a:off x="166250" y="3903450"/>
            <a:ext cx="1169700" cy="112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3075" y="1874975"/>
            <a:ext cx="1068000" cy="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3</a:t>
            </a:r>
            <a:endParaRPr sz="800"/>
          </a:p>
        </p:txBody>
      </p:sp>
      <p:sp>
        <p:nvSpPr>
          <p:cNvPr id="69" name="Google Shape;69;p13"/>
          <p:cNvSpPr/>
          <p:nvPr/>
        </p:nvSpPr>
        <p:spPr>
          <a:xfrm>
            <a:off x="175525" y="2068777"/>
            <a:ext cx="3808200" cy="184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152400" y="1839300"/>
            <a:ext cx="10977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4</a:t>
            </a:r>
            <a:endParaRPr sz="600"/>
          </a:p>
        </p:txBody>
      </p:sp>
      <p:sp>
        <p:nvSpPr>
          <p:cNvPr id="71" name="Google Shape;71;p13"/>
          <p:cNvSpPr txBox="1"/>
          <p:nvPr/>
        </p:nvSpPr>
        <p:spPr>
          <a:xfrm>
            <a:off x="1323000" y="2077100"/>
            <a:ext cx="12876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6</a:t>
            </a:r>
            <a:endParaRPr sz="900"/>
          </a:p>
        </p:txBody>
      </p:sp>
      <p:sp>
        <p:nvSpPr>
          <p:cNvPr id="72" name="Google Shape;72;p13"/>
          <p:cNvSpPr txBox="1"/>
          <p:nvPr/>
        </p:nvSpPr>
        <p:spPr>
          <a:xfrm>
            <a:off x="2524650" y="2094975"/>
            <a:ext cx="12876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7</a:t>
            </a:r>
            <a:endParaRPr sz="900"/>
          </a:p>
        </p:txBody>
      </p:sp>
      <p:sp>
        <p:nvSpPr>
          <p:cNvPr id="73" name="Google Shape;73;p13"/>
          <p:cNvSpPr txBox="1"/>
          <p:nvPr/>
        </p:nvSpPr>
        <p:spPr>
          <a:xfrm>
            <a:off x="166250" y="3877075"/>
            <a:ext cx="1169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</a:rPr>
              <a:t>9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71125" y="4095425"/>
            <a:ext cx="1287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</a:rPr>
              <a:t>10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66250" y="4668575"/>
            <a:ext cx="1169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</a:rPr>
              <a:t>12</a:t>
            </a:r>
            <a:endParaRPr>
              <a:solidFill>
                <a:srgbClr val="FFFF00"/>
              </a:solidFill>
            </a:endParaRPr>
          </a:p>
        </p:txBody>
      </p:sp>
      <p:graphicFrame>
        <p:nvGraphicFramePr>
          <p:cNvPr id="76" name="Google Shape;76;p13"/>
          <p:cNvGraphicFramePr/>
          <p:nvPr/>
        </p:nvGraphicFramePr>
        <p:xfrm>
          <a:off x="381225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{8CC8D7B0-0233-4B38-BA3B-94AAED327FD9}</a:tableStyleId>
              </a:tblPr>
              <a:tblGrid>
                <a:gridCol w="714200"/>
                <a:gridCol w="1618600"/>
                <a:gridCol w="1166400"/>
                <a:gridCol w="1923825"/>
              </a:tblGrid>
              <a:tr h="17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영역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태그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아이디또는 클레스명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크기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0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1header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div 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#header &gt;#headerWrap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width: 880px;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    height: 150px;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    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9CDCFE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59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2main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div 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#main &gt;#mainWrap</a:t>
                      </a:r>
                      <a:endParaRPr sz="500">
                        <a:solidFill>
                          <a:srgbClr val="D7BA7D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 width: 100%;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    height: 300px;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    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0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3 content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div</a:t>
                      </a:r>
                      <a:endParaRPr sz="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#content &gt;#contentWrap</a:t>
                      </a:r>
                      <a:endParaRPr sz="500">
                        <a:solidFill>
                          <a:srgbClr val="D7BA7D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 width: 880px;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        height: 500px;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    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0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4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img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#content #contentWrap .content01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 width: 200px;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        height: 36px;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6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5,6,7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div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#contentWrap .copy1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 width: 280px;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        height: 300px;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6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8 footer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div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#footer &gt; #footerWrap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 width: 880px;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    height: 278px;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57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9, 10,11,12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img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#footer .post img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D7BA7D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이미지 사이즈</a:t>
                      </a:r>
                      <a:endParaRPr sz="500"/>
                    </a:p>
                  </a:txBody>
                  <a:tcPr marT="91425" marB="91425" marR="91425" marL="91425"/>
                </a:tc>
              </a:tr>
              <a:tr h="47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13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div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#footerWrap &gt; #fCenter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  width: 365px;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2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    height: 220px;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29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500">
                        <a:solidFill>
                          <a:srgbClr val="D4D4D4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14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/>
                        <a:t>div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#fRight </a:t>
                      </a:r>
                      <a:endParaRPr sz="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width: 200px;</a:t>
                      </a:r>
                      <a:endParaRPr sz="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500">
                          <a:solidFill>
                            <a:schemeClr val="dk1"/>
                          </a:solidFill>
                        </a:rPr>
                        <a:t>    height: 278px;</a:t>
                      </a:r>
                      <a:endParaRPr sz="500">
                        <a:solidFill>
                          <a:srgbClr val="9CDCFE"/>
                        </a:solidFill>
                        <a:highlight>
                          <a:srgbClr val="1E1E1E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" name="Google Shape;77;p13"/>
          <p:cNvSpPr txBox="1"/>
          <p:nvPr/>
        </p:nvSpPr>
        <p:spPr>
          <a:xfrm>
            <a:off x="71125" y="4379850"/>
            <a:ext cx="1287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</a:rPr>
              <a:t>11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2708350" y="3863275"/>
            <a:ext cx="11697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</a:rPr>
              <a:t>14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366300" y="3863275"/>
            <a:ext cx="11697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00"/>
                </a:solidFill>
              </a:rPr>
              <a:t>13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8041225" y="230525"/>
            <a:ext cx="871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7747675" y="0"/>
            <a:ext cx="1458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자바25기서홍익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