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42" r:id="rId2"/>
    <p:sldId id="260" r:id="rId3"/>
    <p:sldId id="359" r:id="rId4"/>
    <p:sldId id="357" r:id="rId5"/>
    <p:sldId id="360" r:id="rId6"/>
    <p:sldId id="361" r:id="rId7"/>
    <p:sldId id="316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3838"/>
    <a:srgbClr val="76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6327" autoAdjust="0"/>
  </p:normalViewPr>
  <p:slideViewPr>
    <p:cSldViewPr snapToGrid="0">
      <p:cViewPr varScale="1">
        <p:scale>
          <a:sx n="123" d="100"/>
          <a:sy n="123" d="100"/>
        </p:scale>
        <p:origin x="536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07C965-F7D8-430F-9305-B053BD98BBF7}" type="datetimeFigureOut">
              <a:rPr lang="ko-KR" altLang="en-US" smtClean="0"/>
              <a:t>2023. 1. 5.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083A7-AD68-43B1-9BB2-4E28F93C0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06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DCD62-DD6D-4AEE-8E5C-3E56DE987F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E01520-1862-4DE6-9BAF-9504145952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019F56-68CD-40A2-8713-90EE72738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8193-C8F6-46C7-9EC1-7E42D8A1F207}" type="datetimeFigureOut">
              <a:rPr lang="ko-KR" altLang="en-US" smtClean="0"/>
              <a:t>2023. 1. 5.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D880C1-BDD1-464D-AAE2-36E6083B8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BD2525-F5B4-4AB2-BF14-24E7FC99B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025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94EA42-D364-48C1-AEEE-238310B0B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0F2798-2A7A-4CF0-8363-0479E0789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E8362D-DE53-4086-89E5-717A8D19C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8193-C8F6-46C7-9EC1-7E42D8A1F207}" type="datetimeFigureOut">
              <a:rPr lang="ko-KR" altLang="en-US" smtClean="0"/>
              <a:t>2023. 1. 5.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4DD37C-A203-4325-AB8F-A796D14ED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337EA4-32BD-49D1-A99D-7E59F0D10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361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FC6712-4185-4E6F-838B-4B206982A9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B3F4B1-BF0C-4DA8-AC41-E9F8D6A12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EB3AF8-19E6-41E4-8C31-23CFCF430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8193-C8F6-46C7-9EC1-7E42D8A1F207}" type="datetimeFigureOut">
              <a:rPr lang="ko-KR" altLang="en-US" smtClean="0"/>
              <a:t>2023. 1. 5.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CDB64F-C7C4-4371-8581-099B73DED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AD78D8-59A8-43EA-B50E-8CA467342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014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0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62074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7216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5787188" y="0"/>
            <a:ext cx="6404811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рямоугольник 2"/>
          <p:cNvSpPr/>
          <p:nvPr userDrawn="1"/>
        </p:nvSpPr>
        <p:spPr>
          <a:xfrm>
            <a:off x="11323951" y="1180287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</a:t>
            </a:r>
            <a:fld id="{149B6D55-4680-4DC5-B665-330CCBA60EFE}" type="slidenum">
              <a:rPr lang="ru-RU" sz="1800" b="1" baseline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Poppins SemiBold" panose="02000000000000000000" pitchFamily="2" charset="0"/>
              </a:rPr>
              <a:pPr algn="l"/>
              <a:t>‹#›</a:t>
            </a:fld>
            <a:endParaRPr lang="ru-RU" sz="1000" dirty="0">
              <a:solidFill>
                <a:srgbClr val="0000ED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4" name="Прямая соединительная линия 3"/>
          <p:cNvCxnSpPr/>
          <p:nvPr userDrawn="1"/>
        </p:nvCxnSpPr>
        <p:spPr>
          <a:xfrm flipH="1">
            <a:off x="11547515" y="1717278"/>
            <a:ext cx="3416" cy="472239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Рисунок 8"/>
          <p:cNvSpPr>
            <a:spLocks noGrp="1"/>
          </p:cNvSpPr>
          <p:nvPr>
            <p:ph type="pic" sz="quarter" idx="10"/>
          </p:nvPr>
        </p:nvSpPr>
        <p:spPr>
          <a:xfrm>
            <a:off x="4865573" y="1549400"/>
            <a:ext cx="1889125" cy="37084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0" name="Рисунок 8"/>
          <p:cNvSpPr>
            <a:spLocks noGrp="1"/>
          </p:cNvSpPr>
          <p:nvPr>
            <p:ph type="pic" sz="quarter" idx="11"/>
          </p:nvPr>
        </p:nvSpPr>
        <p:spPr>
          <a:xfrm>
            <a:off x="6745201" y="1549400"/>
            <a:ext cx="1889125" cy="37084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1" name="Рисунок 8"/>
          <p:cNvSpPr>
            <a:spLocks noGrp="1"/>
          </p:cNvSpPr>
          <p:nvPr>
            <p:ph type="pic" sz="quarter" idx="12"/>
          </p:nvPr>
        </p:nvSpPr>
        <p:spPr>
          <a:xfrm>
            <a:off x="8634052" y="1549400"/>
            <a:ext cx="1889125" cy="37084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2871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11323951" y="1180287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</a:t>
            </a:r>
            <a:fld id="{149B6D55-4680-4DC5-B665-330CCBA60EFE}" type="slidenum">
              <a:rPr lang="ru-RU" sz="1800" b="1" baseline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Poppins SemiBold" panose="02000000000000000000" pitchFamily="2" charset="0"/>
              </a:rPr>
              <a:pPr algn="l"/>
              <a:t>‹#›</a:t>
            </a:fld>
            <a:endParaRPr lang="ru-RU" sz="1000" dirty="0">
              <a:solidFill>
                <a:srgbClr val="0000ED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7" name="Прямая соединительная линия 16"/>
          <p:cNvCxnSpPr/>
          <p:nvPr userDrawn="1"/>
        </p:nvCxnSpPr>
        <p:spPr>
          <a:xfrm flipH="1">
            <a:off x="11547515" y="1717278"/>
            <a:ext cx="3416" cy="472239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651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80E1D-75BE-4F00-8EFC-DB52C194D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86C6A2-ABF3-4993-AE61-8FA13A789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56B0C3-7048-4CDA-A1D6-B01E6F07A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8193-C8F6-46C7-9EC1-7E42D8A1F207}" type="datetimeFigureOut">
              <a:rPr lang="ko-KR" altLang="en-US" smtClean="0"/>
              <a:t>2023. 1. 5.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B88BE1-D930-44DF-A7CB-DD6434D35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7E5F71-86B4-4EF3-BAF4-83A56F06B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206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E9C86E-1915-464F-8301-565FEED55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CF1E69-4C7F-47EE-B277-953118675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0E3F03-57A7-4629-A227-EA5CE7E68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8193-C8F6-46C7-9EC1-7E42D8A1F207}" type="datetimeFigureOut">
              <a:rPr lang="ko-KR" altLang="en-US" smtClean="0"/>
              <a:t>2023. 1. 5.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FBA3A6-970B-4D4C-9102-9B3F13D47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E9135D-211F-4920-B1EE-26006D54A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616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3C365A-EA8E-4C94-A959-BE0F3423A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5C56EE-29C0-4CF8-A8C9-C47517F6F3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7241BF-E8CA-41D4-9B8A-AC8FD1C85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5EB962-2E57-432E-9595-F7D151325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8193-C8F6-46C7-9EC1-7E42D8A1F207}" type="datetimeFigureOut">
              <a:rPr lang="ko-KR" altLang="en-US" smtClean="0"/>
              <a:t>2023. 1. 5.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4FF116-417E-4257-A9CD-E20A9DDA9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EDC924-81B9-4005-A0EB-240262F9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14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63547D-16E3-44B1-B572-2DC160B63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349EC2-FEA4-4D98-AAFA-6383B2ADB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16ADED-6FC7-458B-9381-C2969EBC5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495450-EC54-481D-92A9-03C53F3193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FE01E6-4E34-4728-9BA5-2F72C0CB97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E4801C-C563-4925-9FD1-958DB6DE2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8193-C8F6-46C7-9EC1-7E42D8A1F207}" type="datetimeFigureOut">
              <a:rPr lang="ko-KR" altLang="en-US" smtClean="0"/>
              <a:t>2023. 1. 5.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733F65-28BF-490F-A36B-955A043E4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19C4002-1E2D-4509-99D1-CD93113F2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23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4DFE25-2409-4C0A-A6B7-E5CBD8486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D37013-38B2-4EA2-BD63-544EEFE8B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8193-C8F6-46C7-9EC1-7E42D8A1F207}" type="datetimeFigureOut">
              <a:rPr lang="ko-KR" altLang="en-US" smtClean="0"/>
              <a:t>2023. 1. 5.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583157-9A60-484F-9D7E-C81175A2F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AD9F2F-A98A-41FF-ABDB-2A79478C6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026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221088-A7EA-4828-A8E6-28164C932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8193-C8F6-46C7-9EC1-7E42D8A1F207}" type="datetimeFigureOut">
              <a:rPr lang="ko-KR" altLang="en-US" smtClean="0"/>
              <a:t>2023. 1. 5.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11BCE07-5A6A-4102-8DDE-726E30B85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19409C-1AFB-4DB3-9051-53814C7C8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393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53C431-77C6-4932-B621-869F12141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02ADF1-E5E0-46D0-8256-D1B3784A5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840EF2-9EAC-4915-930B-D29494533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2D84EF-0C3E-4C07-A588-6967BEA59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8193-C8F6-46C7-9EC1-7E42D8A1F207}" type="datetimeFigureOut">
              <a:rPr lang="ko-KR" altLang="en-US" smtClean="0"/>
              <a:t>2023. 1. 5.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8A6A65-64C5-4EE5-99EC-86A982721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4D9E56-2B51-4CA3-B9B7-343D9674C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245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CD9B9-FB80-45F5-9D03-5B512C795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F4CDB5A-2D5A-43D6-8D68-B522605FE9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750FA1-3ECC-47AC-BA7E-C436CB7C8C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25C565-7CDF-4712-8C05-8E9E490CF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8193-C8F6-46C7-9EC1-7E42D8A1F207}" type="datetimeFigureOut">
              <a:rPr lang="ko-KR" altLang="en-US" smtClean="0"/>
              <a:t>2023. 1. 5.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63ED3B-76BA-4855-B5BE-7384D7FF0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7703FB-602F-42FD-88D5-215D25A33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809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5257A0-BF8D-4C09-A1FE-4AF53810D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050D4B-1D55-4028-88A7-CC52E849C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44338B-F205-4684-A0C9-DE7AF0827D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B8193-C8F6-46C7-9EC1-7E42D8A1F207}" type="datetimeFigureOut">
              <a:rPr lang="ko-KR" altLang="en-US" smtClean="0"/>
              <a:t>2023. 1. 5.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B40481-305F-4CC2-A1BD-4FC65D1531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A05C7B-2B64-4526-8958-69B8CFE87E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157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/>
          <p:cNvSpPr txBox="1">
            <a:spLocks/>
          </p:cNvSpPr>
          <p:nvPr/>
        </p:nvSpPr>
        <p:spPr>
          <a:xfrm>
            <a:off x="2961774" y="3335867"/>
            <a:ext cx="6268452" cy="574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1200"/>
              </a:spcBef>
              <a:buNone/>
            </a:pPr>
            <a:r>
              <a:rPr lang="ko-KR" altLang="en-US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SemiBold" panose="02000000000000000000" pitchFamily="2" charset="0"/>
              </a:rPr>
              <a:t>인공지능 자율주행 로봇 만들기</a:t>
            </a:r>
            <a:endParaRPr lang="en-US" altLang="ko-KR" spc="3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Poppins SemiBold" panose="02000000000000000000" pitchFamily="2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C011AED-865D-48E3-9F91-3445F9370E7D}"/>
              </a:ext>
            </a:extLst>
          </p:cNvPr>
          <p:cNvGrpSpPr/>
          <p:nvPr/>
        </p:nvGrpSpPr>
        <p:grpSpPr>
          <a:xfrm>
            <a:off x="-5118" y="-9527"/>
            <a:ext cx="6463364" cy="6881126"/>
            <a:chOff x="-5118" y="-9527"/>
            <a:chExt cx="6463364" cy="6881126"/>
          </a:xfrm>
        </p:grpSpPr>
        <p:sp>
          <p:nvSpPr>
            <p:cNvPr id="11" name="Прямоугольный треугольник 11"/>
            <p:cNvSpPr/>
            <p:nvPr/>
          </p:nvSpPr>
          <p:spPr>
            <a:xfrm>
              <a:off x="0" y="1160011"/>
              <a:ext cx="6458246" cy="5711588"/>
            </a:xfrm>
            <a:custGeom>
              <a:avLst/>
              <a:gdLst>
                <a:gd name="connsiteX0" fmla="*/ 0 w 5380074"/>
                <a:gd name="connsiteY0" fmla="*/ 6858000 h 6858000"/>
                <a:gd name="connsiteX1" fmla="*/ 0 w 5380074"/>
                <a:gd name="connsiteY1" fmla="*/ 0 h 6858000"/>
                <a:gd name="connsiteX2" fmla="*/ 5380074 w 5380074"/>
                <a:gd name="connsiteY2" fmla="*/ 6858000 h 6858000"/>
                <a:gd name="connsiteX3" fmla="*/ 0 w 5380074"/>
                <a:gd name="connsiteY3" fmla="*/ 6858000 h 6858000"/>
                <a:gd name="connsiteX0" fmla="*/ 0 w 5380074"/>
                <a:gd name="connsiteY0" fmla="*/ 5697940 h 6858000"/>
                <a:gd name="connsiteX1" fmla="*/ 0 w 5380074"/>
                <a:gd name="connsiteY1" fmla="*/ 0 h 6858000"/>
                <a:gd name="connsiteX2" fmla="*/ 5380074 w 5380074"/>
                <a:gd name="connsiteY2" fmla="*/ 6858000 h 6858000"/>
                <a:gd name="connsiteX3" fmla="*/ 0 w 5380074"/>
                <a:gd name="connsiteY3" fmla="*/ 5697940 h 6858000"/>
                <a:gd name="connsiteX0" fmla="*/ 0 w 4902402"/>
                <a:gd name="connsiteY0" fmla="*/ 5697940 h 5725236"/>
                <a:gd name="connsiteX1" fmla="*/ 0 w 4902402"/>
                <a:gd name="connsiteY1" fmla="*/ 0 h 5725236"/>
                <a:gd name="connsiteX2" fmla="*/ 4902402 w 4902402"/>
                <a:gd name="connsiteY2" fmla="*/ 5725236 h 5725236"/>
                <a:gd name="connsiteX3" fmla="*/ 0 w 4902402"/>
                <a:gd name="connsiteY3" fmla="*/ 5697940 h 5725236"/>
                <a:gd name="connsiteX0" fmla="*/ 0 w 6458246"/>
                <a:gd name="connsiteY0" fmla="*/ 5697940 h 5711588"/>
                <a:gd name="connsiteX1" fmla="*/ 0 w 6458246"/>
                <a:gd name="connsiteY1" fmla="*/ 0 h 5711588"/>
                <a:gd name="connsiteX2" fmla="*/ 6458246 w 6458246"/>
                <a:gd name="connsiteY2" fmla="*/ 5711588 h 5711588"/>
                <a:gd name="connsiteX3" fmla="*/ 0 w 6458246"/>
                <a:gd name="connsiteY3" fmla="*/ 5697940 h 5711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58246" h="5711588">
                  <a:moveTo>
                    <a:pt x="0" y="5697940"/>
                  </a:moveTo>
                  <a:lnTo>
                    <a:pt x="0" y="0"/>
                  </a:lnTo>
                  <a:lnTo>
                    <a:pt x="6458246" y="5711588"/>
                  </a:lnTo>
                  <a:lnTo>
                    <a:pt x="0" y="5697940"/>
                  </a:lnTo>
                  <a:close/>
                </a:path>
              </a:pathLst>
            </a:custGeom>
            <a:solidFill>
              <a:schemeClr val="bg2">
                <a:lumMod val="10000"/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2" name="Параллелограмм 17"/>
            <p:cNvSpPr/>
            <p:nvPr/>
          </p:nvSpPr>
          <p:spPr>
            <a:xfrm>
              <a:off x="-5118" y="-9527"/>
              <a:ext cx="5385192" cy="6872928"/>
            </a:xfrm>
            <a:custGeom>
              <a:avLst/>
              <a:gdLst>
                <a:gd name="connsiteX0" fmla="*/ 0 w 7099692"/>
                <a:gd name="connsiteY0" fmla="*/ 6858000 h 6858000"/>
                <a:gd name="connsiteX1" fmla="*/ 1714500 w 7099692"/>
                <a:gd name="connsiteY1" fmla="*/ 0 h 6858000"/>
                <a:gd name="connsiteX2" fmla="*/ 7099692 w 7099692"/>
                <a:gd name="connsiteY2" fmla="*/ 0 h 6858000"/>
                <a:gd name="connsiteX3" fmla="*/ 5385192 w 7099692"/>
                <a:gd name="connsiteY3" fmla="*/ 6858000 h 6858000"/>
                <a:gd name="connsiteX4" fmla="*/ 0 w 7099692"/>
                <a:gd name="connsiteY4" fmla="*/ 6858000 h 6858000"/>
                <a:gd name="connsiteX0" fmla="*/ 5118 w 5385192"/>
                <a:gd name="connsiteY0" fmla="*/ 6844353 h 6858000"/>
                <a:gd name="connsiteX1" fmla="*/ 0 w 5385192"/>
                <a:gd name="connsiteY1" fmla="*/ 0 h 6858000"/>
                <a:gd name="connsiteX2" fmla="*/ 5385192 w 5385192"/>
                <a:gd name="connsiteY2" fmla="*/ 0 h 6858000"/>
                <a:gd name="connsiteX3" fmla="*/ 3670692 w 5385192"/>
                <a:gd name="connsiteY3" fmla="*/ 6858000 h 6858000"/>
                <a:gd name="connsiteX4" fmla="*/ 5118 w 5385192"/>
                <a:gd name="connsiteY4" fmla="*/ 6844353 h 6858000"/>
                <a:gd name="connsiteX0" fmla="*/ 5118 w 5385192"/>
                <a:gd name="connsiteY0" fmla="*/ 6844353 h 6871648"/>
                <a:gd name="connsiteX1" fmla="*/ 0 w 5385192"/>
                <a:gd name="connsiteY1" fmla="*/ 0 h 6871648"/>
                <a:gd name="connsiteX2" fmla="*/ 5385192 w 5385192"/>
                <a:gd name="connsiteY2" fmla="*/ 0 h 6871648"/>
                <a:gd name="connsiteX3" fmla="*/ 2633462 w 5385192"/>
                <a:gd name="connsiteY3" fmla="*/ 6871648 h 6871648"/>
                <a:gd name="connsiteX4" fmla="*/ 5118 w 5385192"/>
                <a:gd name="connsiteY4" fmla="*/ 6844353 h 6871648"/>
                <a:gd name="connsiteX0" fmla="*/ 0 w 5389599"/>
                <a:gd name="connsiteY0" fmla="*/ 6853878 h 6871648"/>
                <a:gd name="connsiteX1" fmla="*/ 4407 w 5389599"/>
                <a:gd name="connsiteY1" fmla="*/ 0 h 6871648"/>
                <a:gd name="connsiteX2" fmla="*/ 5389599 w 5389599"/>
                <a:gd name="connsiteY2" fmla="*/ 0 h 6871648"/>
                <a:gd name="connsiteX3" fmla="*/ 2637869 w 5389599"/>
                <a:gd name="connsiteY3" fmla="*/ 6871648 h 6871648"/>
                <a:gd name="connsiteX4" fmla="*/ 0 w 5389599"/>
                <a:gd name="connsiteY4" fmla="*/ 6853878 h 6871648"/>
                <a:gd name="connsiteX0" fmla="*/ 24168 w 5385192"/>
                <a:gd name="connsiteY0" fmla="*/ 6872928 h 6872928"/>
                <a:gd name="connsiteX1" fmla="*/ 0 w 5385192"/>
                <a:gd name="connsiteY1" fmla="*/ 0 h 6872928"/>
                <a:gd name="connsiteX2" fmla="*/ 5385192 w 5385192"/>
                <a:gd name="connsiteY2" fmla="*/ 0 h 6872928"/>
                <a:gd name="connsiteX3" fmla="*/ 2633462 w 5385192"/>
                <a:gd name="connsiteY3" fmla="*/ 6871648 h 6872928"/>
                <a:gd name="connsiteX4" fmla="*/ 24168 w 5385192"/>
                <a:gd name="connsiteY4" fmla="*/ 6872928 h 6872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5192" h="6872928">
                  <a:moveTo>
                    <a:pt x="24168" y="6872928"/>
                  </a:moveTo>
                  <a:lnTo>
                    <a:pt x="0" y="0"/>
                  </a:lnTo>
                  <a:lnTo>
                    <a:pt x="5385192" y="0"/>
                  </a:lnTo>
                  <a:lnTo>
                    <a:pt x="2633462" y="6871648"/>
                  </a:lnTo>
                  <a:lnTo>
                    <a:pt x="24168" y="6872928"/>
                  </a:lnTo>
                  <a:close/>
                </a:path>
              </a:pathLst>
            </a:custGeom>
            <a:solidFill>
              <a:schemeClr val="bg2">
                <a:lumMod val="10000"/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D838E0AC-4721-4B15-AA56-31C502A65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547" y="5639522"/>
            <a:ext cx="3525625" cy="11105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2783958" y="2093205"/>
            <a:ext cx="6624084" cy="133579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i="1" spc="1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Poppins SemiBold" panose="02000000000000000000" pitchFamily="2" charset="0"/>
            </a:endParaRPr>
          </a:p>
          <a:p>
            <a:pPr algn="ctr"/>
            <a:r>
              <a:rPr lang="ko-KR" altLang="en-US" sz="54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SemiBold" panose="02000000000000000000" pitchFamily="2" charset="0"/>
              </a:rPr>
              <a:t>연구실 주간 보고</a:t>
            </a:r>
            <a:endParaRPr lang="en-US" sz="4000" b="1" spc="100" dirty="0">
              <a:latin typeface="나눔바른고딕" panose="020B0603020101020101" pitchFamily="50" charset="-127"/>
              <a:ea typeface="나눔바른고딕" panose="020B0603020101020101" pitchFamily="50" charset="-127"/>
              <a:cs typeface="Poppins SemiBold" panose="02000000000000000000" pitchFamily="2" charset="0"/>
            </a:endParaRPr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0458056E-97CF-4E08-9C72-A918B00160EE}"/>
              </a:ext>
            </a:extLst>
          </p:cNvPr>
          <p:cNvSpPr txBox="1">
            <a:spLocks/>
          </p:cNvSpPr>
          <p:nvPr/>
        </p:nvSpPr>
        <p:spPr>
          <a:xfrm>
            <a:off x="4593536" y="2183106"/>
            <a:ext cx="3992011" cy="3219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fld id="{824D6391-0E5A-4884-96A4-FA37F1719099}" type="datetime4">
              <a:rPr lang="ko-KR" altLang="en-US" sz="1800" spc="30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SemiBold" panose="02000000000000000000" pitchFamily="2" charset="0"/>
              </a:rPr>
              <a:t>2023년 1월 5일</a:t>
            </a:fld>
            <a:endParaRPr lang="en-US" altLang="ko-KR" sz="1800" spc="3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Poppins SemiBold" panose="02000000000000000000" pitchFamily="2" charset="0"/>
            </a:endParaRPr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A321504A-977F-4039-9B8D-F2B18D3F701D}"/>
              </a:ext>
            </a:extLst>
          </p:cNvPr>
          <p:cNvSpPr txBox="1">
            <a:spLocks/>
          </p:cNvSpPr>
          <p:nvPr/>
        </p:nvSpPr>
        <p:spPr>
          <a:xfrm>
            <a:off x="2961774" y="4554617"/>
            <a:ext cx="6268452" cy="3219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1200"/>
              </a:spcBef>
              <a:buNone/>
            </a:pPr>
            <a:r>
              <a:rPr lang="ko-KR" altLang="en-US" sz="1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SemiBold" panose="02000000000000000000" pitchFamily="2" charset="0"/>
              </a:rPr>
              <a:t>서지원</a:t>
            </a:r>
            <a:r>
              <a:rPr lang="en-US" altLang="ko-KR" sz="1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SemiBold" panose="02000000000000000000" pitchFamily="2" charset="0"/>
              </a:rPr>
              <a:t>,</a:t>
            </a:r>
            <a:r>
              <a:rPr lang="ko-KR" altLang="en-US" sz="1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SemiBold" panose="02000000000000000000" pitchFamily="2" charset="0"/>
              </a:rPr>
              <a:t> 정수연</a:t>
            </a:r>
            <a:endParaRPr lang="en-US" altLang="ko-KR" sz="1800" spc="3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Poppins SemiBol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426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3" y="2261872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INDEX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916355" y="4109373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Подзаголовок 2">
            <a:extLst>
              <a:ext uri="{FF2B5EF4-FFF2-40B4-BE49-F238E27FC236}">
                <a16:creationId xmlns:a16="http://schemas.microsoft.com/office/drawing/2014/main" id="{2AE16DAA-FC64-481A-B266-1EDD85E60748}"/>
              </a:ext>
            </a:extLst>
          </p:cNvPr>
          <p:cNvSpPr txBox="1">
            <a:spLocks/>
          </p:cNvSpPr>
          <p:nvPr/>
        </p:nvSpPr>
        <p:spPr>
          <a:xfrm>
            <a:off x="823316" y="1947436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 </a:t>
            </a:r>
            <a:r>
              <a:rPr lang="ko-KR" alt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목차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sp>
        <p:nvSpPr>
          <p:cNvPr id="5" name="Овал 38">
            <a:extLst>
              <a:ext uri="{FF2B5EF4-FFF2-40B4-BE49-F238E27FC236}">
                <a16:creationId xmlns:a16="http://schemas.microsoft.com/office/drawing/2014/main" id="{502A350A-2E91-42E3-834A-B16C758E3B02}"/>
              </a:ext>
            </a:extLst>
          </p:cNvPr>
          <p:cNvSpPr/>
          <p:nvPr/>
        </p:nvSpPr>
        <p:spPr>
          <a:xfrm>
            <a:off x="6095724" y="3429000"/>
            <a:ext cx="500215" cy="50021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endParaRPr lang="ru-RU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6" name="Овал 37">
            <a:extLst>
              <a:ext uri="{FF2B5EF4-FFF2-40B4-BE49-F238E27FC236}">
                <a16:creationId xmlns:a16="http://schemas.microsoft.com/office/drawing/2014/main" id="{BD24100F-D0CD-49A6-B0E8-969182818C9E}"/>
              </a:ext>
            </a:extLst>
          </p:cNvPr>
          <p:cNvSpPr/>
          <p:nvPr/>
        </p:nvSpPr>
        <p:spPr>
          <a:xfrm>
            <a:off x="6095724" y="4231835"/>
            <a:ext cx="500215" cy="50021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endParaRPr lang="ru-RU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90E649-1FEE-4790-9EB8-2905D59DCEB5}"/>
              </a:ext>
            </a:extLst>
          </p:cNvPr>
          <p:cNvSpPr/>
          <p:nvPr/>
        </p:nvSpPr>
        <p:spPr>
          <a:xfrm>
            <a:off x="2573867" y="3421833"/>
            <a:ext cx="30221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PROGRESS</a:t>
            </a:r>
          </a:p>
          <a:p>
            <a:pPr algn="r"/>
            <a:r>
              <a:rPr lang="en-US" altLang="ko-KR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&amp; RESULT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73D5E1-FDA2-46A8-878D-7BD1CC341D97}"/>
              </a:ext>
            </a:extLst>
          </p:cNvPr>
          <p:cNvSpPr/>
          <p:nvPr/>
        </p:nvSpPr>
        <p:spPr>
          <a:xfrm>
            <a:off x="2572157" y="4230500"/>
            <a:ext cx="30221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b="1" spc="100" dirty="0">
                <a:solidFill>
                  <a:srgbClr val="3B3838"/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PLOBLEMS</a:t>
            </a:r>
            <a:endParaRPr lang="ko-KR" altLang="en-US" dirty="0">
              <a:solidFill>
                <a:srgbClr val="3B3838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207668F-A833-47DD-A5CA-8EB4580AFFFE}"/>
              </a:ext>
            </a:extLst>
          </p:cNvPr>
          <p:cNvSpPr/>
          <p:nvPr/>
        </p:nvSpPr>
        <p:spPr>
          <a:xfrm>
            <a:off x="6883802" y="3472966"/>
            <a:ext cx="24427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진행 사항</a:t>
            </a:r>
            <a:endParaRPr lang="en-US" altLang="ko-KR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 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E0E4C00-B9AE-444A-A22A-54C06CB69547}"/>
              </a:ext>
            </a:extLst>
          </p:cNvPr>
          <p:cNvSpPr/>
          <p:nvPr/>
        </p:nvSpPr>
        <p:spPr>
          <a:xfrm>
            <a:off x="6882092" y="4281633"/>
            <a:ext cx="24427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3B38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애로사항</a:t>
            </a:r>
          </a:p>
        </p:txBody>
      </p:sp>
    </p:spTree>
    <p:extLst>
      <p:ext uri="{BB962C8B-B14F-4D97-AF65-F5344CB8AC3E}">
        <p14:creationId xmlns:p14="http://schemas.microsoft.com/office/powerpoint/2010/main" val="113726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Параллелограмм 17">
            <a:extLst>
              <a:ext uri="{FF2B5EF4-FFF2-40B4-BE49-F238E27FC236}">
                <a16:creationId xmlns:a16="http://schemas.microsoft.com/office/drawing/2014/main" id="{AD9E6EA2-BADB-4655-AB9A-3A8DDAEE2D0E}"/>
              </a:ext>
            </a:extLst>
          </p:cNvPr>
          <p:cNvSpPr/>
          <p:nvPr/>
        </p:nvSpPr>
        <p:spPr>
          <a:xfrm>
            <a:off x="0" y="-7464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6" name="Заголовок 1">
            <a:extLst>
              <a:ext uri="{FF2B5EF4-FFF2-40B4-BE49-F238E27FC236}">
                <a16:creationId xmlns:a16="http://schemas.microsoft.com/office/drawing/2014/main" id="{D753B59A-730C-4678-9B7B-E5B6C33F1503}"/>
              </a:ext>
            </a:extLst>
          </p:cNvPr>
          <p:cNvSpPr txBox="1">
            <a:spLocks/>
          </p:cNvSpPr>
          <p:nvPr/>
        </p:nvSpPr>
        <p:spPr>
          <a:xfrm>
            <a:off x="915697" y="19274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B787E15-5373-4A5B-B566-66455EEC9560}"/>
              </a:ext>
            </a:extLst>
          </p:cNvPr>
          <p:cNvSpPr txBox="1">
            <a:spLocks/>
          </p:cNvSpPr>
          <p:nvPr/>
        </p:nvSpPr>
        <p:spPr>
          <a:xfrm>
            <a:off x="435971" y="780205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PROGRESS</a:t>
            </a:r>
          </a:p>
          <a:p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&amp; RESULT</a:t>
            </a:r>
            <a:endParaRPr lang="ru-RU" altLang="ko-KR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cxnSp>
        <p:nvCxnSpPr>
          <p:cNvPr id="8" name="Прямая соединительная линия 27">
            <a:extLst>
              <a:ext uri="{FF2B5EF4-FFF2-40B4-BE49-F238E27FC236}">
                <a16:creationId xmlns:a16="http://schemas.microsoft.com/office/drawing/2014/main" id="{28C4C7FF-81B4-44FB-BE79-15A6D01C7A38}"/>
              </a:ext>
            </a:extLst>
          </p:cNvPr>
          <p:cNvCxnSpPr/>
          <p:nvPr/>
        </p:nvCxnSpPr>
        <p:spPr>
          <a:xfrm>
            <a:off x="548363" y="2627706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4EFEEDE-9BCB-441B-8C3A-E3122FDE8304}"/>
              </a:ext>
            </a:extLst>
          </p:cNvPr>
          <p:cNvSpPr txBox="1">
            <a:spLocks/>
          </p:cNvSpPr>
          <p:nvPr/>
        </p:nvSpPr>
        <p:spPr>
          <a:xfrm>
            <a:off x="455324" y="465769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altLang="ko-KR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 </a:t>
            </a:r>
            <a:r>
              <a:rPr lang="ko-KR" alt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진행사항 </a:t>
            </a:r>
            <a:r>
              <a:rPr lang="en-US" altLang="ko-KR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&amp; </a:t>
            </a:r>
            <a:r>
              <a:rPr lang="ko-KR" alt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결과</a:t>
            </a:r>
            <a:endParaRPr lang="ru-RU" altLang="ko-KR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881249-C988-4013-BA33-7612674F027F}"/>
              </a:ext>
            </a:extLst>
          </p:cNvPr>
          <p:cNvSpPr/>
          <p:nvPr/>
        </p:nvSpPr>
        <p:spPr>
          <a:xfrm>
            <a:off x="455324" y="3106683"/>
            <a:ext cx="6214533" cy="310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카메라 실행</a:t>
            </a:r>
            <a:endParaRPr lang="en-US" altLang="ko-KR" sz="2000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strike="sngStrike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LED </a:t>
            </a:r>
            <a:r>
              <a:rPr lang="ko-KR" altLang="en-US" sz="2000" strike="sngStrike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</a:t>
            </a:r>
            <a:endParaRPr lang="en-US" altLang="ko-KR" sz="2000" strike="sngStrike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strike="sngStrike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회로 찾기</a:t>
            </a:r>
          </a:p>
        </p:txBody>
      </p:sp>
    </p:spTree>
    <p:extLst>
      <p:ext uri="{BB962C8B-B14F-4D97-AF65-F5344CB8AC3E}">
        <p14:creationId xmlns:p14="http://schemas.microsoft.com/office/powerpoint/2010/main" val="3392465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7" y="546284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DETAIL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239256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4633A2C-F108-47DB-8FDD-F6BD22254D7A}"/>
              </a:ext>
            </a:extLst>
          </p:cNvPr>
          <p:cNvSpPr/>
          <p:nvPr/>
        </p:nvSpPr>
        <p:spPr>
          <a:xfrm>
            <a:off x="513552" y="699097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3B3838"/>
                </a:solidFill>
                <a:ea typeface="나눔바른고딕" panose="020B0603020101020101" pitchFamily="50" charset="-127"/>
              </a:rPr>
              <a:t>카메라 실행</a:t>
            </a:r>
            <a:endParaRPr lang="ko-KR" altLang="en-US" dirty="0"/>
          </a:p>
        </p:txBody>
      </p:sp>
      <p:pic>
        <p:nvPicPr>
          <p:cNvPr id="6" name="그림 5" descr="스크린샷, 모니터, 화면, 원격이(가) 표시된 사진&#10;&#10;자동 생성된 설명">
            <a:extLst>
              <a:ext uri="{FF2B5EF4-FFF2-40B4-BE49-F238E27FC236}">
                <a16:creationId xmlns:a16="http://schemas.microsoft.com/office/drawing/2014/main" id="{8666951A-7046-4D4F-B102-D04DF1D4A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36" y="2551307"/>
            <a:ext cx="9106368" cy="127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059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7" y="546284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DETAIL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239256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4633A2C-F108-47DB-8FDD-F6BD22254D7A}"/>
              </a:ext>
            </a:extLst>
          </p:cNvPr>
          <p:cNvSpPr/>
          <p:nvPr/>
        </p:nvSpPr>
        <p:spPr>
          <a:xfrm>
            <a:off x="513552" y="699097"/>
            <a:ext cx="1122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3B3838"/>
                </a:solidFill>
                <a:ea typeface="나눔바른고딕" panose="020B0603020101020101" pitchFamily="50" charset="-127"/>
              </a:rPr>
              <a:t>LED</a:t>
            </a:r>
            <a:r>
              <a:rPr lang="ko-KR" altLang="en-US" dirty="0">
                <a:solidFill>
                  <a:srgbClr val="3B3838"/>
                </a:solidFill>
                <a:ea typeface="나눔바른고딕" panose="020B0603020101020101" pitchFamily="50" charset="-127"/>
              </a:rPr>
              <a:t> 켜기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354CFF-F0B6-425E-99B1-586E337B29E9}"/>
              </a:ext>
            </a:extLst>
          </p:cNvPr>
          <p:cNvSpPr txBox="1"/>
          <p:nvPr/>
        </p:nvSpPr>
        <p:spPr>
          <a:xfrm>
            <a:off x="4474309" y="1658046"/>
            <a:ext cx="1056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Sudo</a:t>
            </a:r>
            <a:r>
              <a:rPr lang="en-US" altLang="ko-KR" dirty="0"/>
              <a:t> pip3 install </a:t>
            </a:r>
            <a:r>
              <a:rPr lang="en-US" altLang="ko-KR" dirty="0" err="1"/>
              <a:t>Jetson.GPIO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F52472D-D404-47A5-AFFD-346B368FE06C}"/>
              </a:ext>
            </a:extLst>
          </p:cNvPr>
          <p:cNvSpPr/>
          <p:nvPr/>
        </p:nvSpPr>
        <p:spPr>
          <a:xfrm>
            <a:off x="4319047" y="1669686"/>
            <a:ext cx="3553905" cy="3576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165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7" y="546284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DETAIL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239256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4633A2C-F108-47DB-8FDD-F6BD22254D7A}"/>
              </a:ext>
            </a:extLst>
          </p:cNvPr>
          <p:cNvSpPr/>
          <p:nvPr/>
        </p:nvSpPr>
        <p:spPr>
          <a:xfrm>
            <a:off x="513552" y="699097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3B3838"/>
                </a:solidFill>
                <a:ea typeface="나눔바른고딕" panose="020B0603020101020101" pitchFamily="50" charset="-127"/>
              </a:rPr>
              <a:t>카메라 실행</a:t>
            </a:r>
            <a:endParaRPr lang="ko-KR" altLang="en-US" dirty="0"/>
          </a:p>
        </p:txBody>
      </p:sp>
      <p:pic>
        <p:nvPicPr>
          <p:cNvPr id="8" name="그림 7" descr="앉아있는, 사진, 대형, 모니터이(가) 표시된 사진&#10;&#10;자동 생성된 설명">
            <a:extLst>
              <a:ext uri="{FF2B5EF4-FFF2-40B4-BE49-F238E27FC236}">
                <a16:creationId xmlns:a16="http://schemas.microsoft.com/office/drawing/2014/main" id="{D18DB129-D296-46C3-AE5E-1C49912B6B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52" y="1969360"/>
            <a:ext cx="9004763" cy="365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324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1" y="0"/>
            <a:ext cx="12191999" cy="6857999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216341" y="3259228"/>
            <a:ext cx="5759319" cy="657146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spc="100" dirty="0"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THANK YOU</a:t>
            </a:r>
            <a:endParaRPr lang="en-US" sz="4800" b="1" spc="100" dirty="0">
              <a:latin typeface="Poppins SemiBold" panose="02000000000000000000" pitchFamily="2" charset="0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762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64</Words>
  <Application>Microsoft Macintosh PowerPoint</Application>
  <PresentationFormat>와이드스크린</PresentationFormat>
  <Paragraphs>32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7" baseType="lpstr">
      <vt:lpstr>나눔바른고딕</vt:lpstr>
      <vt:lpstr>나눔바른펜</vt:lpstr>
      <vt:lpstr>나눔스퀘어 Bold</vt:lpstr>
      <vt:lpstr>나눔스퀘어라운드 Regular</vt:lpstr>
      <vt:lpstr>맑은 고딕</vt:lpstr>
      <vt:lpstr>Nixie</vt:lpstr>
      <vt:lpstr>Arial</vt:lpstr>
      <vt:lpstr>Lato</vt:lpstr>
      <vt:lpstr>Poppins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주제 선정 이유</dc:title>
  <dc:creator>Chan-song Lee</dc:creator>
  <cp:lastModifiedBy>서지원</cp:lastModifiedBy>
  <cp:revision>33</cp:revision>
  <dcterms:created xsi:type="dcterms:W3CDTF">2019-11-18T18:19:02Z</dcterms:created>
  <dcterms:modified xsi:type="dcterms:W3CDTF">2023-01-05T07:09:00Z</dcterms:modified>
</cp:coreProperties>
</file>