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인공지능 자율주행 로봇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9월 18일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서지원, 정수연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3590" y="2203450"/>
            <a:ext cx="8445501" cy="4432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1" name="직사각형"/>
          <p:cNvSpPr/>
          <p:nvPr/>
        </p:nvSpPr>
        <p:spPr>
          <a:xfrm>
            <a:off x="2516388" y="5966966"/>
            <a:ext cx="7903411" cy="638622"/>
          </a:xfrm>
          <a:prstGeom prst="rect">
            <a:avLst/>
          </a:prstGeom>
          <a:ln w="25400">
            <a:solidFill>
              <a:srgbClr val="FF000C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1040" y="1506829"/>
            <a:ext cx="8610601" cy="546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45911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16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2730500"/>
            <a:ext cx="87884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1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222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애로사항</a:t>
            </a:r>
          </a:p>
        </p:txBody>
      </p:sp>
      <p:sp>
        <p:nvSpPr>
          <p:cNvPr id="224" name="직사각형 9"/>
          <p:cNvSpPr txBox="1"/>
          <p:nvPr/>
        </p:nvSpPr>
        <p:spPr>
          <a:xfrm>
            <a:off x="455322" y="3106683"/>
            <a:ext cx="6214536" cy="89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하드웨어 연결 에러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실행 불가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28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3590" y="1454150"/>
            <a:ext cx="8445501" cy="4432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0" name="직사각형"/>
          <p:cNvSpPr/>
          <p:nvPr/>
        </p:nvSpPr>
        <p:spPr>
          <a:xfrm>
            <a:off x="2516388" y="5217666"/>
            <a:ext cx="7903411" cy="638622"/>
          </a:xfrm>
          <a:prstGeom prst="rect">
            <a:avLst/>
          </a:prstGeom>
          <a:ln w="25400">
            <a:solidFill>
              <a:srgbClr val="FF000C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3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2730500"/>
            <a:ext cx="87884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39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40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242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파이썬 패키지 공부 및 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5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sp>
        <p:nvSpPr>
          <p:cNvPr id="151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2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3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4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58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59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1" name="직사각형 1"/>
          <p:cNvSpPr txBox="1"/>
          <p:nvPr/>
        </p:nvSpPr>
        <p:spPr>
          <a:xfrm>
            <a:off x="455322" y="3106683"/>
            <a:ext cx="6214536" cy="89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하드웨어 연결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원격 조종 시도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5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66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68" name="직사각형 9"/>
          <p:cNvSpPr txBox="1"/>
          <p:nvPr/>
        </p:nvSpPr>
        <p:spPr>
          <a:xfrm>
            <a:off x="455322" y="3122087"/>
            <a:ext cx="6214536" cy="89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하드웨어 연결(완료)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원격 조종 시도(진행중)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1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하드웨어 연결</a:t>
            </a:r>
          </a:p>
        </p:txBody>
      </p:sp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72" y="1790700"/>
            <a:ext cx="4270775" cy="43210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477" y="2311400"/>
            <a:ext cx="6016197" cy="3492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8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" y="2114550"/>
            <a:ext cx="5473541" cy="40933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0" name="직사각형"/>
          <p:cNvSpPr/>
          <p:nvPr/>
        </p:nvSpPr>
        <p:spPr>
          <a:xfrm>
            <a:off x="1041400" y="5556263"/>
            <a:ext cx="1724224" cy="3454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9521" y="3708214"/>
            <a:ext cx="2891494" cy="595308"/>
          </a:xfrm>
          <a:prstGeom prst="rect">
            <a:avLst/>
          </a:prstGeom>
          <a:ln w="25400">
            <a:solidFill>
              <a:schemeClr val="accent1">
                <a:satOff val="-3547"/>
                <a:lumOff val="-10352"/>
              </a:schemeClr>
            </a:solidFill>
            <a:miter lim="400000"/>
          </a:ln>
        </p:spPr>
      </p:pic>
      <p:sp>
        <p:nvSpPr>
          <p:cNvPr id="182" name="선"/>
          <p:cNvSpPr/>
          <p:nvPr/>
        </p:nvSpPr>
        <p:spPr>
          <a:xfrm flipV="1">
            <a:off x="2920999" y="4404568"/>
            <a:ext cx="1378398" cy="10945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" name="Adafruit 모터 드라이버를 사용하지 않으므로…"/>
          <p:cNvSpPr txBox="1"/>
          <p:nvPr/>
        </p:nvSpPr>
        <p:spPr>
          <a:xfrm>
            <a:off x="6801422" y="2564131"/>
            <a:ext cx="4239120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Adafruit 모터 드라이버를 사용하지 않으므로 </a:t>
            </a:r>
          </a:p>
          <a:p>
            <a:pPr algn="ctr"/>
            <a:r>
              <a:t>Adafruit  패키지를 제거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5979" y="4771704"/>
            <a:ext cx="5870006" cy="14319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5050" y="5475077"/>
            <a:ext cx="944527" cy="507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679700"/>
            <a:ext cx="6959600" cy="18034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1" name="기존 robot.py 소스"/>
          <p:cNvSpPr txBox="1"/>
          <p:nvPr/>
        </p:nvSpPr>
        <p:spPr>
          <a:xfrm>
            <a:off x="8300022" y="3489577"/>
            <a:ext cx="184811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기존 robot.py 소스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1117600" y="3835400"/>
            <a:ext cx="4802089" cy="210840"/>
          </a:xfrm>
          <a:prstGeom prst="rect">
            <a:avLst/>
          </a:prstGeom>
          <a:ln w="25400">
            <a:solidFill>
              <a:srgbClr val="FF15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96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1562100"/>
            <a:ext cx="6489700" cy="4826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8" name="직사각형"/>
          <p:cNvSpPr/>
          <p:nvPr/>
        </p:nvSpPr>
        <p:spPr>
          <a:xfrm>
            <a:off x="1244600" y="4876800"/>
            <a:ext cx="4229845" cy="198537"/>
          </a:xfrm>
          <a:prstGeom prst="rect">
            <a:avLst/>
          </a:prstGeom>
          <a:ln w="25400">
            <a:solidFill>
              <a:srgbClr val="FF0015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9" name="L298n 모터 드라이버에 맞게…"/>
          <p:cNvSpPr txBox="1"/>
          <p:nvPr/>
        </p:nvSpPr>
        <p:spPr>
          <a:xfrm>
            <a:off x="8001566" y="3087874"/>
            <a:ext cx="2773522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L298n 모터 드라이버에 맞게</a:t>
            </a:r>
          </a:p>
          <a:p>
            <a:pPr algn="ctr"/>
            <a:r>
              <a:t>수정한 robot.py 소스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3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800" y="2667000"/>
            <a:ext cx="5740400" cy="10414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5" name="모델 실행 전 PWM 핀 활성화를 위해 명령 실행"/>
          <p:cNvSpPr txBox="1"/>
          <p:nvPr/>
        </p:nvSpPr>
        <p:spPr>
          <a:xfrm>
            <a:off x="3896881" y="4024631"/>
            <a:ext cx="4398238" cy="66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모델 실행 전 PWM 핀 활성화를 위해 명령 실행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