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Рисунок 10"/>
          <p:cNvSpPr/>
          <p:nvPr>
            <p:ph type="pic" idx="13"/>
          </p:nvPr>
        </p:nvSpPr>
        <p:spPr>
          <a:xfrm>
            <a:off x="0" y="0"/>
            <a:ext cx="12192000" cy="68620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7"/>
          <p:cNvSpPr/>
          <p:nvPr/>
        </p:nvSpPr>
        <p:spPr>
          <a:xfrm>
            <a:off x="5787187" y="0"/>
            <a:ext cx="6404813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01" name="Прямая соединительная линия 3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Рисунок 8"/>
          <p:cNvSpPr/>
          <p:nvPr>
            <p:ph type="pic" sz="quarter" idx="13"/>
          </p:nvPr>
        </p:nvSpPr>
        <p:spPr>
          <a:xfrm>
            <a:off x="4865573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Рисунок 8"/>
          <p:cNvSpPr/>
          <p:nvPr>
            <p:ph type="pic" sz="quarter" idx="14"/>
          </p:nvPr>
        </p:nvSpPr>
        <p:spPr>
          <a:xfrm>
            <a:off x="6745199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Рисунок 8"/>
          <p:cNvSpPr/>
          <p:nvPr>
            <p:ph type="pic" sz="quarter" idx="15"/>
          </p:nvPr>
        </p:nvSpPr>
        <p:spPr>
          <a:xfrm>
            <a:off x="8634052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Прямая соединительная линия 16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одзаголовок 2"/>
          <p:cNvSpPr txBox="1"/>
          <p:nvPr/>
        </p:nvSpPr>
        <p:spPr>
          <a:xfrm>
            <a:off x="2961772" y="3335866"/>
            <a:ext cx="626845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1200"/>
              </a:spcBef>
              <a:defRPr spc="300" sz="28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인공지능 자율 주행 로봇</a:t>
            </a:r>
          </a:p>
        </p:txBody>
      </p:sp>
      <p:grpSp>
        <p:nvGrpSpPr>
          <p:cNvPr id="125" name="그룹 1"/>
          <p:cNvGrpSpPr/>
          <p:nvPr/>
        </p:nvGrpSpPr>
        <p:grpSpPr>
          <a:xfrm>
            <a:off x="-5120" y="-9527"/>
            <a:ext cx="6463369" cy="6881127"/>
            <a:chOff x="0" y="0"/>
            <a:chExt cx="6463368" cy="6881126"/>
          </a:xfrm>
        </p:grpSpPr>
        <p:sp>
          <p:nvSpPr>
            <p:cNvPr id="123" name="Прямоугольный треугольник 11"/>
            <p:cNvSpPr/>
            <p:nvPr/>
          </p:nvSpPr>
          <p:spPr>
            <a:xfrm>
              <a:off x="5117" y="1169538"/>
              <a:ext cx="6458251" cy="571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48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548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24" name="Параллелограмм 17"/>
            <p:cNvSpPr/>
            <p:nvPr/>
          </p:nvSpPr>
          <p:spPr>
            <a:xfrm>
              <a:off x="-1" y="0"/>
              <a:ext cx="5385195" cy="687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0563" y="21596"/>
                  </a:lnTo>
                  <a:lnTo>
                    <a:pt x="97" y="21600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B3838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</p:grpSp>
      <p:pic>
        <p:nvPicPr>
          <p:cNvPr id="126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547" y="5639522"/>
            <a:ext cx="3525627" cy="111057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7" name="Заголовок 1"/>
          <p:cNvSpPr txBox="1"/>
          <p:nvPr/>
        </p:nvSpPr>
        <p:spPr>
          <a:xfrm>
            <a:off x="2783956" y="2093204"/>
            <a:ext cx="6624088" cy="135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905255">
              <a:lnSpc>
                <a:spcPct val="90000"/>
              </a:lnSpc>
              <a:defRPr i="1" spc="98" sz="27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  <a:p>
            <a:pPr algn="ctr" defTabSz="905255">
              <a:lnSpc>
                <a:spcPct val="90000"/>
              </a:lnSpc>
              <a:defRPr b="1" sz="53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연구실 주간 보고</a:t>
            </a:r>
          </a:p>
        </p:txBody>
      </p:sp>
      <p:sp>
        <p:nvSpPr>
          <p:cNvPr id="128" name="Подзаголовок 2"/>
          <p:cNvSpPr txBox="1"/>
          <p:nvPr/>
        </p:nvSpPr>
        <p:spPr>
          <a:xfrm>
            <a:off x="4593535" y="2183106"/>
            <a:ext cx="3992013" cy="35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2020년 9월 25일</a:t>
            </a:r>
          </a:p>
        </p:txBody>
      </p:sp>
      <p:sp>
        <p:nvSpPr>
          <p:cNvPr id="129" name="Подзаголовок 2"/>
          <p:cNvSpPr txBox="1"/>
          <p:nvPr/>
        </p:nvSpPr>
        <p:spPr>
          <a:xfrm>
            <a:off x="2961772" y="4554616"/>
            <a:ext cx="6268456" cy="335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서지원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20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2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4858" y="2591755"/>
            <a:ext cx="7912101" cy="1206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2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8508" y="4126544"/>
            <a:ext cx="7924801" cy="520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23" name="- 에러가 발생한 경로를 찾아보니 존재하지않음"/>
          <p:cNvSpPr txBox="1"/>
          <p:nvPr/>
        </p:nvSpPr>
        <p:spPr>
          <a:xfrm>
            <a:off x="3968566" y="5142231"/>
            <a:ext cx="4254868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- 에러가 발생한 경로를 찾아보니 존재하지않음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345911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6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27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NEXT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228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다음 주 계획</a:t>
            </a:r>
          </a:p>
        </p:txBody>
      </p:sp>
      <p:sp>
        <p:nvSpPr>
          <p:cNvPr id="230" name="직사각형 1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에러 발생한 부분에 대해서 자료 조사 예정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3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PRESENTAION</a:t>
            </a:r>
          </a:p>
        </p:txBody>
      </p:sp>
      <p:sp>
        <p:nvSpPr>
          <p:cNvPr id="234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지난 주 발표 자료</a:t>
            </a:r>
          </a:p>
        </p:txBody>
      </p:sp>
      <p:pic>
        <p:nvPicPr>
          <p:cNvPr id="23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50" y="1921888"/>
            <a:ext cx="5369318" cy="301422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3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5051" y="1921888"/>
            <a:ext cx="5382006" cy="301422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37" name="하드웨어 연결"/>
          <p:cNvSpPr txBox="1"/>
          <p:nvPr/>
        </p:nvSpPr>
        <p:spPr>
          <a:xfrm>
            <a:off x="2306066" y="5116831"/>
            <a:ext cx="1354085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하드웨어 연결</a:t>
            </a:r>
          </a:p>
        </p:txBody>
      </p:sp>
      <p:sp>
        <p:nvSpPr>
          <p:cNvPr id="238" name="사용한 모터 드라이버에 맞게 소스 수정"/>
          <p:cNvSpPr txBox="1"/>
          <p:nvPr/>
        </p:nvSpPr>
        <p:spPr>
          <a:xfrm>
            <a:off x="6941122" y="5116831"/>
            <a:ext cx="3585525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사용한 모터 드라이버에 맞게 소스 수정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Прямоугольник 3"/>
          <p:cNvSpPr/>
          <p:nvPr/>
        </p:nvSpPr>
        <p:spPr>
          <a:xfrm>
            <a:off x="-3" y="-1"/>
            <a:ext cx="12192003" cy="6858001"/>
          </a:xfrm>
          <a:prstGeom prst="rect">
            <a:avLst/>
          </a:prstGeom>
          <a:solidFill>
            <a:srgbClr val="FFFFFF">
              <a:alpha val="31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1" name="Заголовок 1"/>
          <p:cNvSpPr txBox="1"/>
          <p:nvPr/>
        </p:nvSpPr>
        <p:spPr>
          <a:xfrm>
            <a:off x="3216341" y="3259228"/>
            <a:ext cx="5759321" cy="657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768094">
              <a:lnSpc>
                <a:spcPct val="81000"/>
              </a:lnSpc>
              <a:defRPr sz="36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2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Заголовок 1"/>
          <p:cNvSpPr txBox="1"/>
          <p:nvPr/>
        </p:nvSpPr>
        <p:spPr>
          <a:xfrm>
            <a:off x="803962" y="2261872"/>
            <a:ext cx="3246671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3" name="Прямая соединительная линия 27"/>
          <p:cNvSpPr/>
          <p:nvPr/>
        </p:nvSpPr>
        <p:spPr>
          <a:xfrm>
            <a:off x="916355" y="4109371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Подзаголовок 2"/>
          <p:cNvSpPr txBox="1"/>
          <p:nvPr/>
        </p:nvSpPr>
        <p:spPr>
          <a:xfrm>
            <a:off x="823316" y="1947435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목차</a:t>
            </a:r>
          </a:p>
        </p:txBody>
      </p:sp>
      <p:grpSp>
        <p:nvGrpSpPr>
          <p:cNvPr id="137" name="Овал 38"/>
          <p:cNvGrpSpPr/>
          <p:nvPr/>
        </p:nvGrpSpPr>
        <p:grpSpPr>
          <a:xfrm>
            <a:off x="6095723" y="2550298"/>
            <a:ext cx="500219" cy="500219"/>
            <a:chOff x="-1" y="-1"/>
            <a:chExt cx="500218" cy="500218"/>
          </a:xfrm>
        </p:grpSpPr>
        <p:sp>
          <p:nvSpPr>
            <p:cNvPr id="135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6" name="1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0" name="Овал 37"/>
          <p:cNvGrpSpPr/>
          <p:nvPr/>
        </p:nvGrpSpPr>
        <p:grpSpPr>
          <a:xfrm>
            <a:off x="6095721" y="3366703"/>
            <a:ext cx="500219" cy="500219"/>
            <a:chOff x="-1" y="-1"/>
            <a:chExt cx="500218" cy="500218"/>
          </a:xfrm>
        </p:grpSpPr>
        <p:sp>
          <p:nvSpPr>
            <p:cNvPr id="138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9" name="2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3" name="Овал 36"/>
          <p:cNvGrpSpPr/>
          <p:nvPr/>
        </p:nvGrpSpPr>
        <p:grpSpPr>
          <a:xfrm>
            <a:off x="6095721" y="4178521"/>
            <a:ext cx="500219" cy="500219"/>
            <a:chOff x="-1" y="-1"/>
            <a:chExt cx="500218" cy="500218"/>
          </a:xfrm>
        </p:grpSpPr>
        <p:sp>
          <p:nvSpPr>
            <p:cNvPr id="14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직사각형 1"/>
          <p:cNvSpPr txBox="1"/>
          <p:nvPr/>
        </p:nvSpPr>
        <p:spPr>
          <a:xfrm>
            <a:off x="2573868" y="2605428"/>
            <a:ext cx="302219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PLAN</a:t>
            </a:r>
          </a:p>
        </p:txBody>
      </p:sp>
      <p:sp>
        <p:nvSpPr>
          <p:cNvPr id="145" name="직사각형 2"/>
          <p:cNvSpPr txBox="1"/>
          <p:nvPr/>
        </p:nvSpPr>
        <p:spPr>
          <a:xfrm>
            <a:off x="2573865" y="3421831"/>
            <a:ext cx="3022199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</a:p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grpSp>
        <p:nvGrpSpPr>
          <p:cNvPr id="148" name="Овал 36"/>
          <p:cNvGrpSpPr/>
          <p:nvPr/>
        </p:nvGrpSpPr>
        <p:grpSpPr>
          <a:xfrm>
            <a:off x="6095721" y="4990340"/>
            <a:ext cx="500219" cy="500219"/>
            <a:chOff x="-1" y="-1"/>
            <a:chExt cx="500218" cy="500218"/>
          </a:xfrm>
        </p:grpSpPr>
        <p:sp>
          <p:nvSpPr>
            <p:cNvPr id="146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7" name="4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9" name="직사각형 11"/>
          <p:cNvSpPr txBox="1"/>
          <p:nvPr/>
        </p:nvSpPr>
        <p:spPr>
          <a:xfrm>
            <a:off x="2572155" y="4230499"/>
            <a:ext cx="302219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PLOBLEMS</a:t>
            </a:r>
          </a:p>
        </p:txBody>
      </p:sp>
      <p:sp>
        <p:nvSpPr>
          <p:cNvPr id="150" name="직사각형 13"/>
          <p:cNvSpPr txBox="1"/>
          <p:nvPr/>
        </p:nvSpPr>
        <p:spPr>
          <a:xfrm>
            <a:off x="2538702" y="5045471"/>
            <a:ext cx="305565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NEXT WEEK PLAN</a:t>
            </a:r>
          </a:p>
        </p:txBody>
      </p:sp>
      <p:grpSp>
        <p:nvGrpSpPr>
          <p:cNvPr id="153" name="Овал 36"/>
          <p:cNvGrpSpPr/>
          <p:nvPr/>
        </p:nvGrpSpPr>
        <p:grpSpPr>
          <a:xfrm>
            <a:off x="6095721" y="5802159"/>
            <a:ext cx="500219" cy="500219"/>
            <a:chOff x="-1" y="-1"/>
            <a:chExt cx="500218" cy="500218"/>
          </a:xfrm>
        </p:grpSpPr>
        <p:sp>
          <p:nvSpPr>
            <p:cNvPr id="15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52" name="5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4" name="직사각형 15"/>
          <p:cNvSpPr txBox="1"/>
          <p:nvPr/>
        </p:nvSpPr>
        <p:spPr>
          <a:xfrm>
            <a:off x="2538702" y="5854138"/>
            <a:ext cx="3055651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PRESENTATION</a:t>
            </a:r>
          </a:p>
        </p:txBody>
      </p:sp>
      <p:sp>
        <p:nvSpPr>
          <p:cNvPr id="155" name="직사각형 22"/>
          <p:cNvSpPr txBox="1"/>
          <p:nvPr/>
        </p:nvSpPr>
        <p:spPr>
          <a:xfrm>
            <a:off x="6883803" y="2656563"/>
            <a:ext cx="2442787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계획</a:t>
            </a:r>
          </a:p>
        </p:txBody>
      </p:sp>
      <p:sp>
        <p:nvSpPr>
          <p:cNvPr id="156" name="직사각형 23"/>
          <p:cNvSpPr txBox="1"/>
          <p:nvPr/>
        </p:nvSpPr>
        <p:spPr>
          <a:xfrm>
            <a:off x="6883802" y="3472965"/>
            <a:ext cx="2442787" cy="60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진행 사항</a:t>
            </a:r>
          </a:p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&amp; 결과</a:t>
            </a:r>
          </a:p>
        </p:txBody>
      </p:sp>
      <p:sp>
        <p:nvSpPr>
          <p:cNvPr id="157" name="직사각형 24"/>
          <p:cNvSpPr txBox="1"/>
          <p:nvPr/>
        </p:nvSpPr>
        <p:spPr>
          <a:xfrm>
            <a:off x="6882092" y="4281632"/>
            <a:ext cx="244278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애로사항</a:t>
            </a:r>
          </a:p>
        </p:txBody>
      </p:sp>
      <p:sp>
        <p:nvSpPr>
          <p:cNvPr id="158" name="직사각형 25"/>
          <p:cNvSpPr txBox="1"/>
          <p:nvPr/>
        </p:nvSpPr>
        <p:spPr>
          <a:xfrm>
            <a:off x="6859306" y="5096604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다음 주 계획</a:t>
            </a:r>
          </a:p>
        </p:txBody>
      </p:sp>
      <p:sp>
        <p:nvSpPr>
          <p:cNvPr id="159" name="직사각형 26"/>
          <p:cNvSpPr txBox="1"/>
          <p:nvPr/>
        </p:nvSpPr>
        <p:spPr>
          <a:xfrm>
            <a:off x="6859306" y="5905270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발표 자료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63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LAST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64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지난 주 계획</a:t>
            </a:r>
          </a:p>
        </p:txBody>
      </p:sp>
      <p:sp>
        <p:nvSpPr>
          <p:cNvPr id="166" name="직사각형 1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패키지 루트 찾기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Параллелограмм 17"/>
          <p:cNvSpPr/>
          <p:nvPr/>
        </p:nvSpPr>
        <p:spPr>
          <a:xfrm>
            <a:off x="-1" y="-7464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70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sp>
        <p:nvSpPr>
          <p:cNvPr id="171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진행사항 &amp; 결과</a:t>
            </a:r>
          </a:p>
        </p:txBody>
      </p:sp>
      <p:sp>
        <p:nvSpPr>
          <p:cNvPr id="173" name="직사각형 9"/>
          <p:cNvSpPr txBox="1"/>
          <p:nvPr/>
        </p:nvSpPr>
        <p:spPr>
          <a:xfrm>
            <a:off x="455322" y="3106683"/>
            <a:ext cx="6214536" cy="1381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패키지 루트 찾기 </a:t>
            </a:r>
            <a:r>
              <a:rPr>
                <a:solidFill>
                  <a:srgbClr val="D34836"/>
                </a:solidFill>
              </a:rPr>
              <a:t>(진행중)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.py 소스 확인 하기 </a:t>
            </a:r>
            <a:r>
              <a:rPr>
                <a:solidFill>
                  <a:schemeClr val="accent6"/>
                </a:solidFill>
              </a:rPr>
              <a:t>(완료)</a:t>
            </a:r>
            <a:endParaRPr>
              <a:solidFill>
                <a:schemeClr val="accent6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리눅스 명령어 cat 사용하여 파일 내용 확인 하기 </a:t>
            </a:r>
            <a:r>
              <a:rPr>
                <a:solidFill>
                  <a:schemeClr val="accent6"/>
                </a:solidFill>
              </a:rPr>
              <a:t>(완료)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2241550"/>
            <a:ext cx="1257300" cy="393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4850" y="2889250"/>
            <a:ext cx="2222500" cy="3111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7850" y="2546350"/>
            <a:ext cx="2425700" cy="344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1" name=".py 소스를 확인하여 Adafruit 모터와 관련된 내용이 있는지 확인…"/>
          <p:cNvSpPr txBox="1"/>
          <p:nvPr/>
        </p:nvSpPr>
        <p:spPr>
          <a:xfrm>
            <a:off x="5702299" y="3638670"/>
            <a:ext cx="6025500" cy="125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>
              <a:buSzPct val="100000"/>
              <a:buChar char="-"/>
            </a:pPr>
            <a:r>
              <a:t>.py 소스를 확인하여 Adafruit 모터와 관련된 내용이 있는지 확인</a:t>
            </a:r>
            <a:br/>
          </a:p>
          <a:p>
            <a:pPr marL="180473" indent="-180473">
              <a:buSzPct val="100000"/>
              <a:buChar char="-"/>
            </a:pPr>
            <a:r>
              <a:t> cat 명령어를 사용하여 .py 소스 외에도 다른 파일들</a:t>
            </a:r>
            <a:br/>
            <a:r>
              <a:t>내용을 확인하여 Adafruit 모터와 관련된 내용이 있는지 확인함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4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85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8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2140" y="4738663"/>
            <a:ext cx="8788401" cy="762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8881" y="4090963"/>
            <a:ext cx="7554919" cy="3784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8" name="직사각형"/>
          <p:cNvSpPr/>
          <p:nvPr/>
        </p:nvSpPr>
        <p:spPr>
          <a:xfrm>
            <a:off x="4422940" y="5348263"/>
            <a:ext cx="869505" cy="137369"/>
          </a:xfrm>
          <a:prstGeom prst="rect">
            <a:avLst/>
          </a:prstGeom>
          <a:ln w="25400">
            <a:solidFill>
              <a:srgbClr val="DD4243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8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8540" y="1866900"/>
            <a:ext cx="7975601" cy="965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0" name="- 기존에 수정한 robot.py 경로"/>
          <p:cNvSpPr txBox="1"/>
          <p:nvPr/>
        </p:nvSpPr>
        <p:spPr>
          <a:xfrm>
            <a:off x="4674889" y="3085057"/>
            <a:ext cx="2842222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- 기존에 수정한 robot.py 경로</a:t>
            </a:r>
          </a:p>
        </p:txBody>
      </p:sp>
      <p:sp>
        <p:nvSpPr>
          <p:cNvPr id="191" name="- 새롭게 찾은 robot.py 경로"/>
          <p:cNvSpPr txBox="1"/>
          <p:nvPr/>
        </p:nvSpPr>
        <p:spPr>
          <a:xfrm>
            <a:off x="4773759" y="5763539"/>
            <a:ext cx="2644483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- 새롭게 찾은 robot.py 경로</a:t>
            </a:r>
          </a:p>
        </p:txBody>
      </p:sp>
      <p:sp>
        <p:nvSpPr>
          <p:cNvPr id="192" name="직사각형"/>
          <p:cNvSpPr/>
          <p:nvPr/>
        </p:nvSpPr>
        <p:spPr>
          <a:xfrm>
            <a:off x="7724940" y="2109763"/>
            <a:ext cx="869505" cy="137369"/>
          </a:xfrm>
          <a:prstGeom prst="rect">
            <a:avLst/>
          </a:prstGeom>
          <a:ln w="25400">
            <a:solidFill>
              <a:srgbClr val="DD4243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96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9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3250" y="1924050"/>
            <a:ext cx="8445500" cy="2781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9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3250" y="4968290"/>
            <a:ext cx="8445500" cy="5549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9" name="—&gt; 기존에 에러가 발생하던 라인"/>
          <p:cNvSpPr txBox="1"/>
          <p:nvPr/>
        </p:nvSpPr>
        <p:spPr>
          <a:xfrm>
            <a:off x="4020122" y="2493586"/>
            <a:ext cx="3093155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CC261B"/>
                </a:solidFill>
              </a:defRPr>
            </a:lvl1pPr>
          </a:lstStyle>
          <a:p>
            <a:pPr/>
            <a:r>
              <a:t>—&gt; 기존에 에러가 발생하던 라인</a:t>
            </a:r>
          </a:p>
        </p:txBody>
      </p:sp>
      <p:sp>
        <p:nvSpPr>
          <p:cNvPr id="200" name="—&gt; 새로운 에러 발생"/>
          <p:cNvSpPr txBox="1"/>
          <p:nvPr/>
        </p:nvSpPr>
        <p:spPr>
          <a:xfrm>
            <a:off x="4210622" y="3727763"/>
            <a:ext cx="204094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CC261B"/>
                </a:solidFill>
              </a:defRPr>
            </a:lvl1pPr>
          </a:lstStyle>
          <a:p>
            <a:pPr/>
            <a:r>
              <a:t>—&gt; 새로운 에러 발생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04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20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9430" y="3367657"/>
            <a:ext cx="7113140" cy="72337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3250" y="2428290"/>
            <a:ext cx="8445500" cy="55491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7" name="- 에러가 발생한 경로를 찾아보니 존재하지않음"/>
          <p:cNvSpPr txBox="1"/>
          <p:nvPr/>
        </p:nvSpPr>
        <p:spPr>
          <a:xfrm>
            <a:off x="3968566" y="4469131"/>
            <a:ext cx="4254868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- 에러가 발생한 경로를 찾아보니 존재하지않음</a:t>
            </a:r>
          </a:p>
        </p:txBody>
      </p:sp>
      <p:sp>
        <p:nvSpPr>
          <p:cNvPr id="208" name="선"/>
          <p:cNvSpPr/>
          <p:nvPr/>
        </p:nvSpPr>
        <p:spPr>
          <a:xfrm>
            <a:off x="2010607" y="2887953"/>
            <a:ext cx="874908" cy="1"/>
          </a:xfrm>
          <a:prstGeom prst="line">
            <a:avLst/>
          </a:prstGeom>
          <a:ln w="25400">
            <a:solidFill>
              <a:srgbClr val="D53E3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선"/>
          <p:cNvSpPr/>
          <p:nvPr/>
        </p:nvSpPr>
        <p:spPr>
          <a:xfrm>
            <a:off x="10037007" y="2705747"/>
            <a:ext cx="128176" cy="1"/>
          </a:xfrm>
          <a:prstGeom prst="line">
            <a:avLst/>
          </a:prstGeom>
          <a:ln w="25400">
            <a:solidFill>
              <a:srgbClr val="D53E35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2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13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PROBLEMS</a:t>
            </a:r>
          </a:p>
        </p:txBody>
      </p:sp>
      <p:sp>
        <p:nvSpPr>
          <p:cNvPr id="214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애로사항</a:t>
            </a:r>
          </a:p>
        </p:txBody>
      </p:sp>
      <p:sp>
        <p:nvSpPr>
          <p:cNvPr id="216" name="직사각형 9"/>
          <p:cNvSpPr txBox="1"/>
          <p:nvPr/>
        </p:nvSpPr>
        <p:spPr>
          <a:xfrm>
            <a:off x="455322" y="3106683"/>
            <a:ext cx="6533327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에러가 발생한 경로를 찾아가보니 해당 파일이 존재하지 않음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