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01" name="Прямая соединительная линия 3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Рисунок 8"/>
          <p:cNvSpPr/>
          <p:nvPr>
            <p:ph type="pic" sz="quarter" idx="13"/>
          </p:nvPr>
        </p:nvSpPr>
        <p:spPr>
          <a:xfrm>
            <a:off x="4865573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4"/>
          </p:nvPr>
        </p:nvSpPr>
        <p:spPr>
          <a:xfrm>
            <a:off x="6745199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5"/>
          </p:nvPr>
        </p:nvSpPr>
        <p:spPr>
          <a:xfrm>
            <a:off x="8634052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ая соединительная линия 16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2" y="3335866"/>
            <a:ext cx="626845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인공지능 자율주행 로봇 만들기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20" y="-9527"/>
            <a:ext cx="6463369" cy="6881127"/>
            <a:chOff x="0" y="0"/>
            <a:chExt cx="6463368" cy="6881126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51" cy="571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5" cy="68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7" cy="11105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6" y="2093204"/>
            <a:ext cx="6624088" cy="135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8" sz="27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z="53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3" cy="3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8월 21일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2" y="4554616"/>
            <a:ext cx="6268456" cy="33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서지원, 정수연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지지대 설치</a:t>
            </a:r>
          </a:p>
        </p:txBody>
      </p:sp>
      <p:sp>
        <p:nvSpPr>
          <p:cNvPr id="210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11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2055" y="2065022"/>
            <a:ext cx="4488570" cy="3513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3"/>
          <p:cNvSpPr/>
          <p:nvPr/>
        </p:nvSpPr>
        <p:spPr>
          <a:xfrm>
            <a:off x="-3" y="-1"/>
            <a:ext cx="12192003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14" name="Заголовок 1"/>
          <p:cNvSpPr txBox="1"/>
          <p:nvPr/>
        </p:nvSpPr>
        <p:spPr>
          <a:xfrm>
            <a:off x="3216341" y="3259228"/>
            <a:ext cx="5759321" cy="65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768094">
              <a:lnSpc>
                <a:spcPct val="81000"/>
              </a:lnSpc>
              <a:defRPr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1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1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3" y="2550298"/>
            <a:ext cx="500219" cy="500219"/>
            <a:chOff x="-1" y="-1"/>
            <a:chExt cx="500218" cy="500218"/>
          </a:xfrm>
        </p:grpSpPr>
        <p:sp>
          <p:nvSpPr>
            <p:cNvPr id="135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1" y="3366703"/>
            <a:ext cx="500219" cy="500219"/>
            <a:chOff x="-1" y="-1"/>
            <a:chExt cx="500218" cy="500218"/>
          </a:xfrm>
        </p:grpSpPr>
        <p:sp>
          <p:nvSpPr>
            <p:cNvPr id="138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1" y="4178521"/>
            <a:ext cx="500219" cy="500219"/>
            <a:chOff x="-1" y="-1"/>
            <a:chExt cx="500218" cy="500218"/>
          </a:xfrm>
        </p:grpSpPr>
        <p:sp>
          <p:nvSpPr>
            <p:cNvPr id="14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8"/>
            <a:ext cx="30221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5" y="3421831"/>
            <a:ext cx="302219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1" y="4990340"/>
            <a:ext cx="500219" cy="500219"/>
            <a:chOff x="-1" y="-1"/>
            <a:chExt cx="500218" cy="500218"/>
          </a:xfrm>
        </p:grpSpPr>
        <p:sp>
          <p:nvSpPr>
            <p:cNvPr id="146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5" y="4230499"/>
            <a:ext cx="30221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1" y="5802159"/>
            <a:ext cx="500219" cy="500219"/>
            <a:chOff x="-1" y="-1"/>
            <a:chExt cx="500218" cy="500218"/>
          </a:xfrm>
        </p:grpSpPr>
        <p:sp>
          <p:nvSpPr>
            <p:cNvPr id="15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7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7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6" y="5096604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6" y="5905270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1. </a:t>
            </a:r>
            <a:r>
              <a:t>에러 자료 조사 후 실행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-1" y="-7464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진행사항 &amp; 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2" y="3106683"/>
            <a:ext cx="6214536" cy="186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에러 자료 조사 및 실행 </a:t>
            </a:r>
            <a:r>
              <a:t>(</a:t>
            </a:r>
            <a:r>
              <a:t>해결</a:t>
            </a:r>
            <a:r>
              <a:t>)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로봇 구동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움직이면서 카메라 촬영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지지대 설치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에러 자료 조사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에러 해결</a:t>
            </a:r>
          </a:p>
        </p:txBody>
      </p:sp>
      <p:pic>
        <p:nvPicPr>
          <p:cNvPr id="17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680" y="1362658"/>
            <a:ext cx="7453008" cy="2476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0" t="33803" r="0" b="23196"/>
          <a:stretch>
            <a:fillRect/>
          </a:stretch>
        </p:blipFill>
        <p:spPr>
          <a:xfrm>
            <a:off x="522087" y="4161811"/>
            <a:ext cx="8461139" cy="891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2087" y="5200729"/>
            <a:ext cx="9470052" cy="143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직선 연결선 5"/>
          <p:cNvSpPr/>
          <p:nvPr/>
        </p:nvSpPr>
        <p:spPr>
          <a:xfrm>
            <a:off x="1567541" y="4607619"/>
            <a:ext cx="3315746" cy="1"/>
          </a:xfrm>
          <a:prstGeom prst="line">
            <a:avLst/>
          </a:prstGeom>
          <a:ln w="28575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직사각형 8"/>
          <p:cNvSpPr/>
          <p:nvPr/>
        </p:nvSpPr>
        <p:spPr>
          <a:xfrm>
            <a:off x="6533322" y="4587645"/>
            <a:ext cx="1670769" cy="249372"/>
          </a:xfrm>
          <a:prstGeom prst="rect">
            <a:avLst/>
          </a:prstGeom>
          <a:ln w="3175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83" name="직사각형 9"/>
          <p:cNvSpPr/>
          <p:nvPr/>
        </p:nvSpPr>
        <p:spPr>
          <a:xfrm>
            <a:off x="2862470" y="5433390"/>
            <a:ext cx="503583" cy="225288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84" name="직사각형 13"/>
          <p:cNvSpPr/>
          <p:nvPr/>
        </p:nvSpPr>
        <p:spPr>
          <a:xfrm flipV="1">
            <a:off x="5257112" y="6104835"/>
            <a:ext cx="629619" cy="250320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7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로봇 구동</a:t>
            </a:r>
          </a:p>
        </p:txBody>
      </p:sp>
      <p:sp>
        <p:nvSpPr>
          <p:cNvPr id="188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6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t>구동</a:t>
            </a:r>
          </a:p>
        </p:txBody>
      </p:sp>
      <p:sp>
        <p:nvSpPr>
          <p:cNvPr id="189" name="TextBox 1"/>
          <p:cNvSpPr txBox="1"/>
          <p:nvPr/>
        </p:nvSpPr>
        <p:spPr>
          <a:xfrm>
            <a:off x="776521" y="1362658"/>
            <a:ext cx="6944139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맑은 고딕"/>
              </a:defRPr>
            </a:pPr>
            <a:r>
              <a:t>import</a:t>
            </a:r>
            <a:r>
              <a:t> </a:t>
            </a:r>
            <a:r>
              <a:t>jetbot</a:t>
            </a:r>
            <a:r>
              <a:t> </a:t>
            </a:r>
            <a:r>
              <a:t>from</a:t>
            </a:r>
            <a:r>
              <a:t> </a:t>
            </a:r>
            <a:r>
              <a:t>Robot</a:t>
            </a:r>
          </a:p>
          <a:p>
            <a:pPr>
              <a:defRPr b="1">
                <a:latin typeface="+mj-lt"/>
                <a:ea typeface="+mj-ea"/>
                <a:cs typeface="+mj-cs"/>
                <a:sym typeface="맑은 고딕"/>
              </a:defRPr>
            </a:pPr>
            <a:r>
              <a:t>robot = Robot()</a:t>
            </a:r>
          </a:p>
          <a:p>
            <a:pPr>
              <a:defRPr b="1">
                <a:latin typeface="+mj-lt"/>
                <a:ea typeface="+mj-ea"/>
                <a:cs typeface="+mj-cs"/>
                <a:sym typeface="맑은 고딕"/>
              </a:defRPr>
            </a:pPr>
            <a:r>
              <a:t>robot.right(speed=0.3)</a:t>
            </a:r>
          </a:p>
        </p:txBody>
      </p:sp>
      <p:pic>
        <p:nvPicPr>
          <p:cNvPr id="190" name="KakaoTalk_20201004_223938495" descr="KakaoTalk_20201004_223938495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383702" y="2342320"/>
            <a:ext cx="3048001" cy="365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6999" fill="hold"/>
                                        <p:tgtEl>
                                          <p:spTgt spid="1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11" fill="hold" display="0">
                  <p:stCondLst>
                    <p:cond delay="indefinite"/>
                  </p:stCondLst>
                </p:cTn>
                <p:tgtEl>
                  <p:spTgt spid="19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구동 중 촬영</a:t>
            </a:r>
          </a:p>
        </p:txBody>
      </p:sp>
      <p:sp>
        <p:nvSpPr>
          <p:cNvPr id="19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816" y="1362658"/>
            <a:ext cx="10561985" cy="5256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구동 중 촬영</a:t>
            </a:r>
          </a:p>
        </p:txBody>
      </p:sp>
      <p:sp>
        <p:nvSpPr>
          <p:cNvPr id="199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0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018" y="1180285"/>
            <a:ext cx="9962009" cy="5438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구동 중 촬영</a:t>
            </a:r>
          </a:p>
        </p:txBody>
      </p:sp>
      <p:sp>
        <p:nvSpPr>
          <p:cNvPr id="20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0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22" y="1180285"/>
            <a:ext cx="7017600" cy="3988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8591" y="3220278"/>
            <a:ext cx="7528159" cy="3277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