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2" r:id="rId2"/>
    <p:sldId id="260" r:id="rId3"/>
    <p:sldId id="286" r:id="rId4"/>
    <p:sldId id="359" r:id="rId5"/>
    <p:sldId id="357" r:id="rId6"/>
    <p:sldId id="497" r:id="rId7"/>
    <p:sldId id="498" r:id="rId8"/>
    <p:sldId id="499" r:id="rId9"/>
    <p:sldId id="500" r:id="rId10"/>
    <p:sldId id="361" r:id="rId11"/>
    <p:sldId id="3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E5455-BB2D-4185-AEA3-4D96EBF50403}" v="151" dt="2020-12-04T05:54:42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6494" autoAdjust="0"/>
  </p:normalViewPr>
  <p:slideViewPr>
    <p:cSldViewPr snapToGrid="0">
      <p:cViewPr varScale="1">
        <p:scale>
          <a:sx n="55" d="100"/>
          <a:sy n="55" d="100"/>
        </p:scale>
        <p:origin x="495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지원" userId="70ab9fdff8f7d558" providerId="LiveId" clId="{F32E5455-BB2D-4185-AEA3-4D96EBF50403}"/>
    <pc:docChg chg="undo custSel addSld delSld modSld">
      <pc:chgData name="서 지원" userId="70ab9fdff8f7d558" providerId="LiveId" clId="{F32E5455-BB2D-4185-AEA3-4D96EBF50403}" dt="2020-12-04T05:54:54.025" v="2156" actId="20577"/>
      <pc:docMkLst>
        <pc:docMk/>
      </pc:docMkLst>
      <pc:sldChg chg="modSp mod">
        <pc:chgData name="서 지원" userId="70ab9fdff8f7d558" providerId="LiveId" clId="{F32E5455-BB2D-4185-AEA3-4D96EBF50403}" dt="2020-12-04T05:45:10.523" v="1786" actId="20577"/>
        <pc:sldMkLst>
          <pc:docMk/>
          <pc:sldMk cId="2411014447" sldId="286"/>
        </pc:sldMkLst>
        <pc:spChg chg="mod">
          <ac:chgData name="서 지원" userId="70ab9fdff8f7d558" providerId="LiveId" clId="{F32E5455-BB2D-4185-AEA3-4D96EBF50403}" dt="2020-12-04T05:45:10.523" v="1786" actId="20577"/>
          <ac:spMkLst>
            <pc:docMk/>
            <pc:sldMk cId="2411014447" sldId="286"/>
            <ac:spMk id="2" creationId="{5AEBEB1B-C1CB-48E3-B564-068CB6F3C800}"/>
          </ac:spMkLst>
        </pc:spChg>
      </pc:sldChg>
      <pc:sldChg chg="modSp mod">
        <pc:chgData name="서 지원" userId="70ab9fdff8f7d558" providerId="LiveId" clId="{F32E5455-BB2D-4185-AEA3-4D96EBF50403}" dt="2020-12-04T04:08:41.974" v="12" actId="20577"/>
        <pc:sldMkLst>
          <pc:docMk/>
          <pc:sldMk cId="2351426297" sldId="342"/>
        </pc:sldMkLst>
        <pc:spChg chg="mod">
          <ac:chgData name="서 지원" userId="70ab9fdff8f7d558" providerId="LiveId" clId="{F32E5455-BB2D-4185-AEA3-4D96EBF50403}" dt="2020-12-04T04:08:41.974" v="12" actId="20577"/>
          <ac:spMkLst>
            <pc:docMk/>
            <pc:sldMk cId="2351426297" sldId="342"/>
            <ac:spMk id="17" creationId="{58C0C96F-022A-406B-9698-049C159CC2D5}"/>
          </ac:spMkLst>
        </pc:spChg>
        <pc:spChg chg="mod">
          <ac:chgData name="서 지원" userId="70ab9fdff8f7d558" providerId="LiveId" clId="{F32E5455-BB2D-4185-AEA3-4D96EBF50403}" dt="2020-12-04T04:08:38.997" v="10"/>
          <ac:spMkLst>
            <pc:docMk/>
            <pc:sldMk cId="2351426297" sldId="342"/>
            <ac:spMk id="18" creationId="{CFBF900E-AD43-4D57-BCAE-EDDCD1FDAA4E}"/>
          </ac:spMkLst>
        </pc:spChg>
      </pc:sldChg>
      <pc:sldChg chg="addSp delSp modSp mod">
        <pc:chgData name="서 지원" userId="70ab9fdff8f7d558" providerId="LiveId" clId="{F32E5455-BB2D-4185-AEA3-4D96EBF50403}" dt="2020-12-04T05:07:47.712" v="971" actId="692"/>
        <pc:sldMkLst>
          <pc:docMk/>
          <pc:sldMk cId="1809059536" sldId="357"/>
        </pc:sldMkLst>
        <pc:spChg chg="add mod">
          <ac:chgData name="서 지원" userId="70ab9fdff8f7d558" providerId="LiveId" clId="{F32E5455-BB2D-4185-AEA3-4D96EBF50403}" dt="2020-12-04T05:07:13.261" v="960" actId="20577"/>
          <ac:spMkLst>
            <pc:docMk/>
            <pc:sldMk cId="1809059536" sldId="357"/>
            <ac:spMk id="10" creationId="{A7460B9E-08E4-42F7-9FD4-233D2669E133}"/>
          </ac:spMkLst>
        </pc:spChg>
        <pc:spChg chg="add mod">
          <ac:chgData name="서 지원" userId="70ab9fdff8f7d558" providerId="LiveId" clId="{F32E5455-BB2D-4185-AEA3-4D96EBF50403}" dt="2020-12-04T05:06:28.349" v="950" actId="692"/>
          <ac:spMkLst>
            <pc:docMk/>
            <pc:sldMk cId="1809059536" sldId="357"/>
            <ac:spMk id="11" creationId="{DBFA14CE-6343-4ABB-B0CF-6C9F11535914}"/>
          </ac:spMkLst>
        </pc:spChg>
        <pc:spChg chg="add mod">
          <ac:chgData name="서 지원" userId="70ab9fdff8f7d558" providerId="LiveId" clId="{F32E5455-BB2D-4185-AEA3-4D96EBF50403}" dt="2020-12-04T05:06:54.725" v="954" actId="1076"/>
          <ac:spMkLst>
            <pc:docMk/>
            <pc:sldMk cId="1809059536" sldId="357"/>
            <ac:spMk id="12" creationId="{55F6BAFF-E4F3-4386-A080-1E4E81AED979}"/>
          </ac:spMkLst>
        </pc:spChg>
        <pc:spChg chg="add mod">
          <ac:chgData name="서 지원" userId="70ab9fdff8f7d558" providerId="LiveId" clId="{F32E5455-BB2D-4185-AEA3-4D96EBF50403}" dt="2020-12-04T05:07:03.832" v="958" actId="1076"/>
          <ac:spMkLst>
            <pc:docMk/>
            <pc:sldMk cId="1809059536" sldId="357"/>
            <ac:spMk id="13" creationId="{1B657B2F-B52B-4BC1-99FB-8006C6B93DA6}"/>
          </ac:spMkLst>
        </pc:spChg>
        <pc:picChg chg="add del mod">
          <ac:chgData name="서 지원" userId="70ab9fdff8f7d558" providerId="LiveId" clId="{F32E5455-BB2D-4185-AEA3-4D96EBF50403}" dt="2020-12-04T05:03:52.716" v="809" actId="478"/>
          <ac:picMkLst>
            <pc:docMk/>
            <pc:sldMk cId="1809059536" sldId="357"/>
            <ac:picMk id="5" creationId="{89B28104-BCE2-4101-8FBD-5B2838D7C897}"/>
          </ac:picMkLst>
        </pc:picChg>
        <pc:picChg chg="add mod">
          <ac:chgData name="서 지원" userId="70ab9fdff8f7d558" providerId="LiveId" clId="{F32E5455-BB2D-4185-AEA3-4D96EBF50403}" dt="2020-12-04T05:07:47.712" v="971" actId="692"/>
          <ac:picMkLst>
            <pc:docMk/>
            <pc:sldMk cId="1809059536" sldId="357"/>
            <ac:picMk id="7" creationId="{8F9FC2BD-5DC2-42DD-8A80-0437F5132CEA}"/>
          </ac:picMkLst>
        </pc:picChg>
        <pc:picChg chg="add del mod">
          <ac:chgData name="서 지원" userId="70ab9fdff8f7d558" providerId="LiveId" clId="{F32E5455-BB2D-4185-AEA3-4D96EBF50403}" dt="2020-12-04T05:03:53.185" v="810" actId="478"/>
          <ac:picMkLst>
            <pc:docMk/>
            <pc:sldMk cId="1809059536" sldId="357"/>
            <ac:picMk id="9" creationId="{9C635C5B-957A-48F0-9A37-3FCC99AB2411}"/>
          </ac:picMkLst>
        </pc:picChg>
      </pc:sldChg>
      <pc:sldChg chg="modSp mod">
        <pc:chgData name="서 지원" userId="70ab9fdff8f7d558" providerId="LiveId" clId="{F32E5455-BB2D-4185-AEA3-4D96EBF50403}" dt="2020-12-04T05:54:54.025" v="2156" actId="20577"/>
        <pc:sldMkLst>
          <pc:docMk/>
          <pc:sldMk cId="3392465593" sldId="359"/>
        </pc:sldMkLst>
        <pc:spChg chg="mod">
          <ac:chgData name="서 지원" userId="70ab9fdff8f7d558" providerId="LiveId" clId="{F32E5455-BB2D-4185-AEA3-4D96EBF50403}" dt="2020-12-04T05:54:54.025" v="2156" actId="20577"/>
          <ac:spMkLst>
            <pc:docMk/>
            <pc:sldMk cId="3392465593" sldId="359"/>
            <ac:spMk id="10" creationId="{86881249-C988-4013-BA33-7612674F027F}"/>
          </ac:spMkLst>
        </pc:spChg>
        <pc:spChg chg="mod">
          <ac:chgData name="서 지원" userId="70ab9fdff8f7d558" providerId="LiveId" clId="{F32E5455-BB2D-4185-AEA3-4D96EBF50403}" dt="2020-12-04T04:56:52.477" v="771" actId="1076"/>
          <ac:spMkLst>
            <pc:docMk/>
            <pc:sldMk cId="3392465593" sldId="359"/>
            <ac:spMk id="55" creationId="{AD9E6EA2-BADB-4655-AB9A-3A8DDAEE2D0E}"/>
          </ac:spMkLst>
        </pc:spChg>
      </pc:sldChg>
      <pc:sldChg chg="modSp mod">
        <pc:chgData name="서 지원" userId="70ab9fdff8f7d558" providerId="LiveId" clId="{F32E5455-BB2D-4185-AEA3-4D96EBF50403}" dt="2020-12-04T05:50:08.742" v="2052"/>
        <pc:sldMkLst>
          <pc:docMk/>
          <pc:sldMk cId="2706991813" sldId="361"/>
        </pc:sldMkLst>
        <pc:spChg chg="mod">
          <ac:chgData name="서 지원" userId="70ab9fdff8f7d558" providerId="LiveId" clId="{F32E5455-BB2D-4185-AEA3-4D96EBF50403}" dt="2020-12-04T05:50:08.742" v="2052"/>
          <ac:spMkLst>
            <pc:docMk/>
            <pc:sldMk cId="2706991813" sldId="361"/>
            <ac:spMk id="2" creationId="{5AEBEB1B-C1CB-48E3-B564-068CB6F3C800}"/>
          </ac:spMkLst>
        </pc:spChg>
      </pc:sldChg>
      <pc:sldChg chg="addSp modSp mod">
        <pc:chgData name="서 지원" userId="70ab9fdff8f7d558" providerId="LiveId" clId="{F32E5455-BB2D-4185-AEA3-4D96EBF50403}" dt="2020-12-04T05:53:05.339" v="2073" actId="14100"/>
        <pc:sldMkLst>
          <pc:docMk/>
          <pc:sldMk cId="511447415" sldId="366"/>
        </pc:sldMkLst>
        <pc:picChg chg="add mod">
          <ac:chgData name="서 지원" userId="70ab9fdff8f7d558" providerId="LiveId" clId="{F32E5455-BB2D-4185-AEA3-4D96EBF50403}" dt="2020-12-04T05:52:55.759" v="2069" actId="1076"/>
          <ac:picMkLst>
            <pc:docMk/>
            <pc:sldMk cId="511447415" sldId="366"/>
            <ac:picMk id="5" creationId="{A34E5561-47F6-4E85-8959-A02F860F35F5}"/>
          </ac:picMkLst>
        </pc:picChg>
        <pc:picChg chg="add mod">
          <ac:chgData name="서 지원" userId="70ab9fdff8f7d558" providerId="LiveId" clId="{F32E5455-BB2D-4185-AEA3-4D96EBF50403}" dt="2020-12-04T05:53:05.339" v="2073" actId="14100"/>
          <ac:picMkLst>
            <pc:docMk/>
            <pc:sldMk cId="511447415" sldId="366"/>
            <ac:picMk id="7" creationId="{C8D149B0-2047-43E1-9F2A-5958F266B19A}"/>
          </ac:picMkLst>
        </pc:picChg>
      </pc:sldChg>
      <pc:sldChg chg="del">
        <pc:chgData name="서 지원" userId="70ab9fdff8f7d558" providerId="LiveId" clId="{F32E5455-BB2D-4185-AEA3-4D96EBF50403}" dt="2020-12-04T05:49:13.007" v="1792" actId="47"/>
        <pc:sldMkLst>
          <pc:docMk/>
          <pc:sldMk cId="3326179074" sldId="495"/>
        </pc:sldMkLst>
      </pc:sldChg>
      <pc:sldChg chg="del">
        <pc:chgData name="서 지원" userId="70ab9fdff8f7d558" providerId="LiveId" clId="{F32E5455-BB2D-4185-AEA3-4D96EBF50403}" dt="2020-12-04T05:49:14.283" v="1793" actId="47"/>
        <pc:sldMkLst>
          <pc:docMk/>
          <pc:sldMk cId="3591022984" sldId="496"/>
        </pc:sldMkLst>
      </pc:sldChg>
      <pc:sldChg chg="addSp delSp modSp add mod">
        <pc:chgData name="서 지원" userId="70ab9fdff8f7d558" providerId="LiveId" clId="{F32E5455-BB2D-4185-AEA3-4D96EBF50403}" dt="2020-12-04T05:11:23.728" v="1295" actId="1076"/>
        <pc:sldMkLst>
          <pc:docMk/>
          <pc:sldMk cId="189790160" sldId="497"/>
        </pc:sldMkLst>
        <pc:spChg chg="add mod">
          <ac:chgData name="서 지원" userId="70ab9fdff8f7d558" providerId="LiveId" clId="{F32E5455-BB2D-4185-AEA3-4D96EBF50403}" dt="2020-12-04T05:10:10.319" v="1111" actId="1076"/>
          <ac:spMkLst>
            <pc:docMk/>
            <pc:sldMk cId="189790160" sldId="497"/>
            <ac:spMk id="9" creationId="{5E2947BA-5B3C-4F06-8BC4-DC84CCBDD005}"/>
          </ac:spMkLst>
        </pc:spChg>
        <pc:spChg chg="add mod">
          <ac:chgData name="서 지원" userId="70ab9fdff8f7d558" providerId="LiveId" clId="{F32E5455-BB2D-4185-AEA3-4D96EBF50403}" dt="2020-12-04T05:11:23.728" v="1295" actId="1076"/>
          <ac:spMkLst>
            <pc:docMk/>
            <pc:sldMk cId="189790160" sldId="497"/>
            <ac:spMk id="10" creationId="{6C7B4F94-7E7D-4391-91D7-9819F60F880B}"/>
          </ac:spMkLst>
        </pc:spChg>
        <pc:picChg chg="add del mod">
          <ac:chgData name="서 지원" userId="70ab9fdff8f7d558" providerId="LiveId" clId="{F32E5455-BB2D-4185-AEA3-4D96EBF50403}" dt="2020-12-04T05:03:45.302" v="806" actId="478"/>
          <ac:picMkLst>
            <pc:docMk/>
            <pc:sldMk cId="189790160" sldId="497"/>
            <ac:picMk id="5" creationId="{6D0142E0-229B-4F23-83B9-FC8B5985B891}"/>
          </ac:picMkLst>
        </pc:picChg>
        <pc:picChg chg="add mod">
          <ac:chgData name="서 지원" userId="70ab9fdff8f7d558" providerId="LiveId" clId="{F32E5455-BB2D-4185-AEA3-4D96EBF50403}" dt="2020-12-04T05:08:14.008" v="982" actId="1076"/>
          <ac:picMkLst>
            <pc:docMk/>
            <pc:sldMk cId="189790160" sldId="497"/>
            <ac:picMk id="6" creationId="{89BDBE90-D5DF-4B13-B94A-13BABC3105B8}"/>
          </ac:picMkLst>
        </pc:picChg>
        <pc:picChg chg="add del mod">
          <ac:chgData name="서 지원" userId="70ab9fdff8f7d558" providerId="LiveId" clId="{F32E5455-BB2D-4185-AEA3-4D96EBF50403}" dt="2020-12-04T05:09:19.362" v="984" actId="478"/>
          <ac:picMkLst>
            <pc:docMk/>
            <pc:sldMk cId="189790160" sldId="497"/>
            <ac:picMk id="7" creationId="{B249A161-65D1-45F0-B86A-2FBA770DB552}"/>
          </ac:picMkLst>
        </pc:picChg>
        <pc:picChg chg="add mod">
          <ac:chgData name="서 지원" userId="70ab9fdff8f7d558" providerId="LiveId" clId="{F32E5455-BB2D-4185-AEA3-4D96EBF50403}" dt="2020-12-04T05:10:19.229" v="1113" actId="692"/>
          <ac:picMkLst>
            <pc:docMk/>
            <pc:sldMk cId="189790160" sldId="497"/>
            <ac:picMk id="8" creationId="{CC2143B2-D6F5-46E0-B2BC-554E0B8250FF}"/>
          </ac:picMkLst>
        </pc:picChg>
      </pc:sldChg>
      <pc:sldChg chg="addSp delSp modSp add mod">
        <pc:chgData name="서 지원" userId="70ab9fdff8f7d558" providerId="LiveId" clId="{F32E5455-BB2D-4185-AEA3-4D96EBF50403}" dt="2020-12-04T05:48:09.680" v="1790" actId="692"/>
        <pc:sldMkLst>
          <pc:docMk/>
          <pc:sldMk cId="2669930538" sldId="498"/>
        </pc:sldMkLst>
        <pc:spChg chg="add mod">
          <ac:chgData name="서 지원" userId="70ab9fdff8f7d558" providerId="LiveId" clId="{F32E5455-BB2D-4185-AEA3-4D96EBF50403}" dt="2020-12-04T05:44:19.008" v="1781" actId="692"/>
          <ac:spMkLst>
            <pc:docMk/>
            <pc:sldMk cId="2669930538" sldId="498"/>
            <ac:spMk id="8" creationId="{A29CCA5B-D869-49CB-B403-FAC0B02A176C}"/>
          </ac:spMkLst>
        </pc:spChg>
        <pc:spChg chg="add mod">
          <ac:chgData name="서 지원" userId="70ab9fdff8f7d558" providerId="LiveId" clId="{F32E5455-BB2D-4185-AEA3-4D96EBF50403}" dt="2020-12-04T05:44:19.008" v="1781" actId="692"/>
          <ac:spMkLst>
            <pc:docMk/>
            <pc:sldMk cId="2669930538" sldId="498"/>
            <ac:spMk id="9" creationId="{A814A991-DDC6-4ACD-BF56-BBD60D769FBC}"/>
          </ac:spMkLst>
        </pc:spChg>
        <pc:spChg chg="add mod">
          <ac:chgData name="서 지원" userId="70ab9fdff8f7d558" providerId="LiveId" clId="{F32E5455-BB2D-4185-AEA3-4D96EBF50403}" dt="2020-12-04T05:48:09.680" v="1790" actId="692"/>
          <ac:spMkLst>
            <pc:docMk/>
            <pc:sldMk cId="2669930538" sldId="498"/>
            <ac:spMk id="10" creationId="{D524D005-0A25-4291-91F8-3A40A580E6F0}"/>
          </ac:spMkLst>
        </pc:spChg>
        <pc:spChg chg="add mod">
          <ac:chgData name="서 지원" userId="70ab9fdff8f7d558" providerId="LiveId" clId="{F32E5455-BB2D-4185-AEA3-4D96EBF50403}" dt="2020-12-04T05:25:10.335" v="1406" actId="1076"/>
          <ac:spMkLst>
            <pc:docMk/>
            <pc:sldMk cId="2669930538" sldId="498"/>
            <ac:spMk id="13" creationId="{94A48333-4829-4501-827F-458C7BFD4AAC}"/>
          </ac:spMkLst>
        </pc:spChg>
        <pc:spChg chg="add mod">
          <ac:chgData name="서 지원" userId="70ab9fdff8f7d558" providerId="LiveId" clId="{F32E5455-BB2D-4185-AEA3-4D96EBF50403}" dt="2020-12-04T05:25:27.528" v="1446" actId="1076"/>
          <ac:spMkLst>
            <pc:docMk/>
            <pc:sldMk cId="2669930538" sldId="498"/>
            <ac:spMk id="14" creationId="{AE6327D1-E93C-4C19-A2BB-91AAB20141EE}"/>
          </ac:spMkLst>
        </pc:spChg>
        <pc:spChg chg="add mod">
          <ac:chgData name="서 지원" userId="70ab9fdff8f7d558" providerId="LiveId" clId="{F32E5455-BB2D-4185-AEA3-4D96EBF50403}" dt="2020-12-04T05:31:57.990" v="1564" actId="692"/>
          <ac:spMkLst>
            <pc:docMk/>
            <pc:sldMk cId="2669930538" sldId="498"/>
            <ac:spMk id="24" creationId="{CE37D1E9-678F-48F6-B057-F1627D8FA6F4}"/>
          </ac:spMkLst>
        </pc:spChg>
        <pc:spChg chg="add mod">
          <ac:chgData name="서 지원" userId="70ab9fdff8f7d558" providerId="LiveId" clId="{F32E5455-BB2D-4185-AEA3-4D96EBF50403}" dt="2020-12-04T05:33:46.552" v="1583" actId="692"/>
          <ac:spMkLst>
            <pc:docMk/>
            <pc:sldMk cId="2669930538" sldId="498"/>
            <ac:spMk id="26" creationId="{789A8D1D-97A8-4119-A32B-23AF91501515}"/>
          </ac:spMkLst>
        </pc:spChg>
        <pc:spChg chg="add mod">
          <ac:chgData name="서 지원" userId="70ab9fdff8f7d558" providerId="LiveId" clId="{F32E5455-BB2D-4185-AEA3-4D96EBF50403}" dt="2020-12-04T05:33:53.609" v="1585" actId="1076"/>
          <ac:spMkLst>
            <pc:docMk/>
            <pc:sldMk cId="2669930538" sldId="498"/>
            <ac:spMk id="27" creationId="{E82E7B87-0B5F-4A13-9120-6F2F8FE74AA8}"/>
          </ac:spMkLst>
        </pc:spChg>
        <pc:grpChg chg="add mod">
          <ac:chgData name="서 지원" userId="70ab9fdff8f7d558" providerId="LiveId" clId="{F32E5455-BB2D-4185-AEA3-4D96EBF50403}" dt="2020-12-04T05:30:05.191" v="1523" actId="1076"/>
          <ac:grpSpMkLst>
            <pc:docMk/>
            <pc:sldMk cId="2669930538" sldId="498"/>
            <ac:grpSpMk id="11" creationId="{FBC61EDF-F35D-491A-82DA-FDC9A2B9644D}"/>
          </ac:grpSpMkLst>
        </pc:grpChg>
        <pc:grpChg chg="add mod">
          <ac:chgData name="서 지원" userId="70ab9fdff8f7d558" providerId="LiveId" clId="{F32E5455-BB2D-4185-AEA3-4D96EBF50403}" dt="2020-12-04T05:24:42.634" v="1354" actId="1076"/>
          <ac:grpSpMkLst>
            <pc:docMk/>
            <pc:sldMk cId="2669930538" sldId="498"/>
            <ac:grpSpMk id="12" creationId="{AC7F9F14-8A9D-49E2-B1AA-FD5D329A40C8}"/>
          </ac:grpSpMkLst>
        </pc:grpChg>
        <pc:picChg chg="add mod">
          <ac:chgData name="서 지원" userId="70ab9fdff8f7d558" providerId="LiveId" clId="{F32E5455-BB2D-4185-AEA3-4D96EBF50403}" dt="2020-12-04T05:44:19.008" v="1781" actId="692"/>
          <ac:picMkLst>
            <pc:docMk/>
            <pc:sldMk cId="2669930538" sldId="498"/>
            <ac:picMk id="5" creationId="{A6CA3022-6F17-4900-A9D7-BA2B36844E5F}"/>
          </ac:picMkLst>
        </pc:picChg>
        <pc:picChg chg="add mod">
          <ac:chgData name="서 지원" userId="70ab9fdff8f7d558" providerId="LiveId" clId="{F32E5455-BB2D-4185-AEA3-4D96EBF50403}" dt="2020-12-04T05:44:19.008" v="1781" actId="692"/>
          <ac:picMkLst>
            <pc:docMk/>
            <pc:sldMk cId="2669930538" sldId="498"/>
            <ac:picMk id="7" creationId="{7D7FFBC1-90B0-4F04-A7D5-ACB4AE14C9C1}"/>
          </ac:picMkLst>
        </pc:picChg>
        <pc:cxnChg chg="add del mod">
          <ac:chgData name="서 지원" userId="70ab9fdff8f7d558" providerId="LiveId" clId="{F32E5455-BB2D-4185-AEA3-4D96EBF50403}" dt="2020-12-04T05:29:53.237" v="1521" actId="11529"/>
          <ac:cxnSpMkLst>
            <pc:docMk/>
            <pc:sldMk cId="2669930538" sldId="498"/>
            <ac:cxnSpMk id="16" creationId="{B27F8150-324C-4BF8-A314-290CFE3D0085}"/>
          </ac:cxnSpMkLst>
        </pc:cxnChg>
        <pc:cxnChg chg="add mod">
          <ac:chgData name="서 지원" userId="70ab9fdff8f7d558" providerId="LiveId" clId="{F32E5455-BB2D-4185-AEA3-4D96EBF50403}" dt="2020-12-04T05:30:48.448" v="1549" actId="14100"/>
          <ac:cxnSpMkLst>
            <pc:docMk/>
            <pc:sldMk cId="2669930538" sldId="498"/>
            <ac:cxnSpMk id="19" creationId="{BE11AEC8-5F25-4E5C-9463-E7BA251A8618}"/>
          </ac:cxnSpMkLst>
        </pc:cxnChg>
        <pc:cxnChg chg="add mod">
          <ac:chgData name="서 지원" userId="70ab9fdff8f7d558" providerId="LiveId" clId="{F32E5455-BB2D-4185-AEA3-4D96EBF50403}" dt="2020-12-04T05:32:21.801" v="1567" actId="692"/>
          <ac:cxnSpMkLst>
            <pc:docMk/>
            <pc:sldMk cId="2669930538" sldId="498"/>
            <ac:cxnSpMk id="25" creationId="{0D4C74D8-BF84-4C38-9E0C-833FEB6914BF}"/>
          </ac:cxnSpMkLst>
        </pc:cxnChg>
        <pc:cxnChg chg="add mod">
          <ac:chgData name="서 지원" userId="70ab9fdff8f7d558" providerId="LiveId" clId="{F32E5455-BB2D-4185-AEA3-4D96EBF50403}" dt="2020-12-04T05:34:09.617" v="1589" actId="692"/>
          <ac:cxnSpMkLst>
            <pc:docMk/>
            <pc:sldMk cId="2669930538" sldId="498"/>
            <ac:cxnSpMk id="28" creationId="{98EA2572-76C1-4425-9DAF-C03E0F0BDDB8}"/>
          </ac:cxnSpMkLst>
        </pc:cxnChg>
      </pc:sldChg>
      <pc:sldChg chg="addSp delSp modSp add mod">
        <pc:chgData name="서 지원" userId="70ab9fdff8f7d558" providerId="LiveId" clId="{F32E5455-BB2D-4185-AEA3-4D96EBF50403}" dt="2020-12-04T05:44:10.001" v="1779" actId="692"/>
        <pc:sldMkLst>
          <pc:docMk/>
          <pc:sldMk cId="2351060654" sldId="499"/>
        </pc:sldMkLst>
        <pc:spChg chg="add mod">
          <ac:chgData name="서 지원" userId="70ab9fdff8f7d558" providerId="LiveId" clId="{F32E5455-BB2D-4185-AEA3-4D96EBF50403}" dt="2020-12-04T05:28:55.633" v="1472" actId="692"/>
          <ac:spMkLst>
            <pc:docMk/>
            <pc:sldMk cId="2351060654" sldId="499"/>
            <ac:spMk id="8" creationId="{A08CBCBB-3BB1-46B9-A37B-6E4D839A66ED}"/>
          </ac:spMkLst>
        </pc:spChg>
        <pc:spChg chg="add mod">
          <ac:chgData name="서 지원" userId="70ab9fdff8f7d558" providerId="LiveId" clId="{F32E5455-BB2D-4185-AEA3-4D96EBF50403}" dt="2020-12-04T05:29:15.526" v="1517" actId="1076"/>
          <ac:spMkLst>
            <pc:docMk/>
            <pc:sldMk cId="2351060654" sldId="499"/>
            <ac:spMk id="9" creationId="{F2646C87-0E3C-41D9-8A9A-EA7409865759}"/>
          </ac:spMkLst>
        </pc:spChg>
        <pc:picChg chg="add del mod">
          <ac:chgData name="서 지원" userId="70ab9fdff8f7d558" providerId="LiveId" clId="{F32E5455-BB2D-4185-AEA3-4D96EBF50403}" dt="2020-12-04T05:28:10.318" v="1450" actId="478"/>
          <ac:picMkLst>
            <pc:docMk/>
            <pc:sldMk cId="2351060654" sldId="499"/>
            <ac:picMk id="5" creationId="{2372D133-8DAF-41A3-82D1-CAB5C43FA1DC}"/>
          </ac:picMkLst>
        </pc:picChg>
        <pc:picChg chg="add mod">
          <ac:chgData name="서 지원" userId="70ab9fdff8f7d558" providerId="LiveId" clId="{F32E5455-BB2D-4185-AEA3-4D96EBF50403}" dt="2020-12-04T05:44:10.001" v="1779" actId="692"/>
          <ac:picMkLst>
            <pc:docMk/>
            <pc:sldMk cId="2351060654" sldId="499"/>
            <ac:picMk id="7" creationId="{6FE09262-5E39-4FFD-A530-9D40BFF26DCA}"/>
          </ac:picMkLst>
        </pc:picChg>
      </pc:sldChg>
      <pc:sldChg chg="addSp modSp add mod">
        <pc:chgData name="서 지원" userId="70ab9fdff8f7d558" providerId="LiveId" clId="{F32E5455-BB2D-4185-AEA3-4D96EBF50403}" dt="2020-12-04T05:43:54.571" v="1774" actId="692"/>
        <pc:sldMkLst>
          <pc:docMk/>
          <pc:sldMk cId="928481348" sldId="500"/>
        </pc:sldMkLst>
        <pc:spChg chg="add mod">
          <ac:chgData name="서 지원" userId="70ab9fdff8f7d558" providerId="LiveId" clId="{F32E5455-BB2D-4185-AEA3-4D96EBF50403}" dt="2020-12-04T05:42:21.984" v="1749" actId="1076"/>
          <ac:spMkLst>
            <pc:docMk/>
            <pc:sldMk cId="928481348" sldId="500"/>
            <ac:spMk id="14" creationId="{74FBDDE4-22C3-435D-85FF-5D8B26B14C22}"/>
          </ac:spMkLst>
        </pc:spChg>
        <pc:spChg chg="add mod">
          <ac:chgData name="서 지원" userId="70ab9fdff8f7d558" providerId="LiveId" clId="{F32E5455-BB2D-4185-AEA3-4D96EBF50403}" dt="2020-12-04T05:42:35.490" v="1756"/>
          <ac:spMkLst>
            <pc:docMk/>
            <pc:sldMk cId="928481348" sldId="500"/>
            <ac:spMk id="15" creationId="{BA2C95A0-354A-466D-A70C-5AC64CFD5F80}"/>
          </ac:spMkLst>
        </pc:spChg>
        <pc:spChg chg="add mod">
          <ac:chgData name="서 지원" userId="70ab9fdff8f7d558" providerId="LiveId" clId="{F32E5455-BB2D-4185-AEA3-4D96EBF50403}" dt="2020-12-04T05:43:38.813" v="1770" actId="207"/>
          <ac:spMkLst>
            <pc:docMk/>
            <pc:sldMk cId="928481348" sldId="500"/>
            <ac:spMk id="16" creationId="{5B695AD3-65F7-4DB9-8460-203A13A6FD79}"/>
          </ac:spMkLst>
        </pc:spChg>
        <pc:picChg chg="add mod">
          <ac:chgData name="서 지원" userId="70ab9fdff8f7d558" providerId="LiveId" clId="{F32E5455-BB2D-4185-AEA3-4D96EBF50403}" dt="2020-12-04T05:43:54.571" v="1774" actId="692"/>
          <ac:picMkLst>
            <pc:docMk/>
            <pc:sldMk cId="928481348" sldId="500"/>
            <ac:picMk id="5" creationId="{7B6B69AC-208A-4549-8ED1-5AAC8805942B}"/>
          </ac:picMkLst>
        </pc:picChg>
        <pc:picChg chg="add mod">
          <ac:chgData name="서 지원" userId="70ab9fdff8f7d558" providerId="LiveId" clId="{F32E5455-BB2D-4185-AEA3-4D96EBF50403}" dt="2020-12-04T05:43:54.571" v="1774" actId="692"/>
          <ac:picMkLst>
            <pc:docMk/>
            <pc:sldMk cId="928481348" sldId="500"/>
            <ac:picMk id="7" creationId="{5DADFCA6-F03B-4D83-9D70-7DF4B459A7AF}"/>
          </ac:picMkLst>
        </pc:picChg>
        <pc:picChg chg="add mod">
          <ac:chgData name="서 지원" userId="70ab9fdff8f7d558" providerId="LiveId" clId="{F32E5455-BB2D-4185-AEA3-4D96EBF50403}" dt="2020-12-04T05:43:54.571" v="1774" actId="692"/>
          <ac:picMkLst>
            <pc:docMk/>
            <pc:sldMk cId="928481348" sldId="500"/>
            <ac:picMk id="9" creationId="{566E6A35-B6B7-48CC-9F23-B6E346EADFED}"/>
          </ac:picMkLst>
        </pc:picChg>
        <pc:picChg chg="add mod">
          <ac:chgData name="서 지원" userId="70ab9fdff8f7d558" providerId="LiveId" clId="{F32E5455-BB2D-4185-AEA3-4D96EBF50403}" dt="2020-12-04T05:43:54.571" v="1774" actId="692"/>
          <ac:picMkLst>
            <pc:docMk/>
            <pc:sldMk cId="928481348" sldId="500"/>
            <ac:picMk id="11" creationId="{C042CBE5-B5DD-4B01-8AF0-813BBCEC7044}"/>
          </ac:picMkLst>
        </pc:picChg>
        <pc:picChg chg="add mod">
          <ac:chgData name="서 지원" userId="70ab9fdff8f7d558" providerId="LiveId" clId="{F32E5455-BB2D-4185-AEA3-4D96EBF50403}" dt="2020-12-04T05:43:54.571" v="1774" actId="692"/>
          <ac:picMkLst>
            <pc:docMk/>
            <pc:sldMk cId="928481348" sldId="500"/>
            <ac:picMk id="12" creationId="{BD929D50-2E16-4E4D-8BFB-A6CB6BACF95E}"/>
          </ac:picMkLst>
        </pc:picChg>
        <pc:picChg chg="add mod">
          <ac:chgData name="서 지원" userId="70ab9fdff8f7d558" providerId="LiveId" clId="{F32E5455-BB2D-4185-AEA3-4D96EBF50403}" dt="2020-12-04T05:43:54.571" v="1774" actId="692"/>
          <ac:picMkLst>
            <pc:docMk/>
            <pc:sldMk cId="928481348" sldId="500"/>
            <ac:picMk id="13" creationId="{1C9C464A-4E74-46F5-ABFE-72A6BD3CA269}"/>
          </ac:picMkLst>
        </pc:picChg>
      </pc:sldChg>
      <pc:sldChg chg="addSp delSp modSp add del mod">
        <pc:chgData name="서 지원" userId="70ab9fdff8f7d558" providerId="LiveId" clId="{F32E5455-BB2D-4185-AEA3-4D96EBF50403}" dt="2020-12-04T05:51:18.612" v="2053" actId="47"/>
        <pc:sldMkLst>
          <pc:docMk/>
          <pc:sldMk cId="3905316361" sldId="501"/>
        </pc:sldMkLst>
        <pc:picChg chg="add del">
          <ac:chgData name="서 지원" userId="70ab9fdff8f7d558" providerId="LiveId" clId="{F32E5455-BB2D-4185-AEA3-4D96EBF50403}" dt="2020-12-04T05:44:02.700" v="1775" actId="478"/>
          <ac:picMkLst>
            <pc:docMk/>
            <pc:sldMk cId="3905316361" sldId="501"/>
            <ac:picMk id="5" creationId="{E04AC44A-DDE1-4A39-904B-83008BD92B58}"/>
          </ac:picMkLst>
        </pc:picChg>
        <pc:picChg chg="add del mod">
          <ac:chgData name="서 지원" userId="70ab9fdff8f7d558" providerId="LiveId" clId="{F32E5455-BB2D-4185-AEA3-4D96EBF50403}" dt="2020-12-04T05:44:03.552" v="1777" actId="478"/>
          <ac:picMkLst>
            <pc:docMk/>
            <pc:sldMk cId="3905316361" sldId="501"/>
            <ac:picMk id="7" creationId="{DC9C9D08-17A9-4449-ADC2-6F41ECB3272B}"/>
          </ac:picMkLst>
        </pc:picChg>
      </pc:sldChg>
      <pc:sldChg chg="add del">
        <pc:chgData name="서 지원" userId="70ab9fdff8f7d558" providerId="LiveId" clId="{F32E5455-BB2D-4185-AEA3-4D96EBF50403}" dt="2020-12-04T05:49:09.643" v="1791" actId="47"/>
        <pc:sldMkLst>
          <pc:docMk/>
          <pc:sldMk cId="1124964959" sldId="5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58056E-97CF-4E08-9C72-A918B00160EE}"/>
              </a:ext>
            </a:extLst>
          </p:cNvPr>
          <p:cNvSpPr txBox="1">
            <a:spLocks/>
          </p:cNvSpPr>
          <p:nvPr/>
        </p:nvSpPr>
        <p:spPr>
          <a:xfrm>
            <a:off x="4593536" y="2183106"/>
            <a:ext cx="3992011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fld id="{824D6391-0E5A-4884-96A4-FA37F1719099}" type="datetime4">
              <a:rPr lang="ko-KR" altLang="en-US" sz="1800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2020년 12월 4일</a:t>
            </a:fld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시설채소 검색 프로그램 에러 발생 모습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7" y="546284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PRESENTAION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23925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지난 주 발표 자료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4E5561-47F6-4E85-8959-A02F860F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0" y="1669686"/>
            <a:ext cx="3777716" cy="45918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D149B0-2047-43E1-9F2A-5958F266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92" y="1669686"/>
            <a:ext cx="7520609" cy="45918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14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023697"/>
            <a:ext cx="6940190" cy="1656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시설채소 검색 프로그램 완성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35971" y="2798587"/>
            <a:ext cx="7288532" cy="3895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시설채소 검색 프로그램 완성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sub1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맞는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sub2, desc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불러오기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 파일에 없는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sub1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시 에러 발생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 수정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관리기 공급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흡입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배수 관리기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조명 위치 이동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산소 예약시간 분 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9FC2BD-5DC2-42DD-8A80-0437F513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00" y="2168055"/>
            <a:ext cx="8783276" cy="2152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460B9E-08E4-42F7-9FD4-233D2669E133}"/>
              </a:ext>
            </a:extLst>
          </p:cNvPr>
          <p:cNvSpPr txBox="1"/>
          <p:nvPr/>
        </p:nvSpPr>
        <p:spPr>
          <a:xfrm>
            <a:off x="4086475" y="5078895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시설채소 검색 프로그램 기능</a:t>
            </a:r>
            <a:endParaRPr lang="en-US" altLang="ko-KR" dirty="0"/>
          </a:p>
          <a:p>
            <a:pPr algn="ctr"/>
            <a:r>
              <a:rPr lang="en-US" altLang="ko-KR" dirty="0"/>
              <a:t>-&gt; sub1 </a:t>
            </a:r>
            <a:r>
              <a:rPr lang="ko-KR" altLang="en-US" dirty="0"/>
              <a:t>검색 시 </a:t>
            </a:r>
            <a:r>
              <a:rPr lang="en-US" altLang="ko-KR" dirty="0"/>
              <a:t>sub, desc </a:t>
            </a:r>
            <a:r>
              <a:rPr lang="ko-KR" altLang="en-US" dirty="0"/>
              <a:t>내용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FA14CE-6343-4ABB-B0CF-6C9F11535914}"/>
              </a:ext>
            </a:extLst>
          </p:cNvPr>
          <p:cNvSpPr/>
          <p:nvPr/>
        </p:nvSpPr>
        <p:spPr>
          <a:xfrm>
            <a:off x="1942900" y="2168055"/>
            <a:ext cx="631335" cy="3366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F6BAFF-E4F3-4386-A080-1E4E81AED979}"/>
              </a:ext>
            </a:extLst>
          </p:cNvPr>
          <p:cNvSpPr/>
          <p:nvPr/>
        </p:nvSpPr>
        <p:spPr>
          <a:xfrm>
            <a:off x="3617257" y="2168055"/>
            <a:ext cx="631335" cy="3366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657B2F-B52B-4BC1-99FB-8006C6B93DA6}"/>
              </a:ext>
            </a:extLst>
          </p:cNvPr>
          <p:cNvSpPr/>
          <p:nvPr/>
        </p:nvSpPr>
        <p:spPr>
          <a:xfrm>
            <a:off x="4564787" y="2187933"/>
            <a:ext cx="631335" cy="3366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BDBE90-D5DF-4B13-B94A-13BABC31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8" y="1861530"/>
            <a:ext cx="5289189" cy="3734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2143B2-D6F5-46E0-B2BC-554E0B82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1530"/>
            <a:ext cx="5321098" cy="3734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2947BA-5B3C-4F06-8BC4-DC84CCBDD005}"/>
              </a:ext>
            </a:extLst>
          </p:cNvPr>
          <p:cNvSpPr txBox="1"/>
          <p:nvPr/>
        </p:nvSpPr>
        <p:spPr>
          <a:xfrm>
            <a:off x="716835" y="5896425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Sub1 </a:t>
            </a:r>
            <a:r>
              <a:rPr lang="ko-KR" altLang="en-US" dirty="0"/>
              <a:t>입력 시 </a:t>
            </a:r>
            <a:r>
              <a:rPr lang="en-US" altLang="ko-KR" dirty="0"/>
              <a:t>sub2 </a:t>
            </a:r>
            <a:r>
              <a:rPr lang="ko-KR" altLang="en-US" dirty="0"/>
              <a:t>와 </a:t>
            </a:r>
            <a:r>
              <a:rPr lang="en-US" altLang="ko-KR" dirty="0"/>
              <a:t>desc </a:t>
            </a:r>
            <a:r>
              <a:rPr lang="ko-KR" altLang="en-US" dirty="0"/>
              <a:t>내용 출력되는 모습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B4F94-7E7D-4391-91D7-9819F60F880B}"/>
              </a:ext>
            </a:extLst>
          </p:cNvPr>
          <p:cNvSpPr txBox="1"/>
          <p:nvPr/>
        </p:nvSpPr>
        <p:spPr>
          <a:xfrm>
            <a:off x="6613966" y="5896425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Sub1</a:t>
            </a:r>
            <a:r>
              <a:rPr lang="ko-KR" altLang="en-US" dirty="0"/>
              <a:t>에 없는 내용 입력 시 나타나는 결과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에러 발생하는 이벤트 추가 예정</a:t>
            </a:r>
          </a:p>
        </p:txBody>
      </p:sp>
    </p:spTree>
    <p:extLst>
      <p:ext uri="{BB962C8B-B14F-4D97-AF65-F5344CB8AC3E}">
        <p14:creationId xmlns:p14="http://schemas.microsoft.com/office/powerpoint/2010/main" val="18979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C61EDF-F35D-491A-82DA-FDC9A2B9644D}"/>
              </a:ext>
            </a:extLst>
          </p:cNvPr>
          <p:cNvGrpSpPr/>
          <p:nvPr/>
        </p:nvGrpSpPr>
        <p:grpSpPr>
          <a:xfrm>
            <a:off x="1474302" y="388262"/>
            <a:ext cx="9084365" cy="2356744"/>
            <a:chOff x="1311965" y="4126126"/>
            <a:chExt cx="9084365" cy="23567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7FFBC1-90B0-4F04-A7D5-ACB4AE14C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1965" y="4126126"/>
              <a:ext cx="9084365" cy="2356744"/>
            </a:xfrm>
            <a:prstGeom prst="rect">
              <a:avLst/>
            </a:prstGeom>
            <a:ln>
              <a:solidFill>
                <a:schemeClr val="tx1">
                  <a:alpha val="99000"/>
                </a:schemeClr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4A991-DDC6-4ACD-BF56-BBD60D769FBC}"/>
                </a:ext>
              </a:extLst>
            </p:cNvPr>
            <p:cNvSpPr/>
            <p:nvPr/>
          </p:nvSpPr>
          <p:spPr>
            <a:xfrm>
              <a:off x="3949148" y="4226252"/>
              <a:ext cx="3197087" cy="2184487"/>
            </a:xfrm>
            <a:prstGeom prst="rect">
              <a:avLst/>
            </a:prstGeom>
            <a:noFill/>
            <a:ln w="5080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7F9F14-8A9D-49E2-B1AA-FD5D329A40C8}"/>
              </a:ext>
            </a:extLst>
          </p:cNvPr>
          <p:cNvGrpSpPr/>
          <p:nvPr/>
        </p:nvGrpSpPr>
        <p:grpSpPr>
          <a:xfrm>
            <a:off x="1474301" y="3887587"/>
            <a:ext cx="9084365" cy="2356744"/>
            <a:chOff x="1311965" y="1191504"/>
            <a:chExt cx="9084365" cy="23567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CA3022-6F17-4900-A9D7-BA2B3684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1965" y="1191504"/>
              <a:ext cx="9084365" cy="2356744"/>
            </a:xfrm>
            <a:prstGeom prst="rect">
              <a:avLst/>
            </a:prstGeom>
            <a:ln>
              <a:solidFill>
                <a:schemeClr val="tx1">
                  <a:alpha val="99000"/>
                </a:schemeClr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9CCA5B-D869-49CB-B403-FAC0B02A176C}"/>
                </a:ext>
              </a:extLst>
            </p:cNvPr>
            <p:cNvSpPr/>
            <p:nvPr/>
          </p:nvSpPr>
          <p:spPr>
            <a:xfrm>
              <a:off x="3588026" y="1191504"/>
              <a:ext cx="4820478" cy="2356744"/>
            </a:xfrm>
            <a:prstGeom prst="rect">
              <a:avLst/>
            </a:prstGeom>
            <a:noFill/>
            <a:ln w="5080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24D005-0A25-4291-91F8-3A40A580E6F0}"/>
                </a:ext>
              </a:extLst>
            </p:cNvPr>
            <p:cNvSpPr/>
            <p:nvPr/>
          </p:nvSpPr>
          <p:spPr>
            <a:xfrm>
              <a:off x="8545907" y="1343904"/>
              <a:ext cx="1770910" cy="2085096"/>
            </a:xfrm>
            <a:prstGeom prst="rect">
              <a:avLst/>
            </a:prstGeom>
            <a:noFill/>
            <a:ln w="50800">
              <a:solidFill>
                <a:schemeClr val="accent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A48333-4829-4501-827F-458C7BFD4AAC}"/>
              </a:ext>
            </a:extLst>
          </p:cNvPr>
          <p:cNvSpPr txBox="1"/>
          <p:nvPr/>
        </p:nvSpPr>
        <p:spPr>
          <a:xfrm>
            <a:off x="4972631" y="278574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하우스 내부 모습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327D1-E93C-4C19-A2BB-91AAB20141EE}"/>
              </a:ext>
            </a:extLst>
          </p:cNvPr>
          <p:cNvSpPr txBox="1"/>
          <p:nvPr/>
        </p:nvSpPr>
        <p:spPr>
          <a:xfrm>
            <a:off x="4857215" y="636961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변경된 하우스 내부 모습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11AEC8-5F25-4E5C-9463-E7BA251A8618}"/>
              </a:ext>
            </a:extLst>
          </p:cNvPr>
          <p:cNvCxnSpPr>
            <a:cxnSpLocks/>
          </p:cNvCxnSpPr>
          <p:nvPr/>
        </p:nvCxnSpPr>
        <p:spPr>
          <a:xfrm>
            <a:off x="4750904" y="2785747"/>
            <a:ext cx="0" cy="10110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37D1E9-678F-48F6-B057-F1627D8FA6F4}"/>
              </a:ext>
            </a:extLst>
          </p:cNvPr>
          <p:cNvSpPr/>
          <p:nvPr/>
        </p:nvSpPr>
        <p:spPr>
          <a:xfrm>
            <a:off x="7480049" y="488388"/>
            <a:ext cx="2999104" cy="217207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D4C74D8-BF84-4C38-9E0C-833FEB6914BF}"/>
              </a:ext>
            </a:extLst>
          </p:cNvPr>
          <p:cNvCxnSpPr>
            <a:cxnSpLocks/>
          </p:cNvCxnSpPr>
          <p:nvPr/>
        </p:nvCxnSpPr>
        <p:spPr>
          <a:xfrm>
            <a:off x="8908774" y="2785747"/>
            <a:ext cx="0" cy="101100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9A8D1D-97A8-4119-A32B-23AF91501515}"/>
              </a:ext>
            </a:extLst>
          </p:cNvPr>
          <p:cNvSpPr/>
          <p:nvPr/>
        </p:nvSpPr>
        <p:spPr>
          <a:xfrm>
            <a:off x="1630017" y="4039988"/>
            <a:ext cx="1063487" cy="31335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2E7B87-0B5F-4A13-9120-6F2F8FE74AA8}"/>
              </a:ext>
            </a:extLst>
          </p:cNvPr>
          <p:cNvSpPr/>
          <p:nvPr/>
        </p:nvSpPr>
        <p:spPr>
          <a:xfrm>
            <a:off x="1630017" y="501641"/>
            <a:ext cx="1063487" cy="31335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EA2572-76C1-4425-9DAF-C03E0F0BDDB8}"/>
              </a:ext>
            </a:extLst>
          </p:cNvPr>
          <p:cNvCxnSpPr>
            <a:cxnSpLocks/>
          </p:cNvCxnSpPr>
          <p:nvPr/>
        </p:nvCxnSpPr>
        <p:spPr>
          <a:xfrm>
            <a:off x="1732722" y="920504"/>
            <a:ext cx="0" cy="296708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93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E09262-5E39-4FFD-A530-9D40BFF2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25" y="1092112"/>
            <a:ext cx="5811149" cy="40849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8CBCBB-3BB1-46B9-A37B-6E4D839A66ED}"/>
              </a:ext>
            </a:extLst>
          </p:cNvPr>
          <p:cNvSpPr/>
          <p:nvPr/>
        </p:nvSpPr>
        <p:spPr>
          <a:xfrm>
            <a:off x="6281530" y="2802835"/>
            <a:ext cx="2613992" cy="181886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46C87-0E3C-41D9-8A9A-EA7409865759}"/>
              </a:ext>
            </a:extLst>
          </p:cNvPr>
          <p:cNvSpPr txBox="1"/>
          <p:nvPr/>
        </p:nvSpPr>
        <p:spPr>
          <a:xfrm>
            <a:off x="4998583" y="558122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조명제어 위치 이동</a:t>
            </a:r>
          </a:p>
        </p:txBody>
      </p:sp>
    </p:spTree>
    <p:extLst>
      <p:ext uri="{BB962C8B-B14F-4D97-AF65-F5344CB8AC3E}">
        <p14:creationId xmlns:p14="http://schemas.microsoft.com/office/powerpoint/2010/main" val="235106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B69AC-208A-4549-8ED1-5AAC88059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45" y="375130"/>
            <a:ext cx="4689984" cy="22330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ADFCA6-F03B-4D83-9D70-7DF4B459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92" y="5717256"/>
            <a:ext cx="4070630" cy="436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E6A35-B6B7-48CC-9F23-B6E346EAD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49" y="375130"/>
            <a:ext cx="4611681" cy="22390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42CBE5-B5DD-4B01-8AF0-813BBCEC7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375" y="5741658"/>
            <a:ext cx="4315427" cy="409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929D50-2E16-4E4D-8BFB-A6CB6BAC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45" y="2827590"/>
            <a:ext cx="4689984" cy="2670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9C464A-4E74-46F5-ABFE-72A6BD3CA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8249" y="2827589"/>
            <a:ext cx="4579620" cy="2670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FBDDE4-22C3-435D-85FF-5D8B26B14C22}"/>
              </a:ext>
            </a:extLst>
          </p:cNvPr>
          <p:cNvSpPr txBox="1"/>
          <p:nvPr/>
        </p:nvSpPr>
        <p:spPr>
          <a:xfrm>
            <a:off x="1606657" y="6298204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산소 예약 기존 모습</a:t>
            </a:r>
            <a:r>
              <a:rPr lang="en-US" altLang="ko-KR" dirty="0"/>
              <a:t>(</a:t>
            </a:r>
            <a:r>
              <a:rPr lang="ko-KR" altLang="en-US" dirty="0"/>
              <a:t>분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C95A0-354A-466D-A70C-5AC64CFD5F80}"/>
              </a:ext>
            </a:extLst>
          </p:cNvPr>
          <p:cNvSpPr txBox="1"/>
          <p:nvPr/>
        </p:nvSpPr>
        <p:spPr>
          <a:xfrm>
            <a:off x="6592109" y="6298204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산소 예약 기존 모습</a:t>
            </a:r>
            <a:r>
              <a:rPr lang="en-US" altLang="ko-KR" dirty="0"/>
              <a:t>(</a:t>
            </a:r>
            <a:r>
              <a:rPr lang="ko-KR" altLang="en-US" dirty="0"/>
              <a:t>초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B695AD3-65F7-4DB9-8460-203A13A6FD79}"/>
              </a:ext>
            </a:extLst>
          </p:cNvPr>
          <p:cNvSpPr/>
          <p:nvPr/>
        </p:nvSpPr>
        <p:spPr>
          <a:xfrm>
            <a:off x="4910512" y="2272488"/>
            <a:ext cx="1549923" cy="816374"/>
          </a:xfrm>
          <a:prstGeom prst="rightArrow">
            <a:avLst>
              <a:gd name="adj1" fmla="val 30520"/>
              <a:gd name="adj2" fmla="val 6582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8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214</Words>
  <Application>Microsoft Office PowerPoint</Application>
  <PresentationFormat>와이드스크린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Lato</vt:lpstr>
      <vt:lpstr>Nixie</vt:lpstr>
      <vt:lpstr>Poppins SemiBold</vt:lpstr>
      <vt:lpstr>나눔바른고딕</vt:lpstr>
      <vt:lpstr>나눔바른펜</vt:lpstr>
      <vt:lpstr>나눔스퀘어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 지원</cp:lastModifiedBy>
  <cp:revision>41</cp:revision>
  <dcterms:created xsi:type="dcterms:W3CDTF">2019-11-18T18:19:02Z</dcterms:created>
  <dcterms:modified xsi:type="dcterms:W3CDTF">2020-12-04T05:54:57Z</dcterms:modified>
</cp:coreProperties>
</file>