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42" r:id="rId2"/>
    <p:sldId id="260" r:id="rId3"/>
    <p:sldId id="286" r:id="rId4"/>
    <p:sldId id="359" r:id="rId5"/>
    <p:sldId id="357" r:id="rId6"/>
    <p:sldId id="505" r:id="rId7"/>
    <p:sldId id="506" r:id="rId8"/>
    <p:sldId id="497" r:id="rId9"/>
    <p:sldId id="498" r:id="rId10"/>
    <p:sldId id="507" r:id="rId11"/>
    <p:sldId id="499" r:id="rId12"/>
    <p:sldId id="500" r:id="rId13"/>
    <p:sldId id="503" r:id="rId14"/>
    <p:sldId id="504" r:id="rId15"/>
    <p:sldId id="501" r:id="rId16"/>
    <p:sldId id="502" r:id="rId17"/>
    <p:sldId id="495" r:id="rId18"/>
    <p:sldId id="361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85B3A-6E25-4F63-A465-96185FDD9215}" v="16" dt="2020-12-30T04:42:15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6494" autoAdjust="0"/>
  </p:normalViewPr>
  <p:slideViewPr>
    <p:cSldViewPr snapToGrid="0">
      <p:cViewPr varScale="1">
        <p:scale>
          <a:sx n="87" d="100"/>
          <a:sy n="87" d="100"/>
        </p:scale>
        <p:origin x="231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E1485B3A-6E25-4F63-A465-96185FDD9215}"/>
    <pc:docChg chg="custSel modSld">
      <pc:chgData name="서 지원" userId="70ab9fdff8f7d558" providerId="LiveId" clId="{E1485B3A-6E25-4F63-A465-96185FDD9215}" dt="2020-12-30T04:42:15.765" v="266"/>
      <pc:docMkLst>
        <pc:docMk/>
      </pc:docMkLst>
      <pc:sldChg chg="modSp mod">
        <pc:chgData name="서 지원" userId="70ab9fdff8f7d558" providerId="LiveId" clId="{E1485B3A-6E25-4F63-A465-96185FDD9215}" dt="2020-12-30T04:41:48.031" v="184"/>
        <pc:sldMkLst>
          <pc:docMk/>
          <pc:sldMk cId="3392465593" sldId="359"/>
        </pc:sldMkLst>
        <pc:spChg chg="mod">
          <ac:chgData name="서 지원" userId="70ab9fdff8f7d558" providerId="LiveId" clId="{E1485B3A-6E25-4F63-A465-96185FDD9215}" dt="2020-12-30T04:41:48.031" v="184"/>
          <ac:spMkLst>
            <pc:docMk/>
            <pc:sldMk cId="3392465593" sldId="359"/>
            <ac:spMk id="10" creationId="{86881249-C988-4013-BA33-7612674F027F}"/>
          </ac:spMkLst>
        </pc:spChg>
      </pc:sldChg>
      <pc:sldChg chg="modSp mod">
        <pc:chgData name="서 지원" userId="70ab9fdff8f7d558" providerId="LiveId" clId="{E1485B3A-6E25-4F63-A465-96185FDD9215}" dt="2020-12-30T04:42:15.765" v="266"/>
        <pc:sldMkLst>
          <pc:docMk/>
          <pc:sldMk cId="2706991813" sldId="361"/>
        </pc:sldMkLst>
        <pc:spChg chg="mod">
          <ac:chgData name="서 지원" userId="70ab9fdff8f7d558" providerId="LiveId" clId="{E1485B3A-6E25-4F63-A465-96185FDD9215}" dt="2020-12-30T04:42:15.765" v="266"/>
          <ac:spMkLst>
            <pc:docMk/>
            <pc:sldMk cId="2706991813" sldId="361"/>
            <ac:spMk id="2" creationId="{5AEBEB1B-C1CB-48E3-B564-068CB6F3C800}"/>
          </ac:spMkLst>
        </pc:spChg>
      </pc:sldChg>
      <pc:sldChg chg="addSp delSp modSp mod">
        <pc:chgData name="서 지원" userId="70ab9fdff8f7d558" providerId="LiveId" clId="{E1485B3A-6E25-4F63-A465-96185FDD9215}" dt="2020-12-30T04:35:24.751" v="89" actId="1076"/>
        <pc:sldMkLst>
          <pc:docMk/>
          <pc:sldMk cId="2144359647" sldId="497"/>
        </pc:sldMkLst>
        <pc:spChg chg="del">
          <ac:chgData name="서 지원" userId="70ab9fdff8f7d558" providerId="LiveId" clId="{E1485B3A-6E25-4F63-A465-96185FDD9215}" dt="2020-12-30T04:33:04.724" v="0" actId="478"/>
          <ac:spMkLst>
            <pc:docMk/>
            <pc:sldMk cId="2144359647" sldId="497"/>
            <ac:spMk id="2" creationId="{3B88F333-7593-4591-9273-A87EFEE3162B}"/>
          </ac:spMkLst>
        </pc:spChg>
        <pc:spChg chg="add mod">
          <ac:chgData name="서 지원" userId="70ab9fdff8f7d558" providerId="LiveId" clId="{E1485B3A-6E25-4F63-A465-96185FDD9215}" dt="2020-12-30T04:35:24.751" v="89" actId="1076"/>
          <ac:spMkLst>
            <pc:docMk/>
            <pc:sldMk cId="2144359647" sldId="497"/>
            <ac:spMk id="7" creationId="{B2E1843F-BA41-4A97-8694-28512ED25B5D}"/>
          </ac:spMkLst>
        </pc:spChg>
        <pc:picChg chg="add mod">
          <ac:chgData name="서 지원" userId="70ab9fdff8f7d558" providerId="LiveId" clId="{E1485B3A-6E25-4F63-A465-96185FDD9215}" dt="2020-12-30T04:35:21.195" v="88" actId="1076"/>
          <ac:picMkLst>
            <pc:docMk/>
            <pc:sldMk cId="2144359647" sldId="497"/>
            <ac:picMk id="6" creationId="{C9D1B017-858E-4BB0-81D6-48D4D6E94FC7}"/>
          </ac:picMkLst>
        </pc:picChg>
      </pc:sldChg>
      <pc:sldChg chg="addSp modSp mod">
        <pc:chgData name="서 지원" userId="70ab9fdff8f7d558" providerId="LiveId" clId="{E1485B3A-6E25-4F63-A465-96185FDD9215}" dt="2020-12-30T04:40:33.739" v="174" actId="1076"/>
        <pc:sldMkLst>
          <pc:docMk/>
          <pc:sldMk cId="3712356363" sldId="502"/>
        </pc:sldMkLst>
        <pc:spChg chg="mod">
          <ac:chgData name="서 지원" userId="70ab9fdff8f7d558" providerId="LiveId" clId="{E1485B3A-6E25-4F63-A465-96185FDD9215}" dt="2020-12-30T04:35:47.530" v="94" actId="1076"/>
          <ac:spMkLst>
            <pc:docMk/>
            <pc:sldMk cId="3712356363" sldId="502"/>
            <ac:spMk id="10" creationId="{B37CF7AE-94C5-4D64-BEF6-19228F346BF3}"/>
          </ac:spMkLst>
        </pc:spChg>
        <pc:spChg chg="mod">
          <ac:chgData name="서 지원" userId="70ab9fdff8f7d558" providerId="LiveId" clId="{E1485B3A-6E25-4F63-A465-96185FDD9215}" dt="2020-12-30T04:40:33.739" v="174" actId="1076"/>
          <ac:spMkLst>
            <pc:docMk/>
            <pc:sldMk cId="3712356363" sldId="502"/>
            <ac:spMk id="11" creationId="{0E8A387B-0E4E-44D1-8628-DC12D11E7D47}"/>
          </ac:spMkLst>
        </pc:spChg>
        <pc:spChg chg="add mod">
          <ac:chgData name="서 지원" userId="70ab9fdff8f7d558" providerId="LiveId" clId="{E1485B3A-6E25-4F63-A465-96185FDD9215}" dt="2020-12-30T04:39:54.096" v="154" actId="1076"/>
          <ac:spMkLst>
            <pc:docMk/>
            <pc:sldMk cId="3712356363" sldId="502"/>
            <ac:spMk id="12" creationId="{D474205B-F9F9-4FF6-B011-82926B9C24EA}"/>
          </ac:spMkLst>
        </pc:spChg>
        <pc:spChg chg="mod">
          <ac:chgData name="서 지원" userId="70ab9fdff8f7d558" providerId="LiveId" clId="{E1485B3A-6E25-4F63-A465-96185FDD9215}" dt="2020-12-30T04:40:33.739" v="174" actId="1076"/>
          <ac:spMkLst>
            <pc:docMk/>
            <pc:sldMk cId="3712356363" sldId="502"/>
            <ac:spMk id="14" creationId="{0505ED0B-AB37-4B71-8CDB-3D98EF1B5C01}"/>
          </ac:spMkLst>
        </pc:spChg>
        <pc:spChg chg="add mod">
          <ac:chgData name="서 지원" userId="70ab9fdff8f7d558" providerId="LiveId" clId="{E1485B3A-6E25-4F63-A465-96185FDD9215}" dt="2020-12-30T04:40:19.392" v="173" actId="1076"/>
          <ac:spMkLst>
            <pc:docMk/>
            <pc:sldMk cId="3712356363" sldId="502"/>
            <ac:spMk id="15" creationId="{5601A4AF-0A04-4775-A611-9A3D7864FDC0}"/>
          </ac:spMkLst>
        </pc:spChg>
        <pc:picChg chg="add mod">
          <ac:chgData name="서 지원" userId="70ab9fdff8f7d558" providerId="LiveId" clId="{E1485B3A-6E25-4F63-A465-96185FDD9215}" dt="2020-12-30T04:39:36.947" v="127" actId="14100"/>
          <ac:picMkLst>
            <pc:docMk/>
            <pc:sldMk cId="3712356363" sldId="502"/>
            <ac:picMk id="5" creationId="{BA1F15ED-F7F8-4B4A-976F-561387B5F1F7}"/>
          </ac:picMkLst>
        </pc:picChg>
        <pc:picChg chg="mod">
          <ac:chgData name="서 지원" userId="70ab9fdff8f7d558" providerId="LiveId" clId="{E1485B3A-6E25-4F63-A465-96185FDD9215}" dt="2020-12-30T04:35:41.884" v="93" actId="1076"/>
          <ac:picMkLst>
            <pc:docMk/>
            <pc:sldMk cId="3712356363" sldId="502"/>
            <ac:picMk id="7" creationId="{B67A760D-EF77-4611-9169-5F042E68A4D1}"/>
          </ac:picMkLst>
        </pc:picChg>
        <pc:picChg chg="add mod">
          <ac:chgData name="서 지원" userId="70ab9fdff8f7d558" providerId="LiveId" clId="{E1485B3A-6E25-4F63-A465-96185FDD9215}" dt="2020-12-30T04:39:30.202" v="125" actId="1076"/>
          <ac:picMkLst>
            <pc:docMk/>
            <pc:sldMk cId="3712356363" sldId="502"/>
            <ac:picMk id="8" creationId="{398924B6-2FAD-4F23-B11B-B9D0E3110AD1}"/>
          </ac:picMkLst>
        </pc:picChg>
        <pc:picChg chg="mod">
          <ac:chgData name="서 지원" userId="70ab9fdff8f7d558" providerId="LiveId" clId="{E1485B3A-6E25-4F63-A465-96185FDD9215}" dt="2020-12-30T04:40:33.739" v="174" actId="1076"/>
          <ac:picMkLst>
            <pc:docMk/>
            <pc:sldMk cId="3712356363" sldId="502"/>
            <ac:picMk id="9" creationId="{A3060B2C-AEBB-4D11-AA8E-8F4C6B4F3E81}"/>
          </ac:picMkLst>
        </pc:picChg>
        <pc:picChg chg="mod">
          <ac:chgData name="서 지원" userId="70ab9fdff8f7d558" providerId="LiveId" clId="{E1485B3A-6E25-4F63-A465-96185FDD9215}" dt="2020-12-30T04:40:33.739" v="174" actId="1076"/>
          <ac:picMkLst>
            <pc:docMk/>
            <pc:sldMk cId="3712356363" sldId="502"/>
            <ac:picMk id="13" creationId="{F39A28D4-E243-4BF4-8648-56E7073F6B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video" Target="\ppt\slides\NUL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2020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12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30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FD77D8-CD18-4519-9C28-C92370E1F73D}"/>
              </a:ext>
            </a:extLst>
          </p:cNvPr>
          <p:cNvGrpSpPr/>
          <p:nvPr/>
        </p:nvGrpSpPr>
        <p:grpSpPr>
          <a:xfrm>
            <a:off x="871342" y="1759118"/>
            <a:ext cx="10449316" cy="3347454"/>
            <a:chOff x="1522497" y="2154115"/>
            <a:chExt cx="9408100" cy="26059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7D8A5F4-754D-4E09-B877-F437F6230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2497" y="2154115"/>
              <a:ext cx="4573503" cy="2605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3500D1B-56E9-4611-BD55-C6A49A48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7094" y="2154116"/>
              <a:ext cx="4573503" cy="2605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3B3CE0-5A5F-4E7E-8B0C-A0D6270784F2}"/>
              </a:ext>
            </a:extLst>
          </p:cNvPr>
          <p:cNvSpPr txBox="1"/>
          <p:nvPr/>
        </p:nvSpPr>
        <p:spPr>
          <a:xfrm>
            <a:off x="4491041" y="5749430"/>
            <a:ext cx="32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WebBrowser</a:t>
            </a:r>
            <a:r>
              <a:rPr lang="en-US" altLang="ko-KR" dirty="0"/>
              <a:t> </a:t>
            </a:r>
            <a:r>
              <a:rPr lang="ko-KR" altLang="en-US" dirty="0"/>
              <a:t>스크립트 오류</a:t>
            </a:r>
          </a:p>
        </p:txBody>
      </p:sp>
    </p:spTree>
    <p:extLst>
      <p:ext uri="{BB962C8B-B14F-4D97-AF65-F5344CB8AC3E}">
        <p14:creationId xmlns:p14="http://schemas.microsoft.com/office/powerpoint/2010/main" val="31157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4B6077-8D74-4BEC-AAF2-24EC84939EA8}"/>
              </a:ext>
            </a:extLst>
          </p:cNvPr>
          <p:cNvGrpSpPr/>
          <p:nvPr/>
        </p:nvGrpSpPr>
        <p:grpSpPr>
          <a:xfrm>
            <a:off x="4293904" y="375130"/>
            <a:ext cx="3864871" cy="5261317"/>
            <a:chOff x="4163564" y="375130"/>
            <a:chExt cx="3864871" cy="526131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BBF7C9-B60D-4CBA-B743-BEC065D2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564" y="375130"/>
              <a:ext cx="3864871" cy="52613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1C45D2-BE34-4406-8D83-1B5DD48B3494}"/>
                </a:ext>
              </a:extLst>
            </p:cNvPr>
            <p:cNvSpPr/>
            <p:nvPr/>
          </p:nvSpPr>
          <p:spPr>
            <a:xfrm>
              <a:off x="4487594" y="1941342"/>
              <a:ext cx="2293034" cy="2954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26FB3F-E9D9-43F8-B0FE-BA5C047D5FA0}"/>
                </a:ext>
              </a:extLst>
            </p:cNvPr>
            <p:cNvSpPr/>
            <p:nvPr/>
          </p:nvSpPr>
          <p:spPr>
            <a:xfrm>
              <a:off x="4487594" y="1402301"/>
              <a:ext cx="1927274" cy="1643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853B40-37E1-4C83-B74E-E9B3DBD54856}"/>
              </a:ext>
            </a:extLst>
          </p:cNvPr>
          <p:cNvSpPr txBox="1"/>
          <p:nvPr/>
        </p:nvSpPr>
        <p:spPr>
          <a:xfrm>
            <a:off x="3930678" y="6011155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Script</a:t>
            </a:r>
            <a:r>
              <a:rPr lang="ko-KR" altLang="en-US" dirty="0"/>
              <a:t>오류 해결을 위해 인터넷 옵션 설정</a:t>
            </a:r>
          </a:p>
        </p:txBody>
      </p:sp>
    </p:spTree>
    <p:extLst>
      <p:ext uri="{BB962C8B-B14F-4D97-AF65-F5344CB8AC3E}">
        <p14:creationId xmlns:p14="http://schemas.microsoft.com/office/powerpoint/2010/main" val="413982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C982A7-0AC7-45AD-8A91-791662016261}"/>
              </a:ext>
            </a:extLst>
          </p:cNvPr>
          <p:cNvGrpSpPr/>
          <p:nvPr/>
        </p:nvGrpSpPr>
        <p:grpSpPr>
          <a:xfrm>
            <a:off x="947191" y="375130"/>
            <a:ext cx="9684343" cy="1710406"/>
            <a:chOff x="933124" y="1065950"/>
            <a:chExt cx="9684343" cy="17104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8CB006-BB76-4F8B-AAD2-791D00638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124" y="1065950"/>
              <a:ext cx="5032537" cy="17104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59BF43D-7029-4D68-86B9-97A4BC6DE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6340" y="1065951"/>
              <a:ext cx="4391127" cy="17104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5087289-EF30-4E24-BA5F-4B2A4EEE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934" y="2362191"/>
            <a:ext cx="6690131" cy="3180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0429BD-6206-4FE4-B0BC-62739D9FAA20}"/>
              </a:ext>
            </a:extLst>
          </p:cNvPr>
          <p:cNvSpPr txBox="1"/>
          <p:nvPr/>
        </p:nvSpPr>
        <p:spPr>
          <a:xfrm>
            <a:off x="4074452" y="61135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CefSharp</a:t>
            </a:r>
            <a:r>
              <a:rPr lang="ko-KR" altLang="en-US" dirty="0"/>
              <a:t> 설치 및 </a:t>
            </a:r>
            <a:r>
              <a:rPr lang="en-US" altLang="ko-KR" dirty="0"/>
              <a:t>DLLs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35225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BBE7A3-4A73-47C1-9323-570F011B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1" y="1191504"/>
            <a:ext cx="5166427" cy="3525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02DE7F-F0BB-4D73-86CE-8300F203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52" y="2120050"/>
            <a:ext cx="5206147" cy="259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471398-39BA-4EF5-BA2B-2E576CDF9294}"/>
              </a:ext>
            </a:extLst>
          </p:cNvPr>
          <p:cNvSpPr txBox="1"/>
          <p:nvPr/>
        </p:nvSpPr>
        <p:spPr>
          <a:xfrm>
            <a:off x="239151" y="5164417"/>
            <a:ext cx="618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CefSharp.WinForms.dll, CefSharp.dll, CefSharp.Core.dll </a:t>
            </a:r>
            <a:br>
              <a:rPr lang="en-US" altLang="ko-KR" dirty="0"/>
            </a:br>
            <a:r>
              <a:rPr lang="ko-KR" altLang="en-US" dirty="0"/>
              <a:t>참조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75E62-9675-4FAF-BFBC-526AE6D6C63E}"/>
              </a:ext>
            </a:extLst>
          </p:cNvPr>
          <p:cNvSpPr txBox="1"/>
          <p:nvPr/>
        </p:nvSpPr>
        <p:spPr>
          <a:xfrm>
            <a:off x="7482470" y="516441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Debug</a:t>
            </a:r>
            <a:r>
              <a:rPr lang="ko-KR" altLang="en-US" dirty="0"/>
              <a:t>에 </a:t>
            </a:r>
            <a:r>
              <a:rPr lang="en-US" altLang="ko-KR" dirty="0" err="1"/>
              <a:t>dll</a:t>
            </a:r>
            <a:r>
              <a:rPr lang="ko-KR" altLang="en-US" dirty="0"/>
              <a:t>파일 붙여넣기</a:t>
            </a:r>
          </a:p>
        </p:txBody>
      </p:sp>
    </p:spTree>
    <p:extLst>
      <p:ext uri="{BB962C8B-B14F-4D97-AF65-F5344CB8AC3E}">
        <p14:creationId xmlns:p14="http://schemas.microsoft.com/office/powerpoint/2010/main" val="370692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B2F4B-2703-41B8-83C3-99BD9F15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391" y="1837414"/>
            <a:ext cx="5312637" cy="3603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7C5CD-6475-41EB-99ED-0473A4BA4DA9}"/>
              </a:ext>
            </a:extLst>
          </p:cNvPr>
          <p:cNvSpPr txBox="1"/>
          <p:nvPr/>
        </p:nvSpPr>
        <p:spPr>
          <a:xfrm>
            <a:off x="4597833" y="5899611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활성 솔루션 플랫폼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F59AD2-F622-40C5-A8CB-BBB38FB8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4" y="1837414"/>
            <a:ext cx="5611008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85B984-B6EE-4829-8996-6EC7313B9C16}"/>
              </a:ext>
            </a:extLst>
          </p:cNvPr>
          <p:cNvSpPr/>
          <p:nvPr/>
        </p:nvSpPr>
        <p:spPr>
          <a:xfrm>
            <a:off x="3037278" y="2729132"/>
            <a:ext cx="1084556" cy="492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3B190A-CF91-4F5D-A833-D0AAA7EE6FA6}"/>
              </a:ext>
            </a:extLst>
          </p:cNvPr>
          <p:cNvSpPr/>
          <p:nvPr/>
        </p:nvSpPr>
        <p:spPr>
          <a:xfrm>
            <a:off x="8612444" y="2616591"/>
            <a:ext cx="1037993" cy="506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F8DC1F-1408-4D38-97CD-3230077848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121834" y="2869810"/>
            <a:ext cx="4490610" cy="10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1E46B9-B236-4761-A396-6D492883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4" y="2568840"/>
            <a:ext cx="9087728" cy="13255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A433BE-2058-43C1-A7B6-51A31A8E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33" y="4617422"/>
            <a:ext cx="9087729" cy="15505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3F9003-FB79-48A9-ADB4-D8FBFBFF3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4" y="210794"/>
            <a:ext cx="9087728" cy="1593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1F213-9456-49AD-ABEE-044DEA1F6BDF}"/>
              </a:ext>
            </a:extLst>
          </p:cNvPr>
          <p:cNvSpPr txBox="1"/>
          <p:nvPr/>
        </p:nvSpPr>
        <p:spPr>
          <a:xfrm>
            <a:off x="3396719" y="1887146"/>
            <a:ext cx="565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ChromiumWebBrowser</a:t>
            </a:r>
            <a:r>
              <a:rPr lang="ko-KR" altLang="en-US" dirty="0"/>
              <a:t>에 데이터 스튜디오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166D3-32AB-4910-9E23-63357366E73C}"/>
              </a:ext>
            </a:extLst>
          </p:cNvPr>
          <p:cNvSpPr txBox="1"/>
          <p:nvPr/>
        </p:nvSpPr>
        <p:spPr>
          <a:xfrm>
            <a:off x="4184255" y="3937245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Panel</a:t>
            </a:r>
            <a:r>
              <a:rPr lang="ko-KR" altLang="en-US" dirty="0"/>
              <a:t>에 데이터 스튜디오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A3C09-2A42-48BA-A4C7-9F3CD52A4AD3}"/>
              </a:ext>
            </a:extLst>
          </p:cNvPr>
          <p:cNvSpPr txBox="1"/>
          <p:nvPr/>
        </p:nvSpPr>
        <p:spPr>
          <a:xfrm>
            <a:off x="3202756" y="6255293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ChromiumWebBrowser</a:t>
            </a:r>
            <a:r>
              <a:rPr lang="ko-KR" altLang="en-US" dirty="0"/>
              <a:t>에 데이터 스튜디오 </a:t>
            </a:r>
            <a:r>
              <a:rPr lang="en-US" altLang="ko-KR" dirty="0"/>
              <a:t>iframe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163838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A760D-EF77-4611-9169-5F042E68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6" y="446471"/>
            <a:ext cx="4139985" cy="2240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060B2C-AEBB-4D11-AA8E-8F4C6B4F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47" y="3534486"/>
            <a:ext cx="5181827" cy="2804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7CF7AE-94C5-4D64-BEF6-19228F346BF3}"/>
              </a:ext>
            </a:extLst>
          </p:cNvPr>
          <p:cNvSpPr txBox="1"/>
          <p:nvPr/>
        </p:nvSpPr>
        <p:spPr>
          <a:xfrm>
            <a:off x="603464" y="2758138"/>
            <a:ext cx="299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en-US" altLang="ko-KR" dirty="0" err="1"/>
              <a:t>CefSharp</a:t>
            </a:r>
            <a:r>
              <a:rPr lang="en-US" altLang="ko-KR" dirty="0"/>
              <a:t> </a:t>
            </a:r>
            <a:r>
              <a:rPr lang="en-US" altLang="ko-KR" dirty="0" err="1"/>
              <a:t>Webbrowser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삽입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A387B-0E4E-44D1-8628-DC12D11E7D47}"/>
              </a:ext>
            </a:extLst>
          </p:cNvPr>
          <p:cNvSpPr txBox="1"/>
          <p:nvPr/>
        </p:nvSpPr>
        <p:spPr>
          <a:xfrm>
            <a:off x="7070325" y="633859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CefSharp</a:t>
            </a:r>
            <a:r>
              <a:rPr lang="ko-KR" altLang="en-US" dirty="0"/>
              <a:t> </a:t>
            </a:r>
            <a:r>
              <a:rPr lang="en-US" altLang="ko-KR" dirty="0"/>
              <a:t>Panel</a:t>
            </a:r>
            <a:r>
              <a:rPr lang="ko-KR" altLang="en-US" dirty="0"/>
              <a:t>에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삽입 결과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9A28D4-E243-4BF4-8648-56E7073F6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68" y="3534486"/>
            <a:ext cx="4478446" cy="2804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05ED0B-AB37-4B71-8CDB-3D98EF1B5C01}"/>
              </a:ext>
            </a:extLst>
          </p:cNvPr>
          <p:cNvSpPr txBox="1"/>
          <p:nvPr/>
        </p:nvSpPr>
        <p:spPr>
          <a:xfrm>
            <a:off x="1013368" y="6338597"/>
            <a:ext cx="474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CefSharp</a:t>
            </a:r>
            <a:r>
              <a:rPr lang="en-US" altLang="ko-KR" dirty="0"/>
              <a:t> </a:t>
            </a:r>
            <a:r>
              <a:rPr lang="en-US" altLang="ko-KR" dirty="0" err="1"/>
              <a:t>Webbrowser</a:t>
            </a:r>
            <a:r>
              <a:rPr lang="ko-KR" altLang="en-US" dirty="0"/>
              <a:t>에 </a:t>
            </a:r>
            <a:r>
              <a:rPr lang="en-US" altLang="ko-KR" dirty="0"/>
              <a:t>iframe </a:t>
            </a:r>
            <a:r>
              <a:rPr lang="ko-KR" altLang="en-US" dirty="0"/>
              <a:t>삽입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F15ED-F7F8-4B4A-976F-561387B5F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887" y="397823"/>
            <a:ext cx="3616126" cy="2281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8924B6-2FAD-4F23-B11B-B9D0E3110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756" y="405647"/>
            <a:ext cx="3616126" cy="2281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74205B-F9F9-4FF6-B011-82926B9C24EA}"/>
              </a:ext>
            </a:extLst>
          </p:cNvPr>
          <p:cNvSpPr txBox="1"/>
          <p:nvPr/>
        </p:nvSpPr>
        <p:spPr>
          <a:xfrm>
            <a:off x="5616779" y="275813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맥북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A4AF-0A04-4775-A611-9A3D7864FDC0}"/>
              </a:ext>
            </a:extLst>
          </p:cNvPr>
          <p:cNvSpPr txBox="1"/>
          <p:nvPr/>
        </p:nvSpPr>
        <p:spPr>
          <a:xfrm>
            <a:off x="8868492" y="27640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맥북 외 노트북 화면</a:t>
            </a:r>
          </a:p>
        </p:txBody>
      </p:sp>
    </p:spTree>
    <p:extLst>
      <p:ext uri="{BB962C8B-B14F-4D97-AF65-F5344CB8AC3E}">
        <p14:creationId xmlns:p14="http://schemas.microsoft.com/office/powerpoint/2010/main" val="371235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PROBLEMS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애로사항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스크립트 오류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웹 브라우저 클릭 안됨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17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ON, OFF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수리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전환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2020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12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23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애그유니</a:t>
            </a:r>
            <a:r>
              <a:rPr lang="ko-KR" altLang="en-US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 산학협력 프로젝트</a:t>
            </a: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3" y="4554616"/>
            <a:ext cx="6624083" cy="597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(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인터페이스 뷰 담당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5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26964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8966972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프로그램 인터페이스 내에 들어갈 수 있도록 위치 전달받아서 수정</a:t>
            </a:r>
          </a:p>
        </p:txBody>
      </p:sp>
    </p:spTree>
    <p:extLst>
      <p:ext uri="{BB962C8B-B14F-4D97-AF65-F5344CB8AC3E}">
        <p14:creationId xmlns:p14="http://schemas.microsoft.com/office/powerpoint/2010/main" val="92561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10119911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Aguni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측에서 전달 받은 가공데이터 웹 구현 주소를 인터페이스 내에서 이용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관리기 공급 시간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공급량으로 수정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94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710B4-19C0-4366-AEBF-DFE6F0D3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1180786"/>
            <a:ext cx="9907383" cy="4496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8F2054-C837-4B8D-9CC1-9F83B2A25DA1}"/>
              </a:ext>
            </a:extLst>
          </p:cNvPr>
          <p:cNvSpPr/>
          <p:nvPr/>
        </p:nvSpPr>
        <p:spPr>
          <a:xfrm>
            <a:off x="5422790" y="2067339"/>
            <a:ext cx="1653871" cy="6122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609BF-A8E0-4CF9-84EB-E013AF370977}"/>
              </a:ext>
            </a:extLst>
          </p:cNvPr>
          <p:cNvSpPr txBox="1"/>
          <p:nvPr/>
        </p:nvSpPr>
        <p:spPr>
          <a:xfrm>
            <a:off x="6095999" y="288036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검색 버튼 </a:t>
            </a:r>
            <a:r>
              <a:rPr lang="en-US" altLang="ko-KR" b="1" dirty="0">
                <a:solidFill>
                  <a:srgbClr val="FF0000"/>
                </a:solidFill>
              </a:rPr>
              <a:t>Click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6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365A6-CAD7-4088-83CC-65E56353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6" y="1566634"/>
            <a:ext cx="5227067" cy="3143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4F5DF3-C89D-48D4-ADDC-C9FFB33B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81" y="1568346"/>
            <a:ext cx="5320430" cy="3141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524BCC-1D52-4522-9CED-53EC9AF161AB}"/>
              </a:ext>
            </a:extLst>
          </p:cNvPr>
          <p:cNvSpPr txBox="1"/>
          <p:nvPr/>
        </p:nvSpPr>
        <p:spPr>
          <a:xfrm>
            <a:off x="482597" y="5343330"/>
            <a:ext cx="4844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앞에서 검색 버튼 클릭 시 새로운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창</a:t>
            </a:r>
            <a:endParaRPr lang="en-US" altLang="ko-KR" dirty="0"/>
          </a:p>
          <a:p>
            <a:pPr algn="ctr"/>
            <a:r>
              <a:rPr lang="ko-KR" altLang="en-US" dirty="0"/>
              <a:t>추가하여 가공데이터</a:t>
            </a:r>
            <a:r>
              <a:rPr lang="en-US" altLang="ko-KR" dirty="0"/>
              <a:t> </a:t>
            </a:r>
            <a:r>
              <a:rPr lang="ko-KR" altLang="en-US" dirty="0"/>
              <a:t>웹 주소 불러오기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6AD88-0BAC-4E7D-8AB2-A7ADE4950412}"/>
              </a:ext>
            </a:extLst>
          </p:cNvPr>
          <p:cNvSpPr txBox="1"/>
          <p:nvPr/>
        </p:nvSpPr>
        <p:spPr>
          <a:xfrm>
            <a:off x="5858945" y="5343329"/>
            <a:ext cx="530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Form </a:t>
            </a:r>
            <a:r>
              <a:rPr lang="ko-KR" altLang="en-US" dirty="0"/>
              <a:t>창 확대 시 자동으로 웹 사이트 크기에 맞춰</a:t>
            </a:r>
            <a:endParaRPr lang="en-US" altLang="ko-KR" dirty="0"/>
          </a:p>
          <a:p>
            <a:pPr algn="ctr"/>
            <a:r>
              <a:rPr lang="ko-KR" altLang="en-US" dirty="0"/>
              <a:t>화면이 뜨도록 조정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DB988FD-5D4A-420C-97A2-A8B79311694A}"/>
              </a:ext>
            </a:extLst>
          </p:cNvPr>
          <p:cNvSpPr/>
          <p:nvPr/>
        </p:nvSpPr>
        <p:spPr>
          <a:xfrm>
            <a:off x="4890053" y="1486893"/>
            <a:ext cx="326004" cy="3376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E4A2A0-74BD-4B64-A41C-4DF738A757DB}"/>
              </a:ext>
            </a:extLst>
          </p:cNvPr>
          <p:cNvCxnSpPr>
            <a:cxnSpLocks/>
          </p:cNvCxnSpPr>
          <p:nvPr/>
        </p:nvCxnSpPr>
        <p:spPr>
          <a:xfrm>
            <a:off x="5216057" y="1647761"/>
            <a:ext cx="8189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8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bandicam 2020-12-20 22-51-19-592">
            <a:hlinkClick r:id="" action="ppaction://media"/>
            <a:extLst>
              <a:ext uri="{FF2B5EF4-FFF2-40B4-BE49-F238E27FC236}">
                <a16:creationId xmlns:a16="http://schemas.microsoft.com/office/drawing/2014/main" id="{35550FC6-D375-4638-8CE6-8BC36558C970}"/>
              </a:ext>
            </a:extLst>
          </p:cNvPr>
          <p:cNvPicPr>
            <a:picLocks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1065" y="1238415"/>
            <a:ext cx="7009870" cy="4381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6CACA-90B8-453F-AD93-A3449F441ED6}"/>
              </a:ext>
            </a:extLst>
          </p:cNvPr>
          <p:cNvSpPr txBox="1"/>
          <p:nvPr/>
        </p:nvSpPr>
        <p:spPr>
          <a:xfrm>
            <a:off x="3615417" y="6113538"/>
            <a:ext cx="496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가공데이터 웹 동작 확인 동영상</a:t>
            </a:r>
          </a:p>
        </p:txBody>
      </p:sp>
    </p:spTree>
    <p:extLst>
      <p:ext uri="{BB962C8B-B14F-4D97-AF65-F5344CB8AC3E}">
        <p14:creationId xmlns:p14="http://schemas.microsoft.com/office/powerpoint/2010/main" val="350451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B31A20-250C-49DD-8C92-4B2D4A03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5" y="3576388"/>
            <a:ext cx="10327043" cy="2007151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474861-75A4-41EF-9541-6D14E876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5" y="1360864"/>
            <a:ext cx="10327043" cy="2068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F913D-76B1-4999-85A7-4B4A66780A6C}"/>
              </a:ext>
            </a:extLst>
          </p:cNvPr>
          <p:cNvSpPr/>
          <p:nvPr/>
        </p:nvSpPr>
        <p:spPr>
          <a:xfrm>
            <a:off x="865121" y="2217557"/>
            <a:ext cx="3871142" cy="372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581FD-3600-42F9-9A65-39A252FC107D}"/>
              </a:ext>
            </a:extLst>
          </p:cNvPr>
          <p:cNvSpPr/>
          <p:nvPr/>
        </p:nvSpPr>
        <p:spPr>
          <a:xfrm>
            <a:off x="865121" y="4448131"/>
            <a:ext cx="3871142" cy="359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601D7E-31AA-4D0A-85B2-7811C70B4933}"/>
              </a:ext>
            </a:extLst>
          </p:cNvPr>
          <p:cNvSpPr/>
          <p:nvPr/>
        </p:nvSpPr>
        <p:spPr>
          <a:xfrm>
            <a:off x="9313739" y="2271398"/>
            <a:ext cx="1445517" cy="318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2EB953-C414-4490-86A3-58A2FB65FA75}"/>
              </a:ext>
            </a:extLst>
          </p:cNvPr>
          <p:cNvSpPr/>
          <p:nvPr/>
        </p:nvSpPr>
        <p:spPr>
          <a:xfrm>
            <a:off x="9368493" y="4461148"/>
            <a:ext cx="1440044" cy="359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4B96F0-39C8-41E7-A76B-817D028971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800692" y="2589887"/>
            <a:ext cx="0" cy="1858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D370CE-D423-434F-8EB5-A582CEB80D6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036498" y="2589887"/>
            <a:ext cx="52017" cy="18712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2CAFBB-301C-4576-989C-735DE3488561}"/>
              </a:ext>
            </a:extLst>
          </p:cNvPr>
          <p:cNvSpPr txBox="1"/>
          <p:nvPr/>
        </p:nvSpPr>
        <p:spPr>
          <a:xfrm>
            <a:off x="3802167" y="5940863"/>
            <a:ext cx="45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HouseForm</a:t>
            </a:r>
            <a:r>
              <a:rPr lang="en-US" altLang="ko-KR" dirty="0"/>
              <a:t> </a:t>
            </a:r>
            <a:r>
              <a:rPr lang="ko-KR" altLang="en-US" dirty="0"/>
              <a:t>공급 시간 </a:t>
            </a:r>
            <a:r>
              <a:rPr lang="en-US" altLang="ko-KR" dirty="0"/>
              <a:t>-&gt; </a:t>
            </a:r>
            <a:r>
              <a:rPr lang="ko-KR" altLang="en-US" dirty="0"/>
              <a:t>공급량으로 수정</a:t>
            </a:r>
          </a:p>
        </p:txBody>
      </p:sp>
    </p:spTree>
    <p:extLst>
      <p:ext uri="{BB962C8B-B14F-4D97-AF65-F5344CB8AC3E}">
        <p14:creationId xmlns:p14="http://schemas.microsoft.com/office/powerpoint/2010/main" val="19643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5B7262-9A36-47FC-A1B3-2CC0FC334A69}"/>
              </a:ext>
            </a:extLst>
          </p:cNvPr>
          <p:cNvGrpSpPr/>
          <p:nvPr/>
        </p:nvGrpSpPr>
        <p:grpSpPr>
          <a:xfrm>
            <a:off x="198432" y="1843996"/>
            <a:ext cx="11218256" cy="3170008"/>
            <a:chOff x="275089" y="1946111"/>
            <a:chExt cx="11218256" cy="317000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E5A5B2-ED7F-45E6-9840-F292679B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089" y="1946111"/>
              <a:ext cx="5690573" cy="31700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796C2-7C8F-47A4-8786-129D90BA9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46111"/>
              <a:ext cx="5397345" cy="31700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4B638-580E-4B92-8637-64EC4976827E}"/>
              </a:ext>
            </a:extLst>
          </p:cNvPr>
          <p:cNvSpPr/>
          <p:nvPr/>
        </p:nvSpPr>
        <p:spPr>
          <a:xfrm>
            <a:off x="405183" y="2436575"/>
            <a:ext cx="4205145" cy="629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A3C22-C4FE-4532-85FC-16D91444E892}"/>
              </a:ext>
            </a:extLst>
          </p:cNvPr>
          <p:cNvSpPr/>
          <p:nvPr/>
        </p:nvSpPr>
        <p:spPr>
          <a:xfrm>
            <a:off x="6226340" y="2506843"/>
            <a:ext cx="4205145" cy="629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57D5AFE-8B76-4285-BD83-98CA9022CB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610328" y="2751413"/>
            <a:ext cx="1616012" cy="702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F3102B-A9BD-4310-AF04-0FE8CB494D5F}"/>
              </a:ext>
            </a:extLst>
          </p:cNvPr>
          <p:cNvSpPr txBox="1"/>
          <p:nvPr/>
        </p:nvSpPr>
        <p:spPr>
          <a:xfrm>
            <a:off x="1345790" y="5736755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관리기 공급버튼 클릭 시 기존에 공급시간에 맞춰서 </a:t>
            </a:r>
            <a:r>
              <a:rPr lang="ko-KR" altLang="en-US"/>
              <a:t>작성된 코드를 공급량에 맞게 수정</a:t>
            </a:r>
          </a:p>
        </p:txBody>
      </p:sp>
    </p:spTree>
    <p:extLst>
      <p:ext uri="{BB962C8B-B14F-4D97-AF65-F5344CB8AC3E}">
        <p14:creationId xmlns:p14="http://schemas.microsoft.com/office/powerpoint/2010/main" val="2421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CB8CE8-4AB5-4221-B874-0873A2FDF359}"/>
              </a:ext>
            </a:extLst>
          </p:cNvPr>
          <p:cNvGrpSpPr/>
          <p:nvPr/>
        </p:nvGrpSpPr>
        <p:grpSpPr>
          <a:xfrm>
            <a:off x="1222064" y="2232903"/>
            <a:ext cx="9538127" cy="2392194"/>
            <a:chOff x="652618" y="1960788"/>
            <a:chExt cx="10490838" cy="2772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4BA448-9A13-45A5-BA5B-76A1F26E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618" y="1960788"/>
              <a:ext cx="5115639" cy="27721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3B97BA-373E-437C-8AEA-61F0E956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764" y="1960788"/>
              <a:ext cx="5134692" cy="27721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0C0E75-79F2-4C2E-B273-8AABB9D0998B}"/>
              </a:ext>
            </a:extLst>
          </p:cNvPr>
          <p:cNvSpPr/>
          <p:nvPr/>
        </p:nvSpPr>
        <p:spPr>
          <a:xfrm>
            <a:off x="2146376" y="2808905"/>
            <a:ext cx="2989595" cy="416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EDF222-DACF-4A4E-9CCF-7E1226B425F4}"/>
              </a:ext>
            </a:extLst>
          </p:cNvPr>
          <p:cNvSpPr/>
          <p:nvPr/>
        </p:nvSpPr>
        <p:spPr>
          <a:xfrm>
            <a:off x="6991236" y="2808905"/>
            <a:ext cx="3054388" cy="41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120ECB-80BA-4C60-B85F-40C85B876F6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135971" y="3016973"/>
            <a:ext cx="18552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807C2A-A032-40F0-8F34-26A9F6F17751}"/>
              </a:ext>
            </a:extLst>
          </p:cNvPr>
          <p:cNvSpPr txBox="1"/>
          <p:nvPr/>
        </p:nvSpPr>
        <p:spPr>
          <a:xfrm>
            <a:off x="3268894" y="5244492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관리기 </a:t>
            </a:r>
            <a:r>
              <a:rPr lang="en-US" altLang="ko-KR" dirty="0"/>
              <a:t>Modal</a:t>
            </a:r>
            <a:r>
              <a:rPr lang="ko-KR" altLang="en-US" dirty="0"/>
              <a:t>창을 공급시간 </a:t>
            </a:r>
            <a:r>
              <a:rPr lang="en-US" altLang="ko-KR" dirty="0"/>
              <a:t>-&gt; </a:t>
            </a:r>
            <a:r>
              <a:rPr lang="ko-KR" altLang="en-US" dirty="0"/>
              <a:t>공급량으로 수정</a:t>
            </a:r>
          </a:p>
        </p:txBody>
      </p:sp>
    </p:spTree>
    <p:extLst>
      <p:ext uri="{BB962C8B-B14F-4D97-AF65-F5344CB8AC3E}">
        <p14:creationId xmlns:p14="http://schemas.microsoft.com/office/powerpoint/2010/main" val="228857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 사항 논의하여 수정 진행하기</a:t>
            </a:r>
          </a:p>
        </p:txBody>
      </p:sp>
    </p:spTree>
    <p:extLst>
      <p:ext uri="{BB962C8B-B14F-4D97-AF65-F5344CB8AC3E}">
        <p14:creationId xmlns:p14="http://schemas.microsoft.com/office/powerpoint/2010/main" val="318625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수정사항 논의하여 수정하기</a:t>
            </a: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2020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년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12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월 </a:t>
            </a:r>
            <a:r>
              <a:rPr lang="en-US" altLang="ko-KR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11</a:t>
            </a: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일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292F5BB-F33E-4DCE-9940-A7180F4DDF75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PRESENTAION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C7B86FAB-5691-412B-A058-081D40735625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지난 주 발표 자료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2323500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798234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검색프로그램 완성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97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8617495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검색프로그램 완성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해당하지 않는 검색어 입력 시 에러 발생하도록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배수 관리기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ON, OFF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활성화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배수 관리기와 산소 흡입 및 공급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textbox,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 버튼 활성화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흡입 및 공급의 공급 버튼 눌렀을 때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Modal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6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9AF20-A54B-4BA4-88C8-0B9A8237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01" y="1611289"/>
            <a:ext cx="5119798" cy="3635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B565F-AE53-48CD-9CE3-BEA8E52AF0B7}"/>
              </a:ext>
            </a:extLst>
          </p:cNvPr>
          <p:cNvSpPr txBox="1"/>
          <p:nvPr/>
        </p:nvSpPr>
        <p:spPr>
          <a:xfrm>
            <a:off x="2520406" y="5831353"/>
            <a:ext cx="723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해당하지않는 검색어 검색 시 에러 발생하도록 </a:t>
            </a:r>
            <a:r>
              <a:rPr lang="en-US" altLang="ko-KR" dirty="0"/>
              <a:t>error provider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50420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31A8D7-DCAB-4D35-A845-13E1A9F1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7" y="1142119"/>
            <a:ext cx="7501365" cy="6117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798C5D-CAC5-4026-B7A2-D3687519DEE0}"/>
              </a:ext>
            </a:extLst>
          </p:cNvPr>
          <p:cNvGrpSpPr/>
          <p:nvPr/>
        </p:nvGrpSpPr>
        <p:grpSpPr>
          <a:xfrm>
            <a:off x="5264854" y="1898263"/>
            <a:ext cx="5330842" cy="4120734"/>
            <a:chOff x="3430578" y="1958493"/>
            <a:chExt cx="5330842" cy="41207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DE2A11-AEF7-48C2-8E4D-215DD016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0578" y="1958493"/>
              <a:ext cx="5330842" cy="412073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8D697-001A-40CF-B9BD-9CCE5552EE97}"/>
                </a:ext>
              </a:extLst>
            </p:cNvPr>
            <p:cNvSpPr/>
            <p:nvPr/>
          </p:nvSpPr>
          <p:spPr>
            <a:xfrm>
              <a:off x="3695928" y="5289284"/>
              <a:ext cx="4900527" cy="66252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F17513-6104-42A5-86B7-9118923E4AE3}"/>
              </a:ext>
            </a:extLst>
          </p:cNvPr>
          <p:cNvSpPr txBox="1"/>
          <p:nvPr/>
        </p:nvSpPr>
        <p:spPr>
          <a:xfrm>
            <a:off x="4358457" y="6283828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배수 관리기 </a:t>
            </a:r>
            <a:r>
              <a:rPr lang="en-US" altLang="ko-KR" dirty="0"/>
              <a:t>ON, OFF </a:t>
            </a:r>
            <a:r>
              <a:rPr lang="ko-KR" altLang="en-US" dirty="0"/>
              <a:t>버튼 활성화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BB9C2C-2B73-4AEC-B200-E243D9E4B963}"/>
              </a:ext>
            </a:extLst>
          </p:cNvPr>
          <p:cNvGrpSpPr/>
          <p:nvPr/>
        </p:nvGrpSpPr>
        <p:grpSpPr>
          <a:xfrm>
            <a:off x="1423616" y="297046"/>
            <a:ext cx="9987219" cy="638777"/>
            <a:chOff x="1423616" y="297046"/>
            <a:chExt cx="9987219" cy="63877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C4D72B0-CC54-4087-81C1-FF84206C3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616" y="297046"/>
              <a:ext cx="9987219" cy="638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A1863E-A62D-4B8C-B267-A25CFA100AFA}"/>
                </a:ext>
              </a:extLst>
            </p:cNvPr>
            <p:cNvSpPr/>
            <p:nvPr/>
          </p:nvSpPr>
          <p:spPr>
            <a:xfrm>
              <a:off x="10824963" y="509217"/>
              <a:ext cx="361380" cy="24639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5B8F07-9FCA-4CC3-9CCC-1CF5280C4495}"/>
              </a:ext>
            </a:extLst>
          </p:cNvPr>
          <p:cNvGrpSpPr/>
          <p:nvPr/>
        </p:nvGrpSpPr>
        <p:grpSpPr>
          <a:xfrm>
            <a:off x="2557179" y="2513544"/>
            <a:ext cx="2326921" cy="2674132"/>
            <a:chOff x="2557179" y="2513544"/>
            <a:chExt cx="2326921" cy="267413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0B5BAA2-971E-4FD8-97FF-EC5BD5EB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179" y="2513544"/>
              <a:ext cx="2326921" cy="2674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9B3ED5-241F-4E23-91B4-D4AD1ACDE8AE}"/>
                </a:ext>
              </a:extLst>
            </p:cNvPr>
            <p:cNvSpPr/>
            <p:nvPr/>
          </p:nvSpPr>
          <p:spPr>
            <a:xfrm>
              <a:off x="3930460" y="2682058"/>
              <a:ext cx="778426" cy="2637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94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8CF61-1B25-4B3F-B755-CD4323F4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57" y="1288099"/>
            <a:ext cx="3938925" cy="4008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E91FF5-2FDA-4DFE-B257-CA8F9913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44" y="1955047"/>
            <a:ext cx="2326921" cy="2674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4FA6F1-2056-4934-918D-9B7F5B006479}"/>
              </a:ext>
            </a:extLst>
          </p:cNvPr>
          <p:cNvSpPr txBox="1"/>
          <p:nvPr/>
        </p:nvSpPr>
        <p:spPr>
          <a:xfrm>
            <a:off x="4334321" y="611353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배수 관리기 </a:t>
            </a:r>
            <a:r>
              <a:rPr lang="en-US" altLang="ko-KR" dirty="0"/>
              <a:t>ON </a:t>
            </a:r>
            <a:r>
              <a:rPr lang="ko-KR" altLang="en-US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30944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5627FB-BC21-4009-B4DA-9C7C99AB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6" y="1856503"/>
            <a:ext cx="5632112" cy="2172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A11AC-90B6-44C8-A80C-5F9C8425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4" y="1308958"/>
            <a:ext cx="4759719" cy="3364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B03F4-A628-474B-9CE0-170E125D5B05}"/>
              </a:ext>
            </a:extLst>
          </p:cNvPr>
          <p:cNvSpPr txBox="1"/>
          <p:nvPr/>
        </p:nvSpPr>
        <p:spPr>
          <a:xfrm>
            <a:off x="4334321" y="6113538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배수 관리기 </a:t>
            </a:r>
            <a:r>
              <a:rPr lang="en-US" altLang="ko-KR" dirty="0"/>
              <a:t>OFF </a:t>
            </a:r>
            <a:r>
              <a:rPr lang="ko-KR" altLang="en-US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919195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00387-6F8F-4BE9-99DB-92575AEB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19" y="1578991"/>
            <a:ext cx="3983776" cy="3929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FA9972-77D6-4010-8420-B7C9595F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21" y="375130"/>
            <a:ext cx="5509033" cy="100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A4F0A-9ED9-4C92-B41A-65294F8DA51B}"/>
              </a:ext>
            </a:extLst>
          </p:cNvPr>
          <p:cNvSpPr txBox="1"/>
          <p:nvPr/>
        </p:nvSpPr>
        <p:spPr>
          <a:xfrm>
            <a:off x="3032355" y="5924435"/>
            <a:ext cx="638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공급 시간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leave</a:t>
            </a:r>
            <a:r>
              <a:rPr lang="ko-KR" altLang="en-US" dirty="0"/>
              <a:t>이벤트와 </a:t>
            </a:r>
            <a:r>
              <a:rPr lang="en-US" altLang="ko-KR" dirty="0"/>
              <a:t>enter </a:t>
            </a:r>
            <a:r>
              <a:rPr lang="ko-KR" altLang="en-US" dirty="0"/>
              <a:t>이벤트를 추가</a:t>
            </a:r>
          </a:p>
        </p:txBody>
      </p:sp>
    </p:spTree>
    <p:extLst>
      <p:ext uri="{BB962C8B-B14F-4D97-AF65-F5344CB8AC3E}">
        <p14:creationId xmlns:p14="http://schemas.microsoft.com/office/powerpoint/2010/main" val="3428647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68717-866E-4302-8DD6-4DD429717214}"/>
              </a:ext>
            </a:extLst>
          </p:cNvPr>
          <p:cNvSpPr txBox="1"/>
          <p:nvPr/>
        </p:nvSpPr>
        <p:spPr>
          <a:xfrm>
            <a:off x="2955556" y="5503364"/>
            <a:ext cx="62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산소 흡입</a:t>
            </a:r>
            <a:r>
              <a:rPr lang="en-US" altLang="ko-KR" dirty="0"/>
              <a:t>, </a:t>
            </a:r>
            <a:r>
              <a:rPr lang="ko-KR" altLang="en-US" dirty="0"/>
              <a:t>공급의 공급 버튼을 눌렀을 때 </a:t>
            </a:r>
            <a:r>
              <a:rPr lang="en-US" altLang="ko-KR" dirty="0"/>
              <a:t>Modal </a:t>
            </a:r>
            <a:r>
              <a:rPr lang="ko-KR" altLang="en-US" dirty="0"/>
              <a:t>창 추가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F7D89E-BDD6-413F-82C0-CBE1B8E6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84" y="1836058"/>
            <a:ext cx="3936317" cy="2166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EA2C4F-BD1F-425D-8AAD-01D264D8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87" y="1836058"/>
            <a:ext cx="4705209" cy="2128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F04609-A22A-4C57-BF46-BD1A1207F01C}"/>
              </a:ext>
            </a:extLst>
          </p:cNvPr>
          <p:cNvSpPr/>
          <p:nvPr/>
        </p:nvSpPr>
        <p:spPr>
          <a:xfrm>
            <a:off x="3268843" y="3482387"/>
            <a:ext cx="547545" cy="279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343E5-2427-45E1-BC97-8768CDFA448D}"/>
              </a:ext>
            </a:extLst>
          </p:cNvPr>
          <p:cNvSpPr/>
          <p:nvPr/>
        </p:nvSpPr>
        <p:spPr>
          <a:xfrm>
            <a:off x="4510857" y="3482387"/>
            <a:ext cx="547545" cy="279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0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7155298" cy="3434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공급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흡입 위치 변경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양액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 관리기 공급 시간 추가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배수관리기 공급 시간으로 변경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가공데이터 추가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데이터스튜디오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데이터스튜디오 그래프 </a:t>
            </a:r>
            <a:r>
              <a:rPr lang="en-US" altLang="ko-KR" sz="2000" dirty="0" err="1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winform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사용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794171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프로그램 인터페이스 내에 들어갈 수 있도록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24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PRESENTAION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지난 주 발표 자료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0E1330-3295-49C4-A049-B5469CC2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9" y="2196688"/>
            <a:ext cx="5037878" cy="2753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A7C85-F75D-4195-AE5B-F64F3DB8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05" y="2196688"/>
            <a:ext cx="4200331" cy="2758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949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8A62E-4063-47B0-95EF-F6EDEC33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37" y="1276969"/>
            <a:ext cx="9045526" cy="177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472650-B332-4B95-B979-5CA5AA91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37" y="3429000"/>
            <a:ext cx="9045526" cy="1779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81254-01F6-485F-A3FF-8E1415765AB8}"/>
              </a:ext>
            </a:extLst>
          </p:cNvPr>
          <p:cNvSpPr txBox="1"/>
          <p:nvPr/>
        </p:nvSpPr>
        <p:spPr>
          <a:xfrm>
            <a:off x="1758113" y="5559540"/>
            <a:ext cx="8675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양액</a:t>
            </a:r>
            <a:r>
              <a:rPr lang="ko-KR" altLang="en-US" dirty="0"/>
              <a:t> 관리기</a:t>
            </a:r>
            <a:r>
              <a:rPr lang="en-US" altLang="ko-KR" dirty="0"/>
              <a:t>,</a:t>
            </a:r>
            <a:r>
              <a:rPr lang="ko-KR" altLang="en-US" dirty="0"/>
              <a:t> 공급 관리기 공급량 </a:t>
            </a:r>
            <a:r>
              <a:rPr lang="en-US" altLang="ko-KR" dirty="0"/>
              <a:t>-&gt; </a:t>
            </a:r>
            <a:r>
              <a:rPr lang="ko-KR" altLang="en-US" dirty="0"/>
              <a:t>공급량 </a:t>
            </a:r>
            <a:r>
              <a:rPr lang="en-US" altLang="ko-KR" dirty="0"/>
              <a:t>or </a:t>
            </a:r>
            <a:r>
              <a:rPr lang="ko-KR" altLang="en-US" dirty="0"/>
              <a:t>공급 시간 공급 가능하도록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산소 관리기의 산소 공급과 산소 흡입 위치 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배수 관리기 공급량 </a:t>
            </a:r>
            <a:r>
              <a:rPr lang="en-US" altLang="ko-KR" dirty="0"/>
              <a:t>-&gt; </a:t>
            </a:r>
            <a:r>
              <a:rPr lang="ko-KR" altLang="en-US" dirty="0"/>
              <a:t>공급 시간 공급 가능하도록 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187932-C4EE-4D8E-9D76-B2B048554B38}"/>
              </a:ext>
            </a:extLst>
          </p:cNvPr>
          <p:cNvSpPr/>
          <p:nvPr/>
        </p:nvSpPr>
        <p:spPr>
          <a:xfrm>
            <a:off x="2138289" y="4726745"/>
            <a:ext cx="1392702" cy="281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78D92B-AA88-4378-9F97-F4A5D1B5EA11}"/>
              </a:ext>
            </a:extLst>
          </p:cNvPr>
          <p:cNvSpPr/>
          <p:nvPr/>
        </p:nvSpPr>
        <p:spPr>
          <a:xfrm>
            <a:off x="2602523" y="2588456"/>
            <a:ext cx="92846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EC4B5-7EB6-489B-BC97-9DBDD3454FC0}"/>
              </a:ext>
            </a:extLst>
          </p:cNvPr>
          <p:cNvSpPr/>
          <p:nvPr/>
        </p:nvSpPr>
        <p:spPr>
          <a:xfrm>
            <a:off x="3249638" y="2137646"/>
            <a:ext cx="281353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AD6F1F-9B9A-4CA1-913E-82B56EECC370}"/>
              </a:ext>
            </a:extLst>
          </p:cNvPr>
          <p:cNvSpPr/>
          <p:nvPr/>
        </p:nvSpPr>
        <p:spPr>
          <a:xfrm>
            <a:off x="3249637" y="4228821"/>
            <a:ext cx="281353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6008D5-211E-466F-AC21-5AEE143620E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34640" y="2869810"/>
            <a:ext cx="232117" cy="1889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75866F-C606-49E2-AE06-0EF1E97D2E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390314" y="2317646"/>
            <a:ext cx="1" cy="1911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B0CD67-C5D0-4419-A32C-AE48C819B3AB}"/>
              </a:ext>
            </a:extLst>
          </p:cNvPr>
          <p:cNvSpPr/>
          <p:nvPr/>
        </p:nvSpPr>
        <p:spPr>
          <a:xfrm>
            <a:off x="4926038" y="2137646"/>
            <a:ext cx="281353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E5DC04-1435-450A-986F-68F60FD751CE}"/>
              </a:ext>
            </a:extLst>
          </p:cNvPr>
          <p:cNvSpPr/>
          <p:nvPr/>
        </p:nvSpPr>
        <p:spPr>
          <a:xfrm>
            <a:off x="4926037" y="4228821"/>
            <a:ext cx="281353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41A026-1DCE-4BFC-AC9A-8DF2357064B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5066714" y="2317646"/>
            <a:ext cx="1" cy="1911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703104-4F61-4397-8FF8-86EDF96CB933}"/>
              </a:ext>
            </a:extLst>
          </p:cNvPr>
          <p:cNvSpPr/>
          <p:nvPr/>
        </p:nvSpPr>
        <p:spPr>
          <a:xfrm>
            <a:off x="3784358" y="4726745"/>
            <a:ext cx="1392702" cy="281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7F0712-C444-4A52-B492-C6AEAD992D2F}"/>
              </a:ext>
            </a:extLst>
          </p:cNvPr>
          <p:cNvSpPr/>
          <p:nvPr/>
        </p:nvSpPr>
        <p:spPr>
          <a:xfrm>
            <a:off x="4248592" y="2588456"/>
            <a:ext cx="92846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7EFAB5-FCF8-4648-803A-7E81611095E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480709" y="2869810"/>
            <a:ext cx="232117" cy="1889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D6561D-E8D1-4CEB-8DA6-0A2E87D1B524}"/>
              </a:ext>
            </a:extLst>
          </p:cNvPr>
          <p:cNvSpPr/>
          <p:nvPr/>
        </p:nvSpPr>
        <p:spPr>
          <a:xfrm>
            <a:off x="7118252" y="1716258"/>
            <a:ext cx="882000" cy="1153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CADF95-C321-43EB-BAD4-3BD50A6AD3EB}"/>
              </a:ext>
            </a:extLst>
          </p:cNvPr>
          <p:cNvSpPr/>
          <p:nvPr/>
        </p:nvSpPr>
        <p:spPr>
          <a:xfrm>
            <a:off x="8088289" y="1716258"/>
            <a:ext cx="882000" cy="1153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B1AE62-034F-4C47-8866-DB23A680ECBB}"/>
              </a:ext>
            </a:extLst>
          </p:cNvPr>
          <p:cNvSpPr/>
          <p:nvPr/>
        </p:nvSpPr>
        <p:spPr>
          <a:xfrm>
            <a:off x="7125287" y="3894350"/>
            <a:ext cx="882000" cy="115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D72FAB-02DE-4D89-B257-ED312F9DAA90}"/>
              </a:ext>
            </a:extLst>
          </p:cNvPr>
          <p:cNvSpPr/>
          <p:nvPr/>
        </p:nvSpPr>
        <p:spPr>
          <a:xfrm>
            <a:off x="8076567" y="3894350"/>
            <a:ext cx="882000" cy="115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99D474-D2D3-4F24-8726-41E2603D2E0F}"/>
              </a:ext>
            </a:extLst>
          </p:cNvPr>
          <p:cNvSpPr/>
          <p:nvPr/>
        </p:nvSpPr>
        <p:spPr>
          <a:xfrm>
            <a:off x="9186204" y="1991325"/>
            <a:ext cx="1350835" cy="326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734846-B41F-47EE-B443-C1FD6D7C04A5}"/>
              </a:ext>
            </a:extLst>
          </p:cNvPr>
          <p:cNvSpPr/>
          <p:nvPr/>
        </p:nvSpPr>
        <p:spPr>
          <a:xfrm>
            <a:off x="9186204" y="4228821"/>
            <a:ext cx="1336250" cy="242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F1CD99-22BF-442C-A076-F8A783E2376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854329" y="2317646"/>
            <a:ext cx="7293" cy="1911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0B0DB4-75F1-4792-9470-A766B49C0BFC}"/>
              </a:ext>
            </a:extLst>
          </p:cNvPr>
          <p:cNvCxnSpPr>
            <a:stCxn id="25" idx="2"/>
          </p:cNvCxnSpPr>
          <p:nvPr/>
        </p:nvCxnSpPr>
        <p:spPr>
          <a:xfrm flipH="1">
            <a:off x="7554351" y="2869810"/>
            <a:ext cx="974938" cy="1024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629584-307A-4D7D-ADE2-A150ECB53347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7559252" y="2869810"/>
            <a:ext cx="958315" cy="1024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3FEFDC-A34D-4935-AAC3-0F1FA36A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" y="187565"/>
            <a:ext cx="11211951" cy="5977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2E3A5-458B-44EA-B7FF-71D62229B765}"/>
              </a:ext>
            </a:extLst>
          </p:cNvPr>
          <p:cNvSpPr txBox="1"/>
          <p:nvPr/>
        </p:nvSpPr>
        <p:spPr>
          <a:xfrm>
            <a:off x="4210707" y="6352828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새로 추가한 버튼 소스 코드 작성</a:t>
            </a:r>
          </a:p>
        </p:txBody>
      </p:sp>
    </p:spTree>
    <p:extLst>
      <p:ext uri="{BB962C8B-B14F-4D97-AF65-F5344CB8AC3E}">
        <p14:creationId xmlns:p14="http://schemas.microsoft.com/office/powerpoint/2010/main" val="18472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5AD16A-0376-48EA-A8FF-B73C95F8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4" y="4081036"/>
            <a:ext cx="3040949" cy="1853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5E709A-29BF-4AFA-8468-CB942259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76" y="4081036"/>
            <a:ext cx="3955498" cy="1853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3D234B-64E0-4743-9168-2F9D7F29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040" y="187565"/>
            <a:ext cx="4149919" cy="3683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A633BB-532D-4E37-8B4D-7155D5614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407" y="4081036"/>
            <a:ext cx="3955498" cy="1853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DA55B-1B09-42ED-B3C0-F5E9CD851376}"/>
              </a:ext>
            </a:extLst>
          </p:cNvPr>
          <p:cNvSpPr txBox="1"/>
          <p:nvPr/>
        </p:nvSpPr>
        <p:spPr>
          <a:xfrm>
            <a:off x="3969243" y="618663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새로 추가한 버튼의 </a:t>
            </a:r>
            <a:r>
              <a:rPr lang="en-US" altLang="ko-KR" dirty="0"/>
              <a:t>Modal </a:t>
            </a:r>
            <a:r>
              <a:rPr lang="ko-KR" altLang="en-US" dirty="0"/>
              <a:t>창 추가</a:t>
            </a:r>
          </a:p>
        </p:txBody>
      </p:sp>
    </p:spTree>
    <p:extLst>
      <p:ext uri="{BB962C8B-B14F-4D97-AF65-F5344CB8AC3E}">
        <p14:creationId xmlns:p14="http://schemas.microsoft.com/office/powerpoint/2010/main" val="231091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D1B017-858E-4BB0-81D6-48D4D6E9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20" y="1715780"/>
            <a:ext cx="8911959" cy="2652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1843F-BA41-4A97-8694-28512ED25B5D}"/>
              </a:ext>
            </a:extLst>
          </p:cNvPr>
          <p:cNvSpPr txBox="1"/>
          <p:nvPr/>
        </p:nvSpPr>
        <p:spPr>
          <a:xfrm>
            <a:off x="4039410" y="5087006"/>
            <a:ext cx="411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HouseForm</a:t>
            </a:r>
            <a:r>
              <a:rPr lang="en-US" altLang="ko-KR" dirty="0"/>
              <a:t> </a:t>
            </a:r>
            <a:r>
              <a:rPr lang="ko-KR" altLang="en-US" dirty="0"/>
              <a:t>메뉴에 가공데이터 추가</a:t>
            </a:r>
          </a:p>
        </p:txBody>
      </p:sp>
    </p:spTree>
    <p:extLst>
      <p:ext uri="{BB962C8B-B14F-4D97-AF65-F5344CB8AC3E}">
        <p14:creationId xmlns:p14="http://schemas.microsoft.com/office/powerpoint/2010/main" val="214435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4318F4-2964-4C0F-8CBA-56672AE3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53" y="375130"/>
            <a:ext cx="9156880" cy="2170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CE7137-E9ED-41F2-B381-47512A46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00" y="4276465"/>
            <a:ext cx="5566502" cy="2170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9B4B26-9F59-4BA4-B1B6-9D77B78C1C11}"/>
              </a:ext>
            </a:extLst>
          </p:cNvPr>
          <p:cNvSpPr txBox="1"/>
          <p:nvPr/>
        </p:nvSpPr>
        <p:spPr>
          <a:xfrm>
            <a:off x="5008098" y="2598078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WebBrowser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92935-D430-4B6C-8036-477966F6D46D}"/>
              </a:ext>
            </a:extLst>
          </p:cNvPr>
          <p:cNvSpPr txBox="1"/>
          <p:nvPr/>
        </p:nvSpPr>
        <p:spPr>
          <a:xfrm>
            <a:off x="5008098" y="6462894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WebBrowser</a:t>
            </a:r>
            <a:r>
              <a:rPr lang="en-US" altLang="ko-KR" dirty="0"/>
              <a:t> html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259F15-502E-4BC8-AD2D-5B77544D5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247" y="3328075"/>
            <a:ext cx="8126186" cy="85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09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737</Words>
  <Application>Microsoft Office PowerPoint</Application>
  <PresentationFormat>와이드스크린</PresentationFormat>
  <Paragraphs>215</Paragraphs>
  <Slides>41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43</cp:revision>
  <dcterms:created xsi:type="dcterms:W3CDTF">2019-11-18T18:19:02Z</dcterms:created>
  <dcterms:modified xsi:type="dcterms:W3CDTF">2020-12-30T04:42:17Z</dcterms:modified>
</cp:coreProperties>
</file>