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2" r:id="rId2"/>
    <p:sldId id="260" r:id="rId3"/>
    <p:sldId id="286" r:id="rId4"/>
    <p:sldId id="359" r:id="rId5"/>
    <p:sldId id="503" r:id="rId6"/>
    <p:sldId id="501" r:id="rId7"/>
    <p:sldId id="357" r:id="rId8"/>
    <p:sldId id="504" r:id="rId9"/>
    <p:sldId id="497" r:id="rId10"/>
    <p:sldId id="505" r:id="rId11"/>
    <p:sldId id="498" r:id="rId12"/>
    <p:sldId id="506" r:id="rId13"/>
    <p:sldId id="499" r:id="rId14"/>
    <p:sldId id="500" r:id="rId15"/>
    <p:sldId id="361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6" r:id="rId25"/>
    <p:sldId id="517" r:id="rId26"/>
    <p:sldId id="518" r:id="rId27"/>
    <p:sldId id="519" r:id="rId28"/>
    <p:sldId id="520" r:id="rId29"/>
    <p:sldId id="521" r:id="rId30"/>
    <p:sldId id="25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1F257-D82A-4634-A472-E9A29445FB07}" v="343" dt="2021-02-05T04:15:41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6494" autoAdjust="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지원" userId="70ab9fdff8f7d558" providerId="LiveId" clId="{9751F257-D82A-4634-A472-E9A29445FB07}"/>
    <pc:docChg chg="undo custSel addSld delSld modSld sldOrd">
      <pc:chgData name="서 지원" userId="70ab9fdff8f7d558" providerId="LiveId" clId="{9751F257-D82A-4634-A472-E9A29445FB07}" dt="2021-02-05T04:15:48.915" v="1738" actId="1076"/>
      <pc:docMkLst>
        <pc:docMk/>
      </pc:docMkLst>
      <pc:sldChg chg="add">
        <pc:chgData name="서 지원" userId="70ab9fdff8f7d558" providerId="LiveId" clId="{9751F257-D82A-4634-A472-E9A29445FB07}" dt="2021-02-05T04:10:08.206" v="1429"/>
        <pc:sldMkLst>
          <pc:docMk/>
          <pc:sldMk cId="2566830457" sldId="256"/>
        </pc:sldMkLst>
      </pc:sldChg>
      <pc:sldChg chg="addSp delSp modSp add del mod ord">
        <pc:chgData name="서 지원" userId="70ab9fdff8f7d558" providerId="LiveId" clId="{9751F257-D82A-4634-A472-E9A29445FB07}" dt="2021-02-05T02:08:41.134" v="544" actId="47"/>
        <pc:sldMkLst>
          <pc:docMk/>
          <pc:sldMk cId="3059245959" sldId="262"/>
        </pc:sldMkLst>
        <pc:picChg chg="del mod">
          <ac:chgData name="서 지원" userId="70ab9fdff8f7d558" providerId="LiveId" clId="{9751F257-D82A-4634-A472-E9A29445FB07}" dt="2021-02-05T02:02:30.396" v="507" actId="478"/>
          <ac:picMkLst>
            <pc:docMk/>
            <pc:sldMk cId="3059245959" sldId="262"/>
            <ac:picMk id="3" creationId="{1BCCBC68-C207-4F10-9E77-A43C5B88A25A}"/>
          </ac:picMkLst>
        </pc:picChg>
        <pc:picChg chg="add del mod">
          <ac:chgData name="서 지원" userId="70ab9fdff8f7d558" providerId="LiveId" clId="{9751F257-D82A-4634-A472-E9A29445FB07}" dt="2021-02-05T02:08:27.519" v="537" actId="478"/>
          <ac:picMkLst>
            <pc:docMk/>
            <pc:sldMk cId="3059245959" sldId="262"/>
            <ac:picMk id="4" creationId="{82B034E4-998C-4011-8FE0-34021EFC8DFE}"/>
          </ac:picMkLst>
        </pc:picChg>
        <pc:picChg chg="add mod">
          <ac:chgData name="서 지원" userId="70ab9fdff8f7d558" providerId="LiveId" clId="{9751F257-D82A-4634-A472-E9A29445FB07}" dt="2021-02-05T02:08:31.331" v="538" actId="1076"/>
          <ac:picMkLst>
            <pc:docMk/>
            <pc:sldMk cId="3059245959" sldId="262"/>
            <ac:picMk id="5" creationId="{DB4460E9-AA08-4778-B83A-F87DB0BFC114}"/>
          </ac:picMkLst>
        </pc:picChg>
      </pc:sldChg>
      <pc:sldChg chg="modSp mod">
        <pc:chgData name="서 지원" userId="70ab9fdff8f7d558" providerId="LiveId" clId="{9751F257-D82A-4634-A472-E9A29445FB07}" dt="2021-02-05T01:44:06.489" v="38"/>
        <pc:sldMkLst>
          <pc:docMk/>
          <pc:sldMk cId="2411014447" sldId="286"/>
        </pc:sldMkLst>
        <pc:spChg chg="mod">
          <ac:chgData name="서 지원" userId="70ab9fdff8f7d558" providerId="LiveId" clId="{9751F257-D82A-4634-A472-E9A29445FB07}" dt="2021-02-05T01:44:06.489" v="38"/>
          <ac:spMkLst>
            <pc:docMk/>
            <pc:sldMk cId="2411014447" sldId="286"/>
            <ac:spMk id="2" creationId="{5AEBEB1B-C1CB-48E3-B564-068CB6F3C800}"/>
          </ac:spMkLst>
        </pc:spChg>
      </pc:sldChg>
      <pc:sldChg chg="modSp mod">
        <pc:chgData name="서 지원" userId="70ab9fdff8f7d558" providerId="LiveId" clId="{9751F257-D82A-4634-A472-E9A29445FB07}" dt="2021-02-05T01:41:01.076" v="14" actId="20577"/>
        <pc:sldMkLst>
          <pc:docMk/>
          <pc:sldMk cId="2351426297" sldId="342"/>
        </pc:sldMkLst>
        <pc:spChg chg="mod">
          <ac:chgData name="서 지원" userId="70ab9fdff8f7d558" providerId="LiveId" clId="{9751F257-D82A-4634-A472-E9A29445FB07}" dt="2021-02-05T01:41:01.076" v="14" actId="20577"/>
          <ac:spMkLst>
            <pc:docMk/>
            <pc:sldMk cId="2351426297" sldId="342"/>
            <ac:spMk id="17" creationId="{58C0C96F-022A-406B-9698-049C159CC2D5}"/>
          </ac:spMkLst>
        </pc:spChg>
        <pc:spChg chg="mod">
          <ac:chgData name="서 지원" userId="70ab9fdff8f7d558" providerId="LiveId" clId="{9751F257-D82A-4634-A472-E9A29445FB07}" dt="2021-02-05T01:40:59.215" v="9"/>
          <ac:spMkLst>
            <pc:docMk/>
            <pc:sldMk cId="2351426297" sldId="342"/>
            <ac:spMk id="18" creationId="{CFBF900E-AD43-4D57-BCAE-EDDCD1FDAA4E}"/>
          </ac:spMkLst>
        </pc:spChg>
      </pc:sldChg>
      <pc:sldChg chg="addSp delSp modSp mod">
        <pc:chgData name="서 지원" userId="70ab9fdff8f7d558" providerId="LiveId" clId="{9751F257-D82A-4634-A472-E9A29445FB07}" dt="2021-02-05T02:19:14.483" v="1065" actId="1076"/>
        <pc:sldMkLst>
          <pc:docMk/>
          <pc:sldMk cId="1809059536" sldId="357"/>
        </pc:sldMkLst>
        <pc:spChg chg="mod">
          <ac:chgData name="서 지원" userId="70ab9fdff8f7d558" providerId="LiveId" clId="{9751F257-D82A-4634-A472-E9A29445FB07}" dt="2021-02-05T02:18:10.519" v="1008"/>
          <ac:spMkLst>
            <pc:docMk/>
            <pc:sldMk cId="1809059536" sldId="357"/>
            <ac:spMk id="3" creationId="{415CABC9-7C4D-42A3-8578-B6AE8261EAD7}"/>
          </ac:spMkLst>
        </pc:spChg>
        <pc:spChg chg="add del mod">
          <ac:chgData name="서 지원" userId="70ab9fdff8f7d558" providerId="LiveId" clId="{9751F257-D82A-4634-A472-E9A29445FB07}" dt="2021-02-05T02:19:07.428" v="1063"/>
          <ac:spMkLst>
            <pc:docMk/>
            <pc:sldMk cId="1809059536" sldId="357"/>
            <ac:spMk id="7" creationId="{85192368-DF4B-4A79-BE3E-9E732ED07509}"/>
          </ac:spMkLst>
        </pc:spChg>
        <pc:picChg chg="add del mod">
          <ac:chgData name="서 지원" userId="70ab9fdff8f7d558" providerId="LiveId" clId="{9751F257-D82A-4634-A472-E9A29445FB07}" dt="2021-02-05T02:17:51.902" v="953" actId="478"/>
          <ac:picMkLst>
            <pc:docMk/>
            <pc:sldMk cId="1809059536" sldId="357"/>
            <ac:picMk id="5" creationId="{47409452-AC80-4856-9CAE-80ED74271BC7}"/>
          </ac:picMkLst>
        </pc:picChg>
        <pc:picChg chg="add mod">
          <ac:chgData name="서 지원" userId="70ab9fdff8f7d558" providerId="LiveId" clId="{9751F257-D82A-4634-A472-E9A29445FB07}" dt="2021-02-05T02:19:14.483" v="1065" actId="1076"/>
          <ac:picMkLst>
            <pc:docMk/>
            <pc:sldMk cId="1809059536" sldId="357"/>
            <ac:picMk id="6" creationId="{7CAD434E-4250-4C50-A2ED-BE61FAE723F9}"/>
          </ac:picMkLst>
        </pc:picChg>
      </pc:sldChg>
      <pc:sldChg chg="modSp mod">
        <pc:chgData name="서 지원" userId="70ab9fdff8f7d558" providerId="LiveId" clId="{9751F257-D82A-4634-A472-E9A29445FB07}" dt="2021-02-05T04:12:02.386" v="1681" actId="1076"/>
        <pc:sldMkLst>
          <pc:docMk/>
          <pc:sldMk cId="3392465593" sldId="359"/>
        </pc:sldMkLst>
        <pc:spChg chg="mod">
          <ac:chgData name="서 지원" userId="70ab9fdff8f7d558" providerId="LiveId" clId="{9751F257-D82A-4634-A472-E9A29445FB07}" dt="2021-02-05T04:12:02.386" v="1681" actId="1076"/>
          <ac:spMkLst>
            <pc:docMk/>
            <pc:sldMk cId="3392465593" sldId="359"/>
            <ac:spMk id="10" creationId="{86881249-C988-4013-BA33-7612674F027F}"/>
          </ac:spMkLst>
        </pc:spChg>
        <pc:spChg chg="mod">
          <ac:chgData name="서 지원" userId="70ab9fdff8f7d558" providerId="LiveId" clId="{9751F257-D82A-4634-A472-E9A29445FB07}" dt="2021-02-05T04:11:59.430" v="1680" actId="1076"/>
          <ac:spMkLst>
            <pc:docMk/>
            <pc:sldMk cId="3392465593" sldId="359"/>
            <ac:spMk id="55" creationId="{AD9E6EA2-BADB-4655-AB9A-3A8DDAEE2D0E}"/>
          </ac:spMkLst>
        </pc:spChg>
      </pc:sldChg>
      <pc:sldChg chg="modSp mod">
        <pc:chgData name="서 지원" userId="70ab9fdff8f7d558" providerId="LiveId" clId="{9751F257-D82A-4634-A472-E9A29445FB07}" dt="2021-02-05T04:11:31.798" v="1676"/>
        <pc:sldMkLst>
          <pc:docMk/>
          <pc:sldMk cId="2706991813" sldId="361"/>
        </pc:sldMkLst>
        <pc:spChg chg="mod">
          <ac:chgData name="서 지원" userId="70ab9fdff8f7d558" providerId="LiveId" clId="{9751F257-D82A-4634-A472-E9A29445FB07}" dt="2021-02-05T04:11:31.798" v="1676"/>
          <ac:spMkLst>
            <pc:docMk/>
            <pc:sldMk cId="2706991813" sldId="361"/>
            <ac:spMk id="2" creationId="{5AEBEB1B-C1CB-48E3-B564-068CB6F3C800}"/>
          </ac:spMkLst>
        </pc:spChg>
      </pc:sldChg>
      <pc:sldChg chg="del">
        <pc:chgData name="서 지원" userId="70ab9fdff8f7d558" providerId="LiveId" clId="{9751F257-D82A-4634-A472-E9A29445FB07}" dt="2021-02-05T04:10:07.823" v="1428" actId="47"/>
        <pc:sldMkLst>
          <pc:docMk/>
          <pc:sldMk cId="511447415" sldId="366"/>
        </pc:sldMkLst>
      </pc:sldChg>
      <pc:sldChg chg="del">
        <pc:chgData name="서 지원" userId="70ab9fdff8f7d558" providerId="LiveId" clId="{9751F257-D82A-4634-A472-E9A29445FB07}" dt="2021-02-05T04:09:42.579" v="1427" actId="47"/>
        <pc:sldMkLst>
          <pc:docMk/>
          <pc:sldMk cId="3326179074" sldId="495"/>
        </pc:sldMkLst>
      </pc:sldChg>
      <pc:sldChg chg="del">
        <pc:chgData name="서 지원" userId="70ab9fdff8f7d558" providerId="LiveId" clId="{9751F257-D82A-4634-A472-E9A29445FB07}" dt="2021-02-05T04:09:40.118" v="1426" actId="47"/>
        <pc:sldMkLst>
          <pc:docMk/>
          <pc:sldMk cId="3591022984" sldId="496"/>
        </pc:sldMkLst>
      </pc:sldChg>
      <pc:sldChg chg="addSp delSp modSp add mod">
        <pc:chgData name="서 지원" userId="70ab9fdff8f7d558" providerId="LiveId" clId="{9751F257-D82A-4634-A472-E9A29445FB07}" dt="2021-02-05T02:19:35.315" v="1111" actId="1076"/>
        <pc:sldMkLst>
          <pc:docMk/>
          <pc:sldMk cId="1341553622" sldId="497"/>
        </pc:sldMkLst>
        <pc:spChg chg="mod">
          <ac:chgData name="서 지원" userId="70ab9fdff8f7d558" providerId="LiveId" clId="{9751F257-D82A-4634-A472-E9A29445FB07}" dt="2021-02-05T02:19:31.758" v="1109"/>
          <ac:spMkLst>
            <pc:docMk/>
            <pc:sldMk cId="1341553622" sldId="497"/>
            <ac:spMk id="3" creationId="{415CABC9-7C4D-42A3-8578-B6AE8261EAD7}"/>
          </ac:spMkLst>
        </pc:spChg>
        <pc:picChg chg="add del mod">
          <ac:chgData name="서 지원" userId="70ab9fdff8f7d558" providerId="LiveId" clId="{9751F257-D82A-4634-A472-E9A29445FB07}" dt="2021-02-05T02:19:23.477" v="1068" actId="478"/>
          <ac:picMkLst>
            <pc:docMk/>
            <pc:sldMk cId="1341553622" sldId="497"/>
            <ac:picMk id="5" creationId="{392B7560-5168-4DA2-9F63-E9881E365C1A}"/>
          </ac:picMkLst>
        </pc:picChg>
        <pc:picChg chg="add mod">
          <ac:chgData name="서 지원" userId="70ab9fdff8f7d558" providerId="LiveId" clId="{9751F257-D82A-4634-A472-E9A29445FB07}" dt="2021-02-05T02:19:35.315" v="1111" actId="1076"/>
          <ac:picMkLst>
            <pc:docMk/>
            <pc:sldMk cId="1341553622" sldId="497"/>
            <ac:picMk id="6" creationId="{36FC94CC-564F-442F-B25A-C9B4E0AA1794}"/>
          </ac:picMkLst>
        </pc:picChg>
      </pc:sldChg>
      <pc:sldChg chg="addSp delSp modSp add mod">
        <pc:chgData name="서 지원" userId="70ab9fdff8f7d558" providerId="LiveId" clId="{9751F257-D82A-4634-A472-E9A29445FB07}" dt="2021-02-05T02:21:45.199" v="1301" actId="1076"/>
        <pc:sldMkLst>
          <pc:docMk/>
          <pc:sldMk cId="3947041691" sldId="498"/>
        </pc:sldMkLst>
        <pc:spChg chg="mod">
          <ac:chgData name="서 지원" userId="70ab9fdff8f7d558" providerId="LiveId" clId="{9751F257-D82A-4634-A472-E9A29445FB07}" dt="2021-02-05T02:21:37.780" v="1297"/>
          <ac:spMkLst>
            <pc:docMk/>
            <pc:sldMk cId="3947041691" sldId="498"/>
            <ac:spMk id="3" creationId="{415CABC9-7C4D-42A3-8578-B6AE8261EAD7}"/>
          </ac:spMkLst>
        </pc:spChg>
        <pc:spChg chg="mod">
          <ac:chgData name="서 지원" userId="70ab9fdff8f7d558" providerId="LiveId" clId="{9751F257-D82A-4634-A472-E9A29445FB07}" dt="2021-02-05T02:03:32.579" v="519"/>
          <ac:spMkLst>
            <pc:docMk/>
            <pc:sldMk cId="3947041691" sldId="498"/>
            <ac:spMk id="8" creationId="{8E9619B8-2519-418E-8115-EAF5C133BAB3}"/>
          </ac:spMkLst>
        </pc:spChg>
        <pc:grpChg chg="add del mod">
          <ac:chgData name="서 지원" userId="70ab9fdff8f7d558" providerId="LiveId" clId="{9751F257-D82A-4634-A472-E9A29445FB07}" dt="2021-02-05T02:21:26.617" v="1248" actId="478"/>
          <ac:grpSpMkLst>
            <pc:docMk/>
            <pc:sldMk cId="3947041691" sldId="498"/>
            <ac:grpSpMk id="5" creationId="{905E5A55-001C-4DF8-AEA3-2C692EE8F375}"/>
          </ac:grpSpMkLst>
        </pc:grpChg>
        <pc:grpChg chg="mod">
          <ac:chgData name="서 지원" userId="70ab9fdff8f7d558" providerId="LiveId" clId="{9751F257-D82A-4634-A472-E9A29445FB07}" dt="2021-02-05T02:03:32.579" v="519"/>
          <ac:grpSpMkLst>
            <pc:docMk/>
            <pc:sldMk cId="3947041691" sldId="498"/>
            <ac:grpSpMk id="6" creationId="{98F5B6BF-826A-4169-97CB-68D95EA6F30D}"/>
          </ac:grpSpMkLst>
        </pc:grpChg>
        <pc:picChg chg="mod">
          <ac:chgData name="서 지원" userId="70ab9fdff8f7d558" providerId="LiveId" clId="{9751F257-D82A-4634-A472-E9A29445FB07}" dt="2021-02-05T02:03:32.579" v="519"/>
          <ac:picMkLst>
            <pc:docMk/>
            <pc:sldMk cId="3947041691" sldId="498"/>
            <ac:picMk id="7" creationId="{0EE816F7-17CA-475A-90EE-74B8A8FB5897}"/>
          </ac:picMkLst>
        </pc:picChg>
        <pc:picChg chg="mod">
          <ac:chgData name="서 지원" userId="70ab9fdff8f7d558" providerId="LiveId" clId="{9751F257-D82A-4634-A472-E9A29445FB07}" dt="2021-02-05T02:03:32.579" v="519"/>
          <ac:picMkLst>
            <pc:docMk/>
            <pc:sldMk cId="3947041691" sldId="498"/>
            <ac:picMk id="9" creationId="{6D84FB89-4D96-4BB4-A754-CF92D52A11B8}"/>
          </ac:picMkLst>
        </pc:picChg>
        <pc:picChg chg="mod">
          <ac:chgData name="서 지원" userId="70ab9fdff8f7d558" providerId="LiveId" clId="{9751F257-D82A-4634-A472-E9A29445FB07}" dt="2021-02-05T02:03:32.579" v="519"/>
          <ac:picMkLst>
            <pc:docMk/>
            <pc:sldMk cId="3947041691" sldId="498"/>
            <ac:picMk id="10" creationId="{07E96D2C-AA3D-4DF0-88AF-AB8A68E4FEA4}"/>
          </ac:picMkLst>
        </pc:picChg>
        <pc:picChg chg="add mod">
          <ac:chgData name="서 지원" userId="70ab9fdff8f7d558" providerId="LiveId" clId="{9751F257-D82A-4634-A472-E9A29445FB07}" dt="2021-02-05T02:21:45.199" v="1301" actId="1076"/>
          <ac:picMkLst>
            <pc:docMk/>
            <pc:sldMk cId="3947041691" sldId="498"/>
            <ac:picMk id="11" creationId="{78F48584-6093-4CFB-99CF-DA4BA6E7D00D}"/>
          </ac:picMkLst>
        </pc:picChg>
      </pc:sldChg>
      <pc:sldChg chg="addSp delSp modSp add mod">
        <pc:chgData name="서 지원" userId="70ab9fdff8f7d558" providerId="LiveId" clId="{9751F257-D82A-4634-A472-E9A29445FB07}" dt="2021-02-05T03:34:13.471" v="1422" actId="732"/>
        <pc:sldMkLst>
          <pc:docMk/>
          <pc:sldMk cId="2514346467" sldId="499"/>
        </pc:sldMkLst>
        <pc:spChg chg="mod">
          <ac:chgData name="서 지원" userId="70ab9fdff8f7d558" providerId="LiveId" clId="{9751F257-D82A-4634-A472-E9A29445FB07}" dt="2021-02-05T02:23:20.708" v="1386" actId="20577"/>
          <ac:spMkLst>
            <pc:docMk/>
            <pc:sldMk cId="2514346467" sldId="499"/>
            <ac:spMk id="3" creationId="{415CABC9-7C4D-42A3-8578-B6AE8261EAD7}"/>
          </ac:spMkLst>
        </pc:spChg>
        <pc:picChg chg="add del mod modCrop">
          <ac:chgData name="서 지원" userId="70ab9fdff8f7d558" providerId="LiveId" clId="{9751F257-D82A-4634-A472-E9A29445FB07}" dt="2021-02-05T03:33:12.973" v="1411" actId="478"/>
          <ac:picMkLst>
            <pc:docMk/>
            <pc:sldMk cId="2514346467" sldId="499"/>
            <ac:picMk id="5" creationId="{430E9C68-CF6C-4BF0-B78E-EB93DCF77437}"/>
          </ac:picMkLst>
        </pc:picChg>
        <pc:picChg chg="add mod modCrop">
          <ac:chgData name="서 지원" userId="70ab9fdff8f7d558" providerId="LiveId" clId="{9751F257-D82A-4634-A472-E9A29445FB07}" dt="2021-02-05T03:34:13.471" v="1422" actId="732"/>
          <ac:picMkLst>
            <pc:docMk/>
            <pc:sldMk cId="2514346467" sldId="499"/>
            <ac:picMk id="6" creationId="{A3B81CD8-A229-415A-B6C0-5C7A06103FF1}"/>
          </ac:picMkLst>
        </pc:picChg>
      </pc:sldChg>
      <pc:sldChg chg="addSp delSp modSp add mod">
        <pc:chgData name="서 지원" userId="70ab9fdff8f7d558" providerId="LiveId" clId="{9751F257-D82A-4634-A472-E9A29445FB07}" dt="2021-02-05T03:34:20.679" v="1425" actId="1076"/>
        <pc:sldMkLst>
          <pc:docMk/>
          <pc:sldMk cId="3558704499" sldId="500"/>
        </pc:sldMkLst>
        <pc:spChg chg="mod">
          <ac:chgData name="서 지원" userId="70ab9fdff8f7d558" providerId="LiveId" clId="{9751F257-D82A-4634-A472-E9A29445FB07}" dt="2021-02-05T02:23:44.490" v="1406"/>
          <ac:spMkLst>
            <pc:docMk/>
            <pc:sldMk cId="3558704499" sldId="500"/>
            <ac:spMk id="3" creationId="{415CABC9-7C4D-42A3-8578-B6AE8261EAD7}"/>
          </ac:spMkLst>
        </pc:spChg>
        <pc:picChg chg="add del mod modCrop">
          <ac:chgData name="서 지원" userId="70ab9fdff8f7d558" providerId="LiveId" clId="{9751F257-D82A-4634-A472-E9A29445FB07}" dt="2021-02-05T03:33:52.203" v="1415" actId="478"/>
          <ac:picMkLst>
            <pc:docMk/>
            <pc:sldMk cId="3558704499" sldId="500"/>
            <ac:picMk id="5" creationId="{71F73C03-2A32-49D9-A51D-A8068147C44C}"/>
          </ac:picMkLst>
        </pc:picChg>
        <pc:picChg chg="add mod modCrop">
          <ac:chgData name="서 지원" userId="70ab9fdff8f7d558" providerId="LiveId" clId="{9751F257-D82A-4634-A472-E9A29445FB07}" dt="2021-02-05T03:34:20.679" v="1425" actId="1076"/>
          <ac:picMkLst>
            <pc:docMk/>
            <pc:sldMk cId="3558704499" sldId="500"/>
            <ac:picMk id="6" creationId="{AE02651E-F45F-41AF-9422-D9C8A8D3DF93}"/>
          </ac:picMkLst>
        </pc:picChg>
      </pc:sldChg>
      <pc:sldChg chg="addSp delSp modSp add mod ord">
        <pc:chgData name="서 지원" userId="70ab9fdff8f7d558" providerId="LiveId" clId="{9751F257-D82A-4634-A472-E9A29445FB07}" dt="2021-02-05T02:17:10.218" v="950" actId="1076"/>
        <pc:sldMkLst>
          <pc:docMk/>
          <pc:sldMk cId="219236125" sldId="501"/>
        </pc:sldMkLst>
        <pc:spChg chg="mod">
          <ac:chgData name="서 지원" userId="70ab9fdff8f7d558" providerId="LiveId" clId="{9751F257-D82A-4634-A472-E9A29445FB07}" dt="2021-02-05T02:16:50.078" v="944"/>
          <ac:spMkLst>
            <pc:docMk/>
            <pc:sldMk cId="219236125" sldId="501"/>
            <ac:spMk id="3" creationId="{415CABC9-7C4D-42A3-8578-B6AE8261EAD7}"/>
          </ac:spMkLst>
        </pc:spChg>
        <pc:spChg chg="add mod">
          <ac:chgData name="서 지원" userId="70ab9fdff8f7d558" providerId="LiveId" clId="{9751F257-D82A-4634-A472-E9A29445FB07}" dt="2021-02-05T02:15:51.782" v="825" actId="164"/>
          <ac:spMkLst>
            <pc:docMk/>
            <pc:sldMk cId="219236125" sldId="501"/>
            <ac:spMk id="7" creationId="{0DC880EA-BAB0-44F0-8A15-1CC6A57D280D}"/>
          </ac:spMkLst>
        </pc:spChg>
        <pc:spChg chg="add mod">
          <ac:chgData name="서 지원" userId="70ab9fdff8f7d558" providerId="LiveId" clId="{9751F257-D82A-4634-A472-E9A29445FB07}" dt="2021-02-05T02:15:51.782" v="825" actId="164"/>
          <ac:spMkLst>
            <pc:docMk/>
            <pc:sldMk cId="219236125" sldId="501"/>
            <ac:spMk id="8" creationId="{4C50256B-A764-4F93-A07D-F946DA522839}"/>
          </ac:spMkLst>
        </pc:spChg>
        <pc:spChg chg="add mod">
          <ac:chgData name="서 지원" userId="70ab9fdff8f7d558" providerId="LiveId" clId="{9751F257-D82A-4634-A472-E9A29445FB07}" dt="2021-02-05T02:17:10.218" v="950" actId="1076"/>
          <ac:spMkLst>
            <pc:docMk/>
            <pc:sldMk cId="219236125" sldId="501"/>
            <ac:spMk id="9" creationId="{4B73FEE3-7863-42DD-8C1F-C0F1E2C724DC}"/>
          </ac:spMkLst>
        </pc:spChg>
        <pc:grpChg chg="add mod">
          <ac:chgData name="서 지원" userId="70ab9fdff8f7d558" providerId="LiveId" clId="{9751F257-D82A-4634-A472-E9A29445FB07}" dt="2021-02-05T02:17:03.241" v="948" actId="1076"/>
          <ac:grpSpMkLst>
            <pc:docMk/>
            <pc:sldMk cId="219236125" sldId="501"/>
            <ac:grpSpMk id="10" creationId="{8C5DF99D-423F-4BCD-8DCF-13BB116FD67C}"/>
          </ac:grpSpMkLst>
        </pc:grpChg>
        <pc:picChg chg="add del mod">
          <ac:chgData name="서 지원" userId="70ab9fdff8f7d558" providerId="LiveId" clId="{9751F257-D82A-4634-A472-E9A29445FB07}" dt="2021-02-05T02:11:21.920" v="554" actId="478"/>
          <ac:picMkLst>
            <pc:docMk/>
            <pc:sldMk cId="219236125" sldId="501"/>
            <ac:picMk id="5" creationId="{161E1A51-9916-4113-9FFA-1C25628F5CB6}"/>
          </ac:picMkLst>
        </pc:picChg>
        <pc:picChg chg="add mod">
          <ac:chgData name="서 지원" userId="70ab9fdff8f7d558" providerId="LiveId" clId="{9751F257-D82A-4634-A472-E9A29445FB07}" dt="2021-02-05T02:15:51.782" v="825" actId="164"/>
          <ac:picMkLst>
            <pc:docMk/>
            <pc:sldMk cId="219236125" sldId="501"/>
            <ac:picMk id="6" creationId="{5C35980B-33D9-4247-992A-E798DD426881}"/>
          </ac:picMkLst>
        </pc:picChg>
      </pc:sldChg>
      <pc:sldChg chg="add del">
        <pc:chgData name="서 지원" userId="70ab9fdff8f7d558" providerId="LiveId" clId="{9751F257-D82A-4634-A472-E9A29445FB07}" dt="2021-02-05T04:13:14.476" v="1682" actId="47"/>
        <pc:sldMkLst>
          <pc:docMk/>
          <pc:sldMk cId="3556146716" sldId="502"/>
        </pc:sldMkLst>
      </pc:sldChg>
      <pc:sldChg chg="addSp delSp modSp add mod ord">
        <pc:chgData name="서 지원" userId="70ab9fdff8f7d558" providerId="LiveId" clId="{9751F257-D82A-4634-A472-E9A29445FB07}" dt="2021-02-05T02:16:30.120" v="898" actId="1076"/>
        <pc:sldMkLst>
          <pc:docMk/>
          <pc:sldMk cId="614688209" sldId="503"/>
        </pc:sldMkLst>
        <pc:spChg chg="add mod">
          <ac:chgData name="서 지원" userId="70ab9fdff8f7d558" providerId="LiveId" clId="{9751F257-D82A-4634-A472-E9A29445FB07}" dt="2021-02-05T02:15:40.257" v="823" actId="164"/>
          <ac:spMkLst>
            <pc:docMk/>
            <pc:sldMk cId="614688209" sldId="503"/>
            <ac:spMk id="2" creationId="{09A43CA9-68B7-4484-9B8D-771EE044371D}"/>
          </ac:spMkLst>
        </pc:spChg>
        <pc:spChg chg="mod">
          <ac:chgData name="서 지원" userId="70ab9fdff8f7d558" providerId="LiveId" clId="{9751F257-D82A-4634-A472-E9A29445FB07}" dt="2021-02-05T02:16:14.247" v="894"/>
          <ac:spMkLst>
            <pc:docMk/>
            <pc:sldMk cId="614688209" sldId="503"/>
            <ac:spMk id="3" creationId="{415CABC9-7C4D-42A3-8578-B6AE8261EAD7}"/>
          </ac:spMkLst>
        </pc:spChg>
        <pc:spChg chg="add mod">
          <ac:chgData name="서 지원" userId="70ab9fdff8f7d558" providerId="LiveId" clId="{9751F257-D82A-4634-A472-E9A29445FB07}" dt="2021-02-05T02:15:40.257" v="823" actId="164"/>
          <ac:spMkLst>
            <pc:docMk/>
            <pc:sldMk cId="614688209" sldId="503"/>
            <ac:spMk id="8" creationId="{77D2B969-5FF7-40DC-87E9-C4AF62AEFEAF}"/>
          </ac:spMkLst>
        </pc:spChg>
        <pc:spChg chg="add del mod">
          <ac:chgData name="서 지원" userId="70ab9fdff8f7d558" providerId="LiveId" clId="{9751F257-D82A-4634-A472-E9A29445FB07}" dt="2021-02-05T02:13:16.530" v="597"/>
          <ac:spMkLst>
            <pc:docMk/>
            <pc:sldMk cId="614688209" sldId="503"/>
            <ac:spMk id="9" creationId="{771DBB18-2F96-47DE-9F3D-AB9BBA96D35A}"/>
          </ac:spMkLst>
        </pc:spChg>
        <pc:spChg chg="add mod">
          <ac:chgData name="서 지원" userId="70ab9fdff8f7d558" providerId="LiveId" clId="{9751F257-D82A-4634-A472-E9A29445FB07}" dt="2021-02-05T02:16:30.120" v="898" actId="1076"/>
          <ac:spMkLst>
            <pc:docMk/>
            <pc:sldMk cId="614688209" sldId="503"/>
            <ac:spMk id="10" creationId="{CC1B23AE-76B6-4CBF-A08E-02D8C45942BA}"/>
          </ac:spMkLst>
        </pc:spChg>
        <pc:grpChg chg="add mod">
          <ac:chgData name="서 지원" userId="70ab9fdff8f7d558" providerId="LiveId" clId="{9751F257-D82A-4634-A472-E9A29445FB07}" dt="2021-02-05T02:16:00.296" v="826" actId="1076"/>
          <ac:grpSpMkLst>
            <pc:docMk/>
            <pc:sldMk cId="614688209" sldId="503"/>
            <ac:grpSpMk id="11" creationId="{D0FD0790-1C52-487C-89D1-97A0336A1694}"/>
          </ac:grpSpMkLst>
        </pc:grpChg>
        <pc:picChg chg="del">
          <ac:chgData name="서 지원" userId="70ab9fdff8f7d558" providerId="LiveId" clId="{9751F257-D82A-4634-A472-E9A29445FB07}" dt="2021-02-05T02:08:37.472" v="542" actId="478"/>
          <ac:picMkLst>
            <pc:docMk/>
            <pc:sldMk cId="614688209" sldId="503"/>
            <ac:picMk id="5" creationId="{161E1A51-9916-4113-9FFA-1C25628F5CB6}"/>
          </ac:picMkLst>
        </pc:picChg>
        <pc:picChg chg="add mod">
          <ac:chgData name="서 지원" userId="70ab9fdff8f7d558" providerId="LiveId" clId="{9751F257-D82A-4634-A472-E9A29445FB07}" dt="2021-02-05T02:15:40.257" v="823" actId="164"/>
          <ac:picMkLst>
            <pc:docMk/>
            <pc:sldMk cId="614688209" sldId="503"/>
            <ac:picMk id="6" creationId="{4FCEBE84-7FF2-46B0-B236-179C60056946}"/>
          </ac:picMkLst>
        </pc:picChg>
        <pc:picChg chg="add del mod">
          <ac:chgData name="서 지원" userId="70ab9fdff8f7d558" providerId="LiveId" clId="{9751F257-D82A-4634-A472-E9A29445FB07}" dt="2021-02-05T02:11:46.196" v="564" actId="478"/>
          <ac:picMkLst>
            <pc:docMk/>
            <pc:sldMk cId="614688209" sldId="503"/>
            <ac:picMk id="7" creationId="{B904678F-6BF3-4615-B553-660DCE58B746}"/>
          </ac:picMkLst>
        </pc:picChg>
      </pc:sldChg>
      <pc:sldChg chg="delSp modSp add mod">
        <pc:chgData name="서 지원" userId="70ab9fdff8f7d558" providerId="LiveId" clId="{9751F257-D82A-4634-A472-E9A29445FB07}" dt="2021-02-05T02:19:11.253" v="1064" actId="1076"/>
        <pc:sldMkLst>
          <pc:docMk/>
          <pc:sldMk cId="1143376333" sldId="504"/>
        </pc:sldMkLst>
        <pc:spChg chg="mod">
          <ac:chgData name="서 지원" userId="70ab9fdff8f7d558" providerId="LiveId" clId="{9751F257-D82A-4634-A472-E9A29445FB07}" dt="2021-02-05T02:18:19.726" v="1054"/>
          <ac:spMkLst>
            <pc:docMk/>
            <pc:sldMk cId="1143376333" sldId="504"/>
            <ac:spMk id="3" creationId="{415CABC9-7C4D-42A3-8578-B6AE8261EAD7}"/>
          </ac:spMkLst>
        </pc:spChg>
        <pc:picChg chg="mod">
          <ac:chgData name="서 지원" userId="70ab9fdff8f7d558" providerId="LiveId" clId="{9751F257-D82A-4634-A472-E9A29445FB07}" dt="2021-02-05T02:19:11.253" v="1064" actId="1076"/>
          <ac:picMkLst>
            <pc:docMk/>
            <pc:sldMk cId="1143376333" sldId="504"/>
            <ac:picMk id="5" creationId="{47409452-AC80-4856-9CAE-80ED74271BC7}"/>
          </ac:picMkLst>
        </pc:picChg>
        <pc:picChg chg="del">
          <ac:chgData name="서 지원" userId="70ab9fdff8f7d558" providerId="LiveId" clId="{9751F257-D82A-4634-A472-E9A29445FB07}" dt="2021-02-05T02:17:49.212" v="952" actId="478"/>
          <ac:picMkLst>
            <pc:docMk/>
            <pc:sldMk cId="1143376333" sldId="504"/>
            <ac:picMk id="6" creationId="{7CAD434E-4250-4C50-A2ED-BE61FAE723F9}"/>
          </ac:picMkLst>
        </pc:picChg>
      </pc:sldChg>
      <pc:sldChg chg="delSp modSp add mod">
        <pc:chgData name="서 지원" userId="70ab9fdff8f7d558" providerId="LiveId" clId="{9751F257-D82A-4634-A472-E9A29445FB07}" dt="2021-02-05T02:20:01.095" v="1157" actId="1076"/>
        <pc:sldMkLst>
          <pc:docMk/>
          <pc:sldMk cId="2140172703" sldId="505"/>
        </pc:sldMkLst>
        <pc:spChg chg="mod">
          <ac:chgData name="서 지원" userId="70ab9fdff8f7d558" providerId="LiveId" clId="{9751F257-D82A-4634-A472-E9A29445FB07}" dt="2021-02-05T02:19:59.292" v="1156"/>
          <ac:spMkLst>
            <pc:docMk/>
            <pc:sldMk cId="2140172703" sldId="505"/>
            <ac:spMk id="3" creationId="{415CABC9-7C4D-42A3-8578-B6AE8261EAD7}"/>
          </ac:spMkLst>
        </pc:spChg>
        <pc:picChg chg="mod modCrop">
          <ac:chgData name="서 지원" userId="70ab9fdff8f7d558" providerId="LiveId" clId="{9751F257-D82A-4634-A472-E9A29445FB07}" dt="2021-02-05T02:20:01.095" v="1157" actId="1076"/>
          <ac:picMkLst>
            <pc:docMk/>
            <pc:sldMk cId="2140172703" sldId="505"/>
            <ac:picMk id="5" creationId="{392B7560-5168-4DA2-9F63-E9881E365C1A}"/>
          </ac:picMkLst>
        </pc:picChg>
        <pc:picChg chg="del">
          <ac:chgData name="서 지원" userId="70ab9fdff8f7d558" providerId="LiveId" clId="{9751F257-D82A-4634-A472-E9A29445FB07}" dt="2021-02-05T02:19:21.101" v="1067" actId="478"/>
          <ac:picMkLst>
            <pc:docMk/>
            <pc:sldMk cId="2140172703" sldId="505"/>
            <ac:picMk id="6" creationId="{36FC94CC-564F-442F-B25A-C9B4E0AA1794}"/>
          </ac:picMkLst>
        </pc:picChg>
      </pc:sldChg>
      <pc:sldChg chg="addSp delSp modSp add mod">
        <pc:chgData name="서 지원" userId="70ab9fdff8f7d558" providerId="LiveId" clId="{9751F257-D82A-4634-A472-E9A29445FB07}" dt="2021-02-05T04:15:48.915" v="1738" actId="1076"/>
        <pc:sldMkLst>
          <pc:docMk/>
          <pc:sldMk cId="1670653644" sldId="506"/>
        </pc:sldMkLst>
        <pc:spChg chg="mod">
          <ac:chgData name="서 지원" userId="70ab9fdff8f7d558" providerId="LiveId" clId="{9751F257-D82A-4634-A472-E9A29445FB07}" dt="2021-02-05T02:21:21.108" v="1246"/>
          <ac:spMkLst>
            <pc:docMk/>
            <pc:sldMk cId="1670653644" sldId="506"/>
            <ac:spMk id="3" creationId="{415CABC9-7C4D-42A3-8578-B6AE8261EAD7}"/>
          </ac:spMkLst>
        </pc:spChg>
        <pc:spChg chg="add mod">
          <ac:chgData name="서 지원" userId="70ab9fdff8f7d558" providerId="LiveId" clId="{9751F257-D82A-4634-A472-E9A29445FB07}" dt="2021-02-05T04:15:48.915" v="1738" actId="1076"/>
          <ac:spMkLst>
            <pc:docMk/>
            <pc:sldMk cId="1670653644" sldId="506"/>
            <ac:spMk id="5" creationId="{EABF1298-E4B5-4BE9-AB77-07A08A59F1B9}"/>
          </ac:spMkLst>
        </pc:spChg>
        <pc:spChg chg="mod topLvl">
          <ac:chgData name="서 지원" userId="70ab9fdff8f7d558" providerId="LiveId" clId="{9751F257-D82A-4634-A472-E9A29445FB07}" dt="2021-02-05T02:25:56.015" v="1410" actId="14100"/>
          <ac:spMkLst>
            <pc:docMk/>
            <pc:sldMk cId="1670653644" sldId="506"/>
            <ac:spMk id="8" creationId="{8E9619B8-2519-418E-8115-EAF5C133BAB3}"/>
          </ac:spMkLst>
        </pc:spChg>
        <pc:grpChg chg="add mod">
          <ac:chgData name="서 지원" userId="70ab9fdff8f7d558" providerId="LiveId" clId="{9751F257-D82A-4634-A472-E9A29445FB07}" dt="2021-02-05T02:22:38.340" v="1308" actId="164"/>
          <ac:grpSpMkLst>
            <pc:docMk/>
            <pc:sldMk cId="1670653644" sldId="506"/>
            <ac:grpSpMk id="2" creationId="{B845B589-12A2-4B6B-802E-E70B055AD12F}"/>
          </ac:grpSpMkLst>
        </pc:grpChg>
        <pc:grpChg chg="del mod">
          <ac:chgData name="서 지원" userId="70ab9fdff8f7d558" providerId="LiveId" clId="{9751F257-D82A-4634-A472-E9A29445FB07}" dt="2021-02-05T02:22:11.362" v="1304" actId="165"/>
          <ac:grpSpMkLst>
            <pc:docMk/>
            <pc:sldMk cId="1670653644" sldId="506"/>
            <ac:grpSpMk id="5" creationId="{905E5A55-001C-4DF8-AEA3-2C692EE8F375}"/>
          </ac:grpSpMkLst>
        </pc:grpChg>
        <pc:grpChg chg="del mod topLvl">
          <ac:chgData name="서 지원" userId="70ab9fdff8f7d558" providerId="LiveId" clId="{9751F257-D82A-4634-A472-E9A29445FB07}" dt="2021-02-05T02:22:29.942" v="1306" actId="165"/>
          <ac:grpSpMkLst>
            <pc:docMk/>
            <pc:sldMk cId="1670653644" sldId="506"/>
            <ac:grpSpMk id="6" creationId="{98F5B6BF-826A-4169-97CB-68D95EA6F30D}"/>
          </ac:grpSpMkLst>
        </pc:grpChg>
        <pc:picChg chg="mod topLvl">
          <ac:chgData name="서 지원" userId="70ab9fdff8f7d558" providerId="LiveId" clId="{9751F257-D82A-4634-A472-E9A29445FB07}" dt="2021-02-05T02:22:22.044" v="1305" actId="2085"/>
          <ac:picMkLst>
            <pc:docMk/>
            <pc:sldMk cId="1670653644" sldId="506"/>
            <ac:picMk id="7" creationId="{0EE816F7-17CA-475A-90EE-74B8A8FB5897}"/>
          </ac:picMkLst>
        </pc:picChg>
        <pc:picChg chg="mod topLvl modCrop">
          <ac:chgData name="서 지원" userId="70ab9fdff8f7d558" providerId="LiveId" clId="{9751F257-D82A-4634-A472-E9A29445FB07}" dt="2021-02-05T02:22:41.268" v="1309" actId="1076"/>
          <ac:picMkLst>
            <pc:docMk/>
            <pc:sldMk cId="1670653644" sldId="506"/>
            <ac:picMk id="9" creationId="{6D84FB89-4D96-4BB4-A754-CF92D52A11B8}"/>
          </ac:picMkLst>
        </pc:picChg>
        <pc:picChg chg="mod topLvl">
          <ac:chgData name="서 지원" userId="70ab9fdff8f7d558" providerId="LiveId" clId="{9751F257-D82A-4634-A472-E9A29445FB07}" dt="2021-02-05T02:22:38.340" v="1308" actId="164"/>
          <ac:picMkLst>
            <pc:docMk/>
            <pc:sldMk cId="1670653644" sldId="506"/>
            <ac:picMk id="10" creationId="{07E96D2C-AA3D-4DF0-88AF-AB8A68E4FEA4}"/>
          </ac:picMkLst>
        </pc:picChg>
        <pc:picChg chg="del">
          <ac:chgData name="서 지원" userId="70ab9fdff8f7d558" providerId="LiveId" clId="{9751F257-D82A-4634-A472-E9A29445FB07}" dt="2021-02-05T02:20:12.923" v="1159" actId="478"/>
          <ac:picMkLst>
            <pc:docMk/>
            <pc:sldMk cId="1670653644" sldId="506"/>
            <ac:picMk id="11" creationId="{78F48584-6093-4CFB-99CF-DA4BA6E7D00D}"/>
          </ac:picMkLst>
        </pc:picChg>
      </pc:sldChg>
      <pc:sldChg chg="modSp add mod">
        <pc:chgData name="서 지원" userId="70ab9fdff8f7d558" providerId="LiveId" clId="{9751F257-D82A-4634-A472-E9A29445FB07}" dt="2021-02-05T04:10:30.054" v="1455"/>
        <pc:sldMkLst>
          <pc:docMk/>
          <pc:sldMk cId="227088438" sldId="507"/>
        </pc:sldMkLst>
        <pc:spChg chg="mod">
          <ac:chgData name="서 지원" userId="70ab9fdff8f7d558" providerId="LiveId" clId="{9751F257-D82A-4634-A472-E9A29445FB07}" dt="2021-02-05T04:10:30.054" v="1455"/>
          <ac:spMkLst>
            <pc:docMk/>
            <pc:sldMk cId="227088438" sldId="507"/>
            <ac:spMk id="8" creationId="{0458056E-97CF-4E08-9C72-A918B00160EE}"/>
          </ac:spMkLst>
        </pc:spChg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3237104854" sldId="508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4089480253" sldId="509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2763810254" sldId="510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2248651542" sldId="511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1418665076" sldId="512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968582366" sldId="513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3282202088" sldId="514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3573927560" sldId="516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4044542382" sldId="517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575409346" sldId="518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3055771855" sldId="519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3674763858" sldId="520"/>
        </pc:sldMkLst>
      </pc:sldChg>
      <pc:sldChg chg="add">
        <pc:chgData name="서 지원" userId="70ab9fdff8f7d558" providerId="LiveId" clId="{9751F257-D82A-4634-A472-E9A29445FB07}" dt="2021-02-05T04:10:08.206" v="1429"/>
        <pc:sldMkLst>
          <pc:docMk/>
          <pc:sldMk cId="3001529269" sldId="5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fld id="{824D6391-0E5A-4884-96A4-FA37F1719099}" type="datetime4">
              <a:rPr lang="ko-KR" altLang="en-US" sz="18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2021년 2월 5일</a:t>
            </a:fld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자동 제어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2B7560-5168-4DA2-9F63-E9881E365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"/>
          <a:stretch/>
        </p:blipFill>
        <p:spPr>
          <a:xfrm>
            <a:off x="1422614" y="1082841"/>
            <a:ext cx="9346771" cy="5191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017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양액통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조건 설정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F48584-6093-4CFB-99CF-DA4BA6E7D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"/>
          <a:stretch/>
        </p:blipFill>
        <p:spPr>
          <a:xfrm>
            <a:off x="1434435" y="1140849"/>
            <a:ext cx="9323129" cy="5260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704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양액통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조건 설정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84FB89-4D96-4BB4-A754-CF92D52A1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"/>
          <a:stretch/>
        </p:blipFill>
        <p:spPr>
          <a:xfrm>
            <a:off x="1587979" y="1191504"/>
            <a:ext cx="8962367" cy="4993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E816F7-17CA-475A-90EE-74B8A8FB5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2" b="-1"/>
          <a:stretch/>
        </p:blipFill>
        <p:spPr>
          <a:xfrm>
            <a:off x="1641654" y="1817560"/>
            <a:ext cx="1074671" cy="24901"/>
          </a:xfrm>
          <a:prstGeom prst="rect">
            <a:avLst/>
          </a:prstGeom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45B589-12A2-4B6B-802E-E70B055AD12F}"/>
              </a:ext>
            </a:extLst>
          </p:cNvPr>
          <p:cNvGrpSpPr/>
          <p:nvPr/>
        </p:nvGrpSpPr>
        <p:grpSpPr>
          <a:xfrm>
            <a:off x="1641654" y="1615920"/>
            <a:ext cx="1073551" cy="517162"/>
            <a:chOff x="1641654" y="1615920"/>
            <a:chExt cx="1073551" cy="51716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7E96D2C-AA3D-4DF0-88AF-AB8A68E4F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336"/>
            <a:stretch/>
          </p:blipFill>
          <p:spPr>
            <a:xfrm>
              <a:off x="2232934" y="1615920"/>
              <a:ext cx="482271" cy="201639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9619B8-2519-418E-8115-EAF5C133BAB3}"/>
                </a:ext>
              </a:extLst>
            </p:cNvPr>
            <p:cNvSpPr/>
            <p:nvPr/>
          </p:nvSpPr>
          <p:spPr>
            <a:xfrm>
              <a:off x="1641654" y="1842461"/>
              <a:ext cx="1073551" cy="290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BF1298-E4B5-4BE9-AB77-07A08A59F1B9}"/>
              </a:ext>
            </a:extLst>
          </p:cNvPr>
          <p:cNvSpPr txBox="1"/>
          <p:nvPr/>
        </p:nvSpPr>
        <p:spPr>
          <a:xfrm>
            <a:off x="4869542" y="6298204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등록 버튼 추가 예정</a:t>
            </a:r>
          </a:p>
        </p:txBody>
      </p:sp>
    </p:spTree>
    <p:extLst>
      <p:ext uri="{BB962C8B-B14F-4D97-AF65-F5344CB8AC3E}">
        <p14:creationId xmlns:p14="http://schemas.microsoft.com/office/powerpoint/2010/main" val="167065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혼합통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수동 조절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81CD8-A229-415A-B6C0-5C7A06103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"/>
          <a:stretch/>
        </p:blipFill>
        <p:spPr>
          <a:xfrm>
            <a:off x="2001255" y="1052285"/>
            <a:ext cx="8169631" cy="5290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434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조명 제어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02651E-F45F-41AF-9422-D9C8A8D3D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"/>
          <a:stretch/>
        </p:blipFill>
        <p:spPr>
          <a:xfrm>
            <a:off x="2113191" y="1124856"/>
            <a:ext cx="8226297" cy="5239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70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센서 보정 화면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박스에 경보 설정 버튼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하우스 위치 옮기기</a:t>
            </a: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2021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년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01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월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29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일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323710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오류 수정</a:t>
            </a:r>
          </a:p>
        </p:txBody>
      </p:sp>
    </p:spTree>
    <p:extLst>
      <p:ext uri="{BB962C8B-B14F-4D97-AF65-F5344CB8AC3E}">
        <p14:creationId xmlns:p14="http://schemas.microsoft.com/office/powerpoint/2010/main" val="408948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2676044"/>
            <a:ext cx="7068423" cy="41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오류 수정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양액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공급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수동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조건 화면 수정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 조건 화면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공급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공급 조건 화면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 설정 화면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양액통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조건 화면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81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69489-793F-488E-A82D-727DD7B6F721}"/>
              </a:ext>
            </a:extLst>
          </p:cNvPr>
          <p:cNvSpPr txBox="1"/>
          <p:nvPr/>
        </p:nvSpPr>
        <p:spPr>
          <a:xfrm>
            <a:off x="1770136" y="1014132"/>
            <a:ext cx="865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지난 주 산소 수동</a:t>
            </a:r>
            <a:r>
              <a:rPr lang="en-US" altLang="ko-KR" dirty="0"/>
              <a:t>1</a:t>
            </a:r>
            <a:r>
              <a:rPr lang="ko-KR" altLang="en-US" dirty="0"/>
              <a:t>회 조건 버튼이 클릭 되지 않는 문제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 err="1"/>
              <a:t>양액</a:t>
            </a:r>
            <a:r>
              <a:rPr lang="ko-KR" altLang="en-US" dirty="0"/>
              <a:t> 수동</a:t>
            </a:r>
            <a:r>
              <a:rPr lang="en-US" altLang="ko-KR" dirty="0"/>
              <a:t>1</a:t>
            </a:r>
            <a:r>
              <a:rPr lang="ko-KR" altLang="en-US" dirty="0"/>
              <a:t>회 패널과 산소 수동 </a:t>
            </a:r>
            <a:r>
              <a:rPr lang="en-US" altLang="ko-KR" dirty="0"/>
              <a:t>1</a:t>
            </a:r>
            <a:r>
              <a:rPr lang="ko-KR" altLang="en-US" dirty="0"/>
              <a:t>회 패널이 겹쳐져 있어서 안되는 것을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7C3F18-BBD6-47EC-8764-200E3EB9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36" y="2279693"/>
            <a:ext cx="4620459" cy="42031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88505F-6391-44C4-95A3-5B7FFAA0938D}"/>
              </a:ext>
            </a:extLst>
          </p:cNvPr>
          <p:cNvSpPr/>
          <p:nvPr/>
        </p:nvSpPr>
        <p:spPr>
          <a:xfrm>
            <a:off x="1823453" y="4636168"/>
            <a:ext cx="4368800" cy="743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DD74EE7-49CC-42E0-8920-7BA4DB33E08A}"/>
              </a:ext>
            </a:extLst>
          </p:cNvPr>
          <p:cNvCxnSpPr>
            <a:stCxn id="6" idx="3"/>
          </p:cNvCxnSpPr>
          <p:nvPr/>
        </p:nvCxnSpPr>
        <p:spPr>
          <a:xfrm flipV="1">
            <a:off x="6192253" y="3951705"/>
            <a:ext cx="1411705" cy="105610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57D324-1CD0-4457-B401-19771CC73A9F}"/>
              </a:ext>
            </a:extLst>
          </p:cNvPr>
          <p:cNvSpPr txBox="1"/>
          <p:nvPr/>
        </p:nvSpPr>
        <p:spPr>
          <a:xfrm>
            <a:off x="7672798" y="3702866"/>
            <a:ext cx="429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ManualSupplyPanel.Visible</a:t>
            </a:r>
            <a:r>
              <a:rPr lang="en-US" altLang="ko-KR" dirty="0"/>
              <a:t> = true;</a:t>
            </a:r>
          </a:p>
          <a:p>
            <a:r>
              <a:rPr lang="en-US" altLang="ko-KR" dirty="0" err="1"/>
              <a:t>NewOxygenManualPanel.Visible</a:t>
            </a:r>
            <a:r>
              <a:rPr lang="en-US" altLang="ko-KR" dirty="0"/>
              <a:t> = true;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833B6-298A-4F83-9CFE-66EAFD3EA380}"/>
              </a:ext>
            </a:extLst>
          </p:cNvPr>
          <p:cNvSpPr txBox="1"/>
          <p:nvPr/>
        </p:nvSpPr>
        <p:spPr>
          <a:xfrm>
            <a:off x="7603958" y="4636168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 수정하니 </a:t>
            </a:r>
            <a:br>
              <a:rPr lang="en-US" altLang="ko-KR" dirty="0"/>
            </a:br>
            <a:r>
              <a:rPr lang="ko-KR" altLang="en-US" dirty="0"/>
              <a:t>산소 수동 </a:t>
            </a:r>
            <a:r>
              <a:rPr lang="en-US" altLang="ko-KR" dirty="0"/>
              <a:t>1</a:t>
            </a:r>
            <a:r>
              <a:rPr lang="ko-KR" altLang="en-US" dirty="0"/>
              <a:t>회 패널이 잘 뜨는 것을 확인</a:t>
            </a:r>
          </a:p>
        </p:txBody>
      </p:sp>
    </p:spTree>
    <p:extLst>
      <p:ext uri="{BB962C8B-B14F-4D97-AF65-F5344CB8AC3E}">
        <p14:creationId xmlns:p14="http://schemas.microsoft.com/office/powerpoint/2010/main" val="224865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2D7598-1002-46CB-B773-6E4A0FF28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"/>
          <a:stretch/>
        </p:blipFill>
        <p:spPr>
          <a:xfrm>
            <a:off x="1203558" y="326189"/>
            <a:ext cx="10045563" cy="5593348"/>
          </a:xfrm>
          <a:prstGeom prst="rect">
            <a:avLst/>
          </a:prstGeom>
          <a:ln>
            <a:solidFill>
              <a:srgbClr val="12312C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B0E7ED-39AB-45F1-8EDF-FE9C55FE36F7}"/>
              </a:ext>
            </a:extLst>
          </p:cNvPr>
          <p:cNvSpPr/>
          <p:nvPr/>
        </p:nvSpPr>
        <p:spPr>
          <a:xfrm>
            <a:off x="2721811" y="3429000"/>
            <a:ext cx="1106905" cy="17312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8998E-43C9-4D44-8452-23C1CC00C014}"/>
              </a:ext>
            </a:extLst>
          </p:cNvPr>
          <p:cNvSpPr/>
          <p:nvPr/>
        </p:nvSpPr>
        <p:spPr>
          <a:xfrm>
            <a:off x="4173622" y="4481095"/>
            <a:ext cx="2633578" cy="3957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F9FE4D-789F-4C6E-B0A2-DE63E1EB7310}"/>
              </a:ext>
            </a:extLst>
          </p:cNvPr>
          <p:cNvSpPr/>
          <p:nvPr/>
        </p:nvSpPr>
        <p:spPr>
          <a:xfrm>
            <a:off x="4195012" y="3466869"/>
            <a:ext cx="1045409" cy="3565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DB7131-6FC8-4505-BC6E-E574EE0FEA0A}"/>
              </a:ext>
            </a:extLst>
          </p:cNvPr>
          <p:cNvSpPr/>
          <p:nvPr/>
        </p:nvSpPr>
        <p:spPr>
          <a:xfrm>
            <a:off x="7379370" y="2803316"/>
            <a:ext cx="1267326" cy="3730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91D39-04F7-419D-9276-6919348D96FF}"/>
              </a:ext>
            </a:extLst>
          </p:cNvPr>
          <p:cNvSpPr txBox="1"/>
          <p:nvPr/>
        </p:nvSpPr>
        <p:spPr>
          <a:xfrm>
            <a:off x="574664" y="3823369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주 만든 화면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10F3C04-6CC2-4849-8D20-4F2197F784F2}"/>
              </a:ext>
            </a:extLst>
          </p:cNvPr>
          <p:cNvCxnSpPr>
            <a:stCxn id="6" idx="2"/>
            <a:endCxn id="10" idx="2"/>
          </p:cNvCxnSpPr>
          <p:nvPr/>
        </p:nvCxnSpPr>
        <p:spPr>
          <a:xfrm rot="5400000" flipH="1">
            <a:off x="1952648" y="3837595"/>
            <a:ext cx="967510" cy="1677723"/>
          </a:xfrm>
          <a:prstGeom prst="bentConnector3">
            <a:avLst>
              <a:gd name="adj1" fmla="val -2362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485C38-EBBB-46A1-9AAA-681CB80B1234}"/>
              </a:ext>
            </a:extLst>
          </p:cNvPr>
          <p:cNvSpPr txBox="1"/>
          <p:nvPr/>
        </p:nvSpPr>
        <p:spPr>
          <a:xfrm>
            <a:off x="7152106" y="450746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이번 주 만든 화면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A24BBE-FE26-4EE3-BD4F-20E98DB76783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5240421" y="3645119"/>
            <a:ext cx="249990" cy="835976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D6ED8E0-712D-4B9F-9095-F460D4A311C5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5240422" y="2989827"/>
            <a:ext cx="2138949" cy="655292"/>
          </a:xfrm>
          <a:prstGeom prst="bentConnector3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252B1AC-53A3-41BD-813C-E1B84C302EC5}"/>
              </a:ext>
            </a:extLst>
          </p:cNvPr>
          <p:cNvCxnSpPr>
            <a:stCxn id="7" idx="0"/>
            <a:endCxn id="17" idx="0"/>
          </p:cNvCxnSpPr>
          <p:nvPr/>
        </p:nvCxnSpPr>
        <p:spPr>
          <a:xfrm rot="16200000" flipH="1">
            <a:off x="6819510" y="3151995"/>
            <a:ext cx="26373" cy="2684572"/>
          </a:xfrm>
          <a:prstGeom prst="bentConnector3">
            <a:avLst>
              <a:gd name="adj1" fmla="val -8667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EEDEBA-C7B2-4684-A1A8-0D66951BBEFD}"/>
              </a:ext>
            </a:extLst>
          </p:cNvPr>
          <p:cNvSpPr/>
          <p:nvPr/>
        </p:nvSpPr>
        <p:spPr>
          <a:xfrm>
            <a:off x="2828758" y="3526541"/>
            <a:ext cx="893009" cy="2843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E2627B5-EC00-491E-AC31-30AB2A72E599}"/>
              </a:ext>
            </a:extLst>
          </p:cNvPr>
          <p:cNvCxnSpPr>
            <a:cxnSpLocks/>
            <a:stCxn id="27" idx="3"/>
            <a:endCxn id="30" idx="2"/>
          </p:cNvCxnSpPr>
          <p:nvPr/>
        </p:nvCxnSpPr>
        <p:spPr>
          <a:xfrm flipV="1">
            <a:off x="3721767" y="2797292"/>
            <a:ext cx="310149" cy="87140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04CE8C4-F0C4-4917-A5C4-AC3C6006C691}"/>
              </a:ext>
            </a:extLst>
          </p:cNvPr>
          <p:cNvSpPr txBox="1"/>
          <p:nvPr/>
        </p:nvSpPr>
        <p:spPr>
          <a:xfrm>
            <a:off x="3708750" y="2427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418665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62D47C-7C69-48A0-8D70-D1249363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66" y="982986"/>
            <a:ext cx="5377698" cy="4892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266599-65BE-4D49-A9FD-172F2B660979}"/>
              </a:ext>
            </a:extLst>
          </p:cNvPr>
          <p:cNvSpPr txBox="1"/>
          <p:nvPr/>
        </p:nvSpPr>
        <p:spPr>
          <a:xfrm>
            <a:off x="5715003" y="6027847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한 폼 안에 너무 많은 컨트롤들이 포함되어 있어서</a:t>
            </a:r>
            <a:br>
              <a:rPr lang="en-US" altLang="ko-KR" dirty="0"/>
            </a:br>
            <a:r>
              <a:rPr lang="ko-KR" altLang="en-US" dirty="0"/>
              <a:t>로딩 시 </a:t>
            </a:r>
            <a:r>
              <a:rPr lang="ko-KR" altLang="en-US" dirty="0" err="1"/>
              <a:t>렉이</a:t>
            </a:r>
            <a:r>
              <a:rPr lang="ko-KR" altLang="en-US" dirty="0"/>
              <a:t> 걸리기때문에 새 창으로 화면이 뜨도록 수정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47C7DC-CCF9-4CB8-AFE5-0549DF751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02"/>
          <a:stretch/>
        </p:blipFill>
        <p:spPr>
          <a:xfrm>
            <a:off x="6096000" y="1344337"/>
            <a:ext cx="5125165" cy="4165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D21C79-2E3E-4B64-A2FF-7D790B8FFA1C}"/>
              </a:ext>
            </a:extLst>
          </p:cNvPr>
          <p:cNvSpPr txBox="1"/>
          <p:nvPr/>
        </p:nvSpPr>
        <p:spPr>
          <a:xfrm>
            <a:off x="1168400" y="6237705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기존에는 한 폼으로 화면 전환</a:t>
            </a:r>
          </a:p>
        </p:txBody>
      </p:sp>
    </p:spTree>
    <p:extLst>
      <p:ext uri="{BB962C8B-B14F-4D97-AF65-F5344CB8AC3E}">
        <p14:creationId xmlns:p14="http://schemas.microsoft.com/office/powerpoint/2010/main" val="96858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953583-2944-4B16-8CD8-C978538B9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"/>
          <a:stretch/>
        </p:blipFill>
        <p:spPr>
          <a:xfrm>
            <a:off x="925093" y="375130"/>
            <a:ext cx="9748963" cy="5395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376C5-FF7D-4669-90B9-95A13A039E51}"/>
              </a:ext>
            </a:extLst>
          </p:cNvPr>
          <p:cNvSpPr txBox="1"/>
          <p:nvPr/>
        </p:nvSpPr>
        <p:spPr>
          <a:xfrm>
            <a:off x="4541728" y="6145754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산소 공급 조건 설정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220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C074B1-F469-4EB7-B9D9-DB778553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40" y="375130"/>
            <a:ext cx="5605552" cy="5694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23C0F1-F58C-4D20-B580-E04E17CFA2D1}"/>
              </a:ext>
            </a:extLst>
          </p:cNvPr>
          <p:cNvSpPr txBox="1"/>
          <p:nvPr/>
        </p:nvSpPr>
        <p:spPr>
          <a:xfrm>
            <a:off x="1459832" y="6298204"/>
            <a:ext cx="998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800" dirty="0"/>
              <a:t>색상 변경</a:t>
            </a:r>
            <a:r>
              <a:rPr lang="en-US" altLang="ko-KR" sz="1800" dirty="0"/>
              <a:t>, </a:t>
            </a:r>
            <a:r>
              <a:rPr lang="ko-KR" altLang="en-US" sz="1800" dirty="0"/>
              <a:t>위치 등은 아직 적용하지 않고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ComboBox</a:t>
            </a:r>
            <a:r>
              <a:rPr lang="ko-KR" altLang="en-US" sz="1800" dirty="0"/>
              <a:t>선택 시 어떻게 되는지 소스코드 작성</a:t>
            </a:r>
          </a:p>
        </p:txBody>
      </p:sp>
    </p:spTree>
    <p:extLst>
      <p:ext uri="{BB962C8B-B14F-4D97-AF65-F5344CB8AC3E}">
        <p14:creationId xmlns:p14="http://schemas.microsoft.com/office/powerpoint/2010/main" val="357392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756415-2125-4D80-92FC-D84CEB4B1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"/>
          <a:stretch/>
        </p:blipFill>
        <p:spPr>
          <a:xfrm>
            <a:off x="978568" y="331537"/>
            <a:ext cx="9573392" cy="5315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45366-5FE2-4BF2-8EA7-F01BBC4BCC03}"/>
              </a:ext>
            </a:extLst>
          </p:cNvPr>
          <p:cNvSpPr txBox="1"/>
          <p:nvPr/>
        </p:nvSpPr>
        <p:spPr>
          <a:xfrm>
            <a:off x="4934066" y="607461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산소 자동화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5B8B6D-9CE8-4D3B-B449-25D9A798D45D}"/>
              </a:ext>
            </a:extLst>
          </p:cNvPr>
          <p:cNvSpPr/>
          <p:nvPr/>
        </p:nvSpPr>
        <p:spPr>
          <a:xfrm>
            <a:off x="4021221" y="2133600"/>
            <a:ext cx="5031874" cy="1673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A9CFF90-4875-4E44-99B0-39FA35F3CB6F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3764547" y="2970462"/>
            <a:ext cx="256674" cy="141437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CBA955-1C67-47FF-AFD8-5CE4364BD0D9}"/>
              </a:ext>
            </a:extLst>
          </p:cNvPr>
          <p:cNvSpPr txBox="1"/>
          <p:nvPr/>
        </p:nvSpPr>
        <p:spPr>
          <a:xfrm>
            <a:off x="3449053" y="4461833"/>
            <a:ext cx="42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TableLayoutPanel</a:t>
            </a:r>
            <a:r>
              <a:rPr lang="ko-KR" altLang="en-US" dirty="0"/>
              <a:t>에 버튼과 라벨 추가</a:t>
            </a:r>
          </a:p>
        </p:txBody>
      </p:sp>
    </p:spTree>
    <p:extLst>
      <p:ext uri="{BB962C8B-B14F-4D97-AF65-F5344CB8AC3E}">
        <p14:creationId xmlns:p14="http://schemas.microsoft.com/office/powerpoint/2010/main" val="404454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20CB4-0AB8-42C9-81DB-D5D74E59F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"/>
          <a:stretch/>
        </p:blipFill>
        <p:spPr>
          <a:xfrm>
            <a:off x="874642" y="375130"/>
            <a:ext cx="9722836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4892E-CDD5-401A-A7C1-D271943F3BA5}"/>
              </a:ext>
            </a:extLst>
          </p:cNvPr>
          <p:cNvSpPr txBox="1"/>
          <p:nvPr/>
        </p:nvSpPr>
        <p:spPr>
          <a:xfrm>
            <a:off x="5025835" y="623666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양액통</a:t>
            </a:r>
            <a:r>
              <a:rPr lang="ko-KR" altLang="en-US" dirty="0"/>
              <a:t> 조건 설정</a:t>
            </a:r>
          </a:p>
        </p:txBody>
      </p:sp>
    </p:spTree>
    <p:extLst>
      <p:ext uri="{BB962C8B-B14F-4D97-AF65-F5344CB8AC3E}">
        <p14:creationId xmlns:p14="http://schemas.microsoft.com/office/powerpoint/2010/main" val="575409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4CE871-6E33-4B81-96F0-2CB2D41C9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"/>
          <a:stretch/>
        </p:blipFill>
        <p:spPr>
          <a:xfrm>
            <a:off x="1799570" y="375130"/>
            <a:ext cx="8592858" cy="4773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CB78F-A89D-42F1-8DDA-EB3A6D0B21BB}"/>
              </a:ext>
            </a:extLst>
          </p:cNvPr>
          <p:cNvSpPr txBox="1"/>
          <p:nvPr/>
        </p:nvSpPr>
        <p:spPr>
          <a:xfrm>
            <a:off x="4415892" y="6113538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 err="1"/>
              <a:t>양액</a:t>
            </a:r>
            <a:r>
              <a:rPr lang="ko-KR" altLang="en-US" dirty="0"/>
              <a:t> 공급 조건 설정 화면</a:t>
            </a:r>
          </a:p>
        </p:txBody>
      </p:sp>
    </p:spTree>
    <p:extLst>
      <p:ext uri="{BB962C8B-B14F-4D97-AF65-F5344CB8AC3E}">
        <p14:creationId xmlns:p14="http://schemas.microsoft.com/office/powerpoint/2010/main" val="3055771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7DA66-1341-41D9-A05C-E2CB5A61BF02}"/>
              </a:ext>
            </a:extLst>
          </p:cNvPr>
          <p:cNvSpPr txBox="1"/>
          <p:nvPr/>
        </p:nvSpPr>
        <p:spPr>
          <a:xfrm>
            <a:off x="2097149" y="5557411"/>
            <a:ext cx="799770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 err="1"/>
              <a:t>양액</a:t>
            </a:r>
            <a:r>
              <a:rPr lang="ko-KR" altLang="en-US" dirty="0"/>
              <a:t> 수동 </a:t>
            </a:r>
            <a:r>
              <a:rPr lang="en-US" altLang="ko-KR" dirty="0"/>
              <a:t>1</a:t>
            </a:r>
            <a:r>
              <a:rPr lang="ko-KR" altLang="en-US" dirty="0"/>
              <a:t>회 조건 기존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sz="1500" dirty="0"/>
              <a:t>물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양액</a:t>
            </a:r>
            <a:r>
              <a:rPr lang="ko-KR" altLang="en-US" sz="1500" dirty="0"/>
              <a:t> 공급 패널이 두개 있고 콤보 박스를 통해 한 쪽 패널만 입력이 가능하도록 설정</a:t>
            </a:r>
            <a:endParaRPr lang="en-US" altLang="ko-KR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DF5BB1-267A-4FCD-8027-8092AD0F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38" y="375130"/>
            <a:ext cx="9821524" cy="4719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763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8B882-A32F-4445-A055-EADE41E7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81" y="375130"/>
            <a:ext cx="8697837" cy="4982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25F18-C962-482A-B005-3A8D7A04739F}"/>
              </a:ext>
            </a:extLst>
          </p:cNvPr>
          <p:cNvSpPr txBox="1"/>
          <p:nvPr/>
        </p:nvSpPr>
        <p:spPr>
          <a:xfrm>
            <a:off x="1839494" y="5479329"/>
            <a:ext cx="851301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 err="1"/>
              <a:t>양액</a:t>
            </a:r>
            <a:r>
              <a:rPr lang="ko-KR" altLang="en-US" dirty="0"/>
              <a:t> 수동 </a:t>
            </a:r>
            <a:r>
              <a:rPr lang="en-US" altLang="ko-KR" dirty="0"/>
              <a:t>1</a:t>
            </a:r>
            <a:r>
              <a:rPr lang="ko-KR" altLang="en-US" dirty="0"/>
              <a:t>회 조건 수정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sz="1500" dirty="0"/>
              <a:t>물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양액</a:t>
            </a:r>
            <a:r>
              <a:rPr lang="ko-KR" altLang="en-US" sz="1500" dirty="0"/>
              <a:t> 공급 패널이 모두 보이지않고 콤보 박스를 통해 조건에 맞는 </a:t>
            </a:r>
            <a:br>
              <a:rPr lang="en-US" altLang="ko-KR" sz="1500" dirty="0"/>
            </a:br>
            <a:r>
              <a:rPr lang="ko-KR" altLang="en-US" sz="1500" dirty="0"/>
              <a:t>입력란만 입력가능 하도록 설정</a:t>
            </a:r>
            <a:endParaRPr lang="en-US" altLang="ko-KR" sz="1500" dirty="0"/>
          </a:p>
          <a:p>
            <a:pPr marL="285750" indent="-285750" algn="ctr">
              <a:buFontTx/>
              <a:buChar char="-"/>
            </a:pPr>
            <a:r>
              <a:rPr lang="ko-KR" altLang="en-US" sz="1500" dirty="0"/>
              <a:t>등록 버튼 색상 변경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00152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2D2CDF-811A-497E-9881-256D6160F7A0}"/>
              </a:ext>
            </a:extLst>
          </p:cNvPr>
          <p:cNvGraphicFramePr>
            <a:graphicFrameLocks noGrp="1"/>
          </p:cNvGraphicFramePr>
          <p:nvPr/>
        </p:nvGraphicFramePr>
        <p:xfrm>
          <a:off x="219242" y="536580"/>
          <a:ext cx="11550317" cy="623128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33671">
                  <a:extLst>
                    <a:ext uri="{9D8B030D-6E8A-4147-A177-3AD203B41FA5}">
                      <a16:colId xmlns:a16="http://schemas.microsoft.com/office/drawing/2014/main" val="2459442279"/>
                    </a:ext>
                  </a:extLst>
                </a:gridCol>
                <a:gridCol w="616535">
                  <a:extLst>
                    <a:ext uri="{9D8B030D-6E8A-4147-A177-3AD203B41FA5}">
                      <a16:colId xmlns:a16="http://schemas.microsoft.com/office/drawing/2014/main" val="184929492"/>
                    </a:ext>
                  </a:extLst>
                </a:gridCol>
                <a:gridCol w="616535">
                  <a:extLst>
                    <a:ext uri="{9D8B030D-6E8A-4147-A177-3AD203B41FA5}">
                      <a16:colId xmlns:a16="http://schemas.microsoft.com/office/drawing/2014/main" val="3761975925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03718607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855587142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1553449840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200027938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4006424542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3918454907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987713892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663670587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1762240778"/>
                    </a:ext>
                  </a:extLst>
                </a:gridCol>
              </a:tblGrid>
              <a:tr h="509365"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6199"/>
                  </a:ext>
                </a:extLst>
              </a:tr>
              <a:tr h="58213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공급</a:t>
                      </a:r>
                      <a:b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</a:b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조건  설정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물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99336"/>
                  </a:ext>
                </a:extLst>
              </a:tr>
              <a:tr h="1261284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산소 공급 조건 설정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양액통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조건 설정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산소 자동 제어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혼합통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수동 조절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조명제어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7281"/>
                  </a:ext>
                </a:extLst>
              </a:tr>
              <a:tr h="109149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센서 보정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하우스에 경보 설정 버튼 추가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하우스 위치 옮기기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492226"/>
                  </a:ext>
                </a:extLst>
              </a:tr>
              <a:tr h="75191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경보 설정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내부 센서 그래프  화면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4269"/>
                  </a:ext>
                </a:extLst>
              </a:tr>
              <a:tr h="75191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메뉴에 영농일지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농사 데이터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누적 데이터 버튼 추가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287297"/>
                  </a:ext>
                </a:extLst>
              </a:tr>
              <a:tr h="58213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박스 수정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버튼 추가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및 하우스 박스 내 버튼 화면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경보 설정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보정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sz="10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504504"/>
                  </a:ext>
                </a:extLst>
              </a:tr>
              <a:tr h="58213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목록 수정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양액기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현황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관수 데이터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sz="10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59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BAE04-417D-4D03-89AB-6F3ABD7BD7F0}"/>
              </a:ext>
            </a:extLst>
          </p:cNvPr>
          <p:cNvSpPr txBox="1"/>
          <p:nvPr/>
        </p:nvSpPr>
        <p:spPr>
          <a:xfrm>
            <a:off x="49426" y="74915"/>
            <a:ext cx="686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인터페이스 뷰 스케줄표</a:t>
            </a:r>
          </a:p>
        </p:txBody>
      </p:sp>
    </p:spTree>
    <p:extLst>
      <p:ext uri="{BB962C8B-B14F-4D97-AF65-F5344CB8AC3E}">
        <p14:creationId xmlns:p14="http://schemas.microsoft.com/office/powerpoint/2010/main" val="256683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2627706"/>
            <a:ext cx="6351486" cy="407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 및 위치 이동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산소 공급 조건 설정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산소 자동 제어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양액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 조건 설정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수동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조건 화면 수정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혼합 통 수동 조절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조명 제어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수동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1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회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FD0790-1C52-487C-89D1-97A0336A1694}"/>
              </a:ext>
            </a:extLst>
          </p:cNvPr>
          <p:cNvGrpSpPr/>
          <p:nvPr/>
        </p:nvGrpSpPr>
        <p:grpSpPr>
          <a:xfrm>
            <a:off x="1592930" y="1042283"/>
            <a:ext cx="9006138" cy="4666479"/>
            <a:chOff x="1592931" y="375130"/>
            <a:chExt cx="9006138" cy="46664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FCEBE84-7FF2-46B0-B236-179C6005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2931" y="375130"/>
              <a:ext cx="9006138" cy="4666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A43CA9-68B7-4484-9B8D-771EE044371D}"/>
                </a:ext>
              </a:extLst>
            </p:cNvPr>
            <p:cNvSpPr/>
            <p:nvPr/>
          </p:nvSpPr>
          <p:spPr>
            <a:xfrm>
              <a:off x="5239753" y="1961147"/>
              <a:ext cx="2081463" cy="4090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D2B969-5FF7-40DC-87E9-C4AF62AEFEAF}"/>
                </a:ext>
              </a:extLst>
            </p:cNvPr>
            <p:cNvSpPr/>
            <p:nvPr/>
          </p:nvSpPr>
          <p:spPr>
            <a:xfrm>
              <a:off x="5239753" y="2660984"/>
              <a:ext cx="2448426" cy="4788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1B23AE-76B6-4CBF-A08E-02D8C45942BA}"/>
              </a:ext>
            </a:extLst>
          </p:cNvPr>
          <p:cNvSpPr txBox="1"/>
          <p:nvPr/>
        </p:nvSpPr>
        <p:spPr>
          <a:xfrm>
            <a:off x="4681990" y="5979926"/>
            <a:ext cx="28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공급 방법 </a:t>
            </a:r>
            <a:r>
              <a:rPr lang="en-US" altLang="ko-KR" dirty="0"/>
              <a:t>label</a:t>
            </a:r>
            <a:r>
              <a:rPr lang="ko-KR" altLang="en-US" dirty="0"/>
              <a:t>로 표시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공급 시간 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 </a:t>
            </a:r>
            <a:r>
              <a:rPr lang="ko-KR" altLang="en-US" dirty="0"/>
              <a:t>단위</a:t>
            </a:r>
          </a:p>
        </p:txBody>
      </p:sp>
    </p:spTree>
    <p:extLst>
      <p:ext uri="{BB962C8B-B14F-4D97-AF65-F5344CB8AC3E}">
        <p14:creationId xmlns:p14="http://schemas.microsoft.com/office/powerpoint/2010/main" val="61468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수동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1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회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5DF99D-423F-4BCD-8DCF-13BB116FD67C}"/>
              </a:ext>
            </a:extLst>
          </p:cNvPr>
          <p:cNvGrpSpPr/>
          <p:nvPr/>
        </p:nvGrpSpPr>
        <p:grpSpPr>
          <a:xfrm>
            <a:off x="2001255" y="1054915"/>
            <a:ext cx="8182986" cy="4840559"/>
            <a:chOff x="1797209" y="417241"/>
            <a:chExt cx="8597582" cy="49526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35980B-33D9-4247-992A-E798DD42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7209" y="417241"/>
              <a:ext cx="8597582" cy="4952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C880EA-BAB0-44F0-8A15-1CC6A57D280D}"/>
                </a:ext>
              </a:extLst>
            </p:cNvPr>
            <p:cNvSpPr/>
            <p:nvPr/>
          </p:nvSpPr>
          <p:spPr>
            <a:xfrm>
              <a:off x="4782552" y="2259766"/>
              <a:ext cx="2689059" cy="5375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50256B-A764-4F93-A07D-F946DA522839}"/>
                </a:ext>
              </a:extLst>
            </p:cNvPr>
            <p:cNvSpPr/>
            <p:nvPr/>
          </p:nvSpPr>
          <p:spPr>
            <a:xfrm>
              <a:off x="4782551" y="2839452"/>
              <a:ext cx="2689059" cy="3850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B73FEE3-7863-42DD-8C1F-C0F1E2C724DC}"/>
              </a:ext>
            </a:extLst>
          </p:cNvPr>
          <p:cNvSpPr txBox="1"/>
          <p:nvPr/>
        </p:nvSpPr>
        <p:spPr>
          <a:xfrm>
            <a:off x="4248592" y="6029444"/>
            <a:ext cx="347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공급 방법 </a:t>
            </a:r>
            <a:r>
              <a:rPr lang="en-US" altLang="ko-KR" dirty="0" err="1"/>
              <a:t>ComboBox</a:t>
            </a:r>
            <a:r>
              <a:rPr lang="ko-KR" altLang="en-US" dirty="0"/>
              <a:t>로 표시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공급 시간 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 </a:t>
            </a:r>
            <a:r>
              <a:rPr lang="ko-KR" altLang="en-US" dirty="0"/>
              <a:t>단위</a:t>
            </a:r>
          </a:p>
        </p:txBody>
      </p:sp>
    </p:spTree>
    <p:extLst>
      <p:ext uri="{BB962C8B-B14F-4D97-AF65-F5344CB8AC3E}">
        <p14:creationId xmlns:p14="http://schemas.microsoft.com/office/powerpoint/2010/main" val="21923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공급 설정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AD434E-4250-4C50-A2ED-BE61FAE72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"/>
          <a:stretch/>
        </p:blipFill>
        <p:spPr>
          <a:xfrm>
            <a:off x="1945697" y="1191504"/>
            <a:ext cx="8300606" cy="4593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공급 설정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09452-AC80-4856-9CAE-80ED74271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79" y="1191504"/>
            <a:ext cx="8462641" cy="4738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337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산소 자동 제어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수정 전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FC94CC-564F-442F-B25A-C9B4E0AA1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"/>
          <a:stretch/>
        </p:blipFill>
        <p:spPr>
          <a:xfrm>
            <a:off x="1391518" y="1191504"/>
            <a:ext cx="9294219" cy="5160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155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703</Words>
  <Application>Microsoft Office PowerPoint</Application>
  <PresentationFormat>와이드스크린</PresentationFormat>
  <Paragraphs>169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Lato</vt:lpstr>
      <vt:lpstr>Nixie</vt:lpstr>
      <vt:lpstr>Poppins SemiBold</vt:lpstr>
      <vt:lpstr>나눔바른고딕</vt:lpstr>
      <vt:lpstr>나눔바른펜</vt:lpstr>
      <vt:lpstr>나눔스퀘어 Bold</vt:lpstr>
      <vt:lpstr>나눔스퀘어라운드 Regular</vt:lpstr>
      <vt:lpstr>맑은 고딕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 지원</cp:lastModifiedBy>
  <cp:revision>41</cp:revision>
  <dcterms:created xsi:type="dcterms:W3CDTF">2019-11-18T18:19:02Z</dcterms:created>
  <dcterms:modified xsi:type="dcterms:W3CDTF">2021-02-05T04:16:16Z</dcterms:modified>
</cp:coreProperties>
</file>