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2" r:id="rId2"/>
    <p:sldId id="260" r:id="rId3"/>
    <p:sldId id="286" r:id="rId4"/>
    <p:sldId id="359" r:id="rId5"/>
    <p:sldId id="357" r:id="rId6"/>
    <p:sldId id="497" r:id="rId7"/>
    <p:sldId id="499" r:id="rId8"/>
    <p:sldId id="500" r:id="rId9"/>
    <p:sldId id="498" r:id="rId10"/>
    <p:sldId id="501" r:id="rId11"/>
    <p:sldId id="502" r:id="rId12"/>
    <p:sldId id="504" r:id="rId13"/>
    <p:sldId id="505" r:id="rId14"/>
    <p:sldId id="503" r:id="rId15"/>
    <p:sldId id="256" r:id="rId16"/>
    <p:sldId id="361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9D731-4E6F-4A8A-8C68-2637D72FB872}" v="220" dt="2021-02-16T02:04:55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6494" autoAdjust="0"/>
  </p:normalViewPr>
  <p:slideViewPr>
    <p:cSldViewPr snapToGrid="0">
      <p:cViewPr varScale="1">
        <p:scale>
          <a:sx n="119" d="100"/>
          <a:sy n="119" d="100"/>
        </p:scale>
        <p:origin x="100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1629D731-4E6F-4A8A-8C68-2637D72FB872}"/>
    <pc:docChg chg="undo redo custSel addSld delSld modSld sldOrd">
      <pc:chgData name="서 지원" userId="70ab9fdff8f7d558" providerId="LiveId" clId="{1629D731-4E6F-4A8A-8C68-2637D72FB872}" dt="2021-02-19T03:50:31.047" v="2397"/>
      <pc:docMkLst>
        <pc:docMk/>
      </pc:docMkLst>
      <pc:sldChg chg="modSp add mod">
        <pc:chgData name="서 지원" userId="70ab9fdff8f7d558" providerId="LiveId" clId="{1629D731-4E6F-4A8A-8C68-2637D72FB872}" dt="2021-02-15T03:12:10.138" v="1901" actId="13926"/>
        <pc:sldMkLst>
          <pc:docMk/>
          <pc:sldMk cId="2566830457" sldId="256"/>
        </pc:sldMkLst>
        <pc:graphicFrameChg chg="modGraphic">
          <ac:chgData name="서 지원" userId="70ab9fdff8f7d558" providerId="LiveId" clId="{1629D731-4E6F-4A8A-8C68-2637D72FB872}" dt="2021-02-15T03:12:10.138" v="1901" actId="13926"/>
          <ac:graphicFrameMkLst>
            <pc:docMk/>
            <pc:sldMk cId="2566830457" sldId="256"/>
            <ac:graphicFrameMk id="4" creationId="{922D2CDF-811A-497E-9881-256D6160F7A0}"/>
          </ac:graphicFrameMkLst>
        </pc:graphicFrameChg>
      </pc:sldChg>
      <pc:sldChg chg="modSp mod">
        <pc:chgData name="서 지원" userId="70ab9fdff8f7d558" providerId="LiveId" clId="{1629D731-4E6F-4A8A-8C68-2637D72FB872}" dt="2021-02-16T02:04:51.088" v="2385"/>
        <pc:sldMkLst>
          <pc:docMk/>
          <pc:sldMk cId="2411014447" sldId="286"/>
        </pc:sldMkLst>
        <pc:spChg chg="mod">
          <ac:chgData name="서 지원" userId="70ab9fdff8f7d558" providerId="LiveId" clId="{1629D731-4E6F-4A8A-8C68-2637D72FB872}" dt="2021-02-16T02:04:51.088" v="2385"/>
          <ac:spMkLst>
            <pc:docMk/>
            <pc:sldMk cId="2411014447" sldId="286"/>
            <ac:spMk id="2" creationId="{5AEBEB1B-C1CB-48E3-B564-068CB6F3C800}"/>
          </ac:spMkLst>
        </pc:spChg>
      </pc:sldChg>
      <pc:sldChg chg="modSp mod ord">
        <pc:chgData name="서 지원" userId="70ab9fdff8f7d558" providerId="LiveId" clId="{1629D731-4E6F-4A8A-8C68-2637D72FB872}" dt="2021-02-19T03:50:31.047" v="2397"/>
        <pc:sldMkLst>
          <pc:docMk/>
          <pc:sldMk cId="2351426297" sldId="342"/>
        </pc:sldMkLst>
        <pc:spChg chg="mod">
          <ac:chgData name="서 지원" userId="70ab9fdff8f7d558" providerId="LiveId" clId="{1629D731-4E6F-4A8A-8C68-2637D72FB872}" dt="2021-02-15T01:19:32.966" v="15" actId="20577"/>
          <ac:spMkLst>
            <pc:docMk/>
            <pc:sldMk cId="2351426297" sldId="342"/>
            <ac:spMk id="17" creationId="{58C0C96F-022A-406B-9698-049C159CC2D5}"/>
          </ac:spMkLst>
        </pc:spChg>
        <pc:spChg chg="mod">
          <ac:chgData name="서 지원" userId="70ab9fdff8f7d558" providerId="LiveId" clId="{1629D731-4E6F-4A8A-8C68-2637D72FB872}" dt="2021-02-15T01:19:21.938" v="10"/>
          <ac:spMkLst>
            <pc:docMk/>
            <pc:sldMk cId="2351426297" sldId="342"/>
            <ac:spMk id="18" creationId="{CFBF900E-AD43-4D57-BCAE-EDDCD1FDAA4E}"/>
          </ac:spMkLst>
        </pc:spChg>
      </pc:sldChg>
      <pc:sldChg chg="addSp modSp mod">
        <pc:chgData name="서 지원" userId="70ab9fdff8f7d558" providerId="LiveId" clId="{1629D731-4E6F-4A8A-8C68-2637D72FB872}" dt="2021-02-15T02:22:00.022" v="371" actId="1076"/>
        <pc:sldMkLst>
          <pc:docMk/>
          <pc:sldMk cId="1809059536" sldId="357"/>
        </pc:sldMkLst>
        <pc:spChg chg="mod">
          <ac:chgData name="서 지원" userId="70ab9fdff8f7d558" providerId="LiveId" clId="{1629D731-4E6F-4A8A-8C68-2637D72FB872}" dt="2021-02-15T01:22:39.136" v="114"/>
          <ac:spMkLst>
            <pc:docMk/>
            <pc:sldMk cId="1809059536" sldId="357"/>
            <ac:spMk id="3" creationId="{415CABC9-7C4D-42A3-8578-B6AE8261EAD7}"/>
          </ac:spMkLst>
        </pc:spChg>
        <pc:picChg chg="add mod">
          <ac:chgData name="서 지원" userId="70ab9fdff8f7d558" providerId="LiveId" clId="{1629D731-4E6F-4A8A-8C68-2637D72FB872}" dt="2021-02-15T02:22:00.022" v="371" actId="1076"/>
          <ac:picMkLst>
            <pc:docMk/>
            <pc:sldMk cId="1809059536" sldId="357"/>
            <ac:picMk id="5" creationId="{30378A71-892B-440D-82F0-5F171EF91FFD}"/>
          </ac:picMkLst>
        </pc:picChg>
      </pc:sldChg>
      <pc:sldChg chg="modSp mod">
        <pc:chgData name="서 지원" userId="70ab9fdff8f7d558" providerId="LiveId" clId="{1629D731-4E6F-4A8A-8C68-2637D72FB872}" dt="2021-02-16T02:04:55.757" v="2395"/>
        <pc:sldMkLst>
          <pc:docMk/>
          <pc:sldMk cId="3392465593" sldId="359"/>
        </pc:sldMkLst>
        <pc:spChg chg="mod">
          <ac:chgData name="서 지원" userId="70ab9fdff8f7d558" providerId="LiveId" clId="{1629D731-4E6F-4A8A-8C68-2637D72FB872}" dt="2021-02-16T02:04:55.757" v="2395"/>
          <ac:spMkLst>
            <pc:docMk/>
            <pc:sldMk cId="3392465593" sldId="359"/>
            <ac:spMk id="10" creationId="{86881249-C988-4013-BA33-7612674F027F}"/>
          </ac:spMkLst>
        </pc:spChg>
        <pc:spChg chg="mod">
          <ac:chgData name="서 지원" userId="70ab9fdff8f7d558" providerId="LiveId" clId="{1629D731-4E6F-4A8A-8C68-2637D72FB872}" dt="2021-02-15T03:15:54.257" v="2231" actId="1076"/>
          <ac:spMkLst>
            <pc:docMk/>
            <pc:sldMk cId="3392465593" sldId="359"/>
            <ac:spMk id="55" creationId="{AD9E6EA2-BADB-4655-AB9A-3A8DDAEE2D0E}"/>
          </ac:spMkLst>
        </pc:spChg>
      </pc:sldChg>
      <pc:sldChg chg="modSp mod">
        <pc:chgData name="서 지원" userId="70ab9fdff8f7d558" providerId="LiveId" clId="{1629D731-4E6F-4A8A-8C68-2637D72FB872}" dt="2021-02-15T02:50:23.208" v="1012"/>
        <pc:sldMkLst>
          <pc:docMk/>
          <pc:sldMk cId="2706991813" sldId="361"/>
        </pc:sldMkLst>
        <pc:spChg chg="mod">
          <ac:chgData name="서 지원" userId="70ab9fdff8f7d558" providerId="LiveId" clId="{1629D731-4E6F-4A8A-8C68-2637D72FB872}" dt="2021-02-15T02:50:23.208" v="1012"/>
          <ac:spMkLst>
            <pc:docMk/>
            <pc:sldMk cId="2706991813" sldId="361"/>
            <ac:spMk id="2" creationId="{5AEBEB1B-C1CB-48E3-B564-068CB6F3C800}"/>
          </ac:spMkLst>
        </pc:spChg>
      </pc:sldChg>
      <pc:sldChg chg="del">
        <pc:chgData name="서 지원" userId="70ab9fdff8f7d558" providerId="LiveId" clId="{1629D731-4E6F-4A8A-8C68-2637D72FB872}" dt="2021-02-15T03:08:23.520" v="1847" actId="47"/>
        <pc:sldMkLst>
          <pc:docMk/>
          <pc:sldMk cId="511447415" sldId="366"/>
        </pc:sldMkLst>
      </pc:sldChg>
      <pc:sldChg chg="del">
        <pc:chgData name="서 지원" userId="70ab9fdff8f7d558" providerId="LiveId" clId="{1629D731-4E6F-4A8A-8C68-2637D72FB872}" dt="2021-02-15T02:42:16.591" v="879" actId="47"/>
        <pc:sldMkLst>
          <pc:docMk/>
          <pc:sldMk cId="3326179074" sldId="495"/>
        </pc:sldMkLst>
      </pc:sldChg>
      <pc:sldChg chg="del">
        <pc:chgData name="서 지원" userId="70ab9fdff8f7d558" providerId="LiveId" clId="{1629D731-4E6F-4A8A-8C68-2637D72FB872}" dt="2021-02-15T02:42:18.005" v="880" actId="47"/>
        <pc:sldMkLst>
          <pc:docMk/>
          <pc:sldMk cId="3591022984" sldId="496"/>
        </pc:sldMkLst>
      </pc:sldChg>
      <pc:sldChg chg="addSp delSp modSp add mod">
        <pc:chgData name="서 지원" userId="70ab9fdff8f7d558" providerId="LiveId" clId="{1629D731-4E6F-4A8A-8C68-2637D72FB872}" dt="2021-02-15T01:29:11.755" v="330" actId="208"/>
        <pc:sldMkLst>
          <pc:docMk/>
          <pc:sldMk cId="1016451815" sldId="497"/>
        </pc:sldMkLst>
        <pc:spChg chg="mod">
          <ac:chgData name="서 지원" userId="70ab9fdff8f7d558" providerId="LiveId" clId="{1629D731-4E6F-4A8A-8C68-2637D72FB872}" dt="2021-02-15T01:24:24.229" v="163"/>
          <ac:spMkLst>
            <pc:docMk/>
            <pc:sldMk cId="1016451815" sldId="497"/>
            <ac:spMk id="3" creationId="{415CABC9-7C4D-42A3-8578-B6AE8261EAD7}"/>
          </ac:spMkLst>
        </pc:spChg>
        <pc:spChg chg="mod topLvl">
          <ac:chgData name="서 지원" userId="70ab9fdff8f7d558" providerId="LiveId" clId="{1629D731-4E6F-4A8A-8C68-2637D72FB872}" dt="2021-02-15T01:24:04.347" v="119" actId="164"/>
          <ac:spMkLst>
            <pc:docMk/>
            <pc:sldMk cId="1016451815" sldId="497"/>
            <ac:spMk id="7" creationId="{315A9868-4BB9-4202-BE37-561A4CFC1C89}"/>
          </ac:spMkLst>
        </pc:spChg>
        <pc:spChg chg="mod topLvl">
          <ac:chgData name="서 지원" userId="70ab9fdff8f7d558" providerId="LiveId" clId="{1629D731-4E6F-4A8A-8C68-2637D72FB872}" dt="2021-02-15T01:26:15.748" v="173" actId="14100"/>
          <ac:spMkLst>
            <pc:docMk/>
            <pc:sldMk cId="1016451815" sldId="497"/>
            <ac:spMk id="8" creationId="{CE4543B0-736F-499A-BACC-A130ED49DA75}"/>
          </ac:spMkLst>
        </pc:spChg>
        <pc:spChg chg="add mod">
          <ac:chgData name="서 지원" userId="70ab9fdff8f7d558" providerId="LiveId" clId="{1629D731-4E6F-4A8A-8C68-2637D72FB872}" dt="2021-02-15T01:26:21.484" v="174" actId="14100"/>
          <ac:spMkLst>
            <pc:docMk/>
            <pc:sldMk cId="1016451815" sldId="497"/>
            <ac:spMk id="11" creationId="{FC4A1EA4-53BF-457A-A66B-F0E169BF896F}"/>
          </ac:spMkLst>
        </pc:spChg>
        <pc:spChg chg="add mod">
          <ac:chgData name="서 지원" userId="70ab9fdff8f7d558" providerId="LiveId" clId="{1629D731-4E6F-4A8A-8C68-2637D72FB872}" dt="2021-02-15T01:26:37.059" v="177" actId="14100"/>
          <ac:spMkLst>
            <pc:docMk/>
            <pc:sldMk cId="1016451815" sldId="497"/>
            <ac:spMk id="12" creationId="{17260B44-2BC3-403C-824D-0F381593243B}"/>
          </ac:spMkLst>
        </pc:spChg>
        <pc:spChg chg="add mod">
          <ac:chgData name="서 지원" userId="70ab9fdff8f7d558" providerId="LiveId" clId="{1629D731-4E6F-4A8A-8C68-2637D72FB872}" dt="2021-02-15T01:27:30.910" v="188" actId="1036"/>
          <ac:spMkLst>
            <pc:docMk/>
            <pc:sldMk cId="1016451815" sldId="497"/>
            <ac:spMk id="16" creationId="{CE572D3B-37E3-45B3-B94F-2E70DBF78AF1}"/>
          </ac:spMkLst>
        </pc:spChg>
        <pc:spChg chg="add mod">
          <ac:chgData name="서 지원" userId="70ab9fdff8f7d558" providerId="LiveId" clId="{1629D731-4E6F-4A8A-8C68-2637D72FB872}" dt="2021-02-15T01:28:49.703" v="328" actId="20577"/>
          <ac:spMkLst>
            <pc:docMk/>
            <pc:sldMk cId="1016451815" sldId="497"/>
            <ac:spMk id="22" creationId="{6311D8DC-018D-4866-B84D-E566E7AC8946}"/>
          </ac:spMkLst>
        </pc:spChg>
        <pc:grpChg chg="add mod">
          <ac:chgData name="서 지원" userId="70ab9fdff8f7d558" providerId="LiveId" clId="{1629D731-4E6F-4A8A-8C68-2637D72FB872}" dt="2021-02-15T01:24:31.242" v="164" actId="1076"/>
          <ac:grpSpMkLst>
            <pc:docMk/>
            <pc:sldMk cId="1016451815" sldId="497"/>
            <ac:grpSpMk id="2" creationId="{C2EB6F9E-D080-4640-8194-589CB623CD8B}"/>
          </ac:grpSpMkLst>
        </pc:grpChg>
        <pc:grpChg chg="add del mod">
          <ac:chgData name="서 지원" userId="70ab9fdff8f7d558" providerId="LiveId" clId="{1629D731-4E6F-4A8A-8C68-2637D72FB872}" dt="2021-02-15T01:23:45.830" v="117" actId="165"/>
          <ac:grpSpMkLst>
            <pc:docMk/>
            <pc:sldMk cId="1016451815" sldId="497"/>
            <ac:grpSpMk id="5" creationId="{34754857-9295-4823-BE2C-F98858151F53}"/>
          </ac:grpSpMkLst>
        </pc:grpChg>
        <pc:picChg chg="mod topLvl">
          <ac:chgData name="서 지원" userId="70ab9fdff8f7d558" providerId="LiveId" clId="{1629D731-4E6F-4A8A-8C68-2637D72FB872}" dt="2021-02-15T01:24:04.347" v="119" actId="164"/>
          <ac:picMkLst>
            <pc:docMk/>
            <pc:sldMk cId="1016451815" sldId="497"/>
            <ac:picMk id="6" creationId="{CB467FED-C81D-4878-9631-7F0C748A80F4}"/>
          </ac:picMkLst>
        </pc:picChg>
        <pc:picChg chg="add mod">
          <ac:chgData name="서 지원" userId="70ab9fdff8f7d558" providerId="LiveId" clId="{1629D731-4E6F-4A8A-8C68-2637D72FB872}" dt="2021-02-15T01:29:11.755" v="330" actId="208"/>
          <ac:picMkLst>
            <pc:docMk/>
            <pc:sldMk cId="1016451815" sldId="497"/>
            <ac:picMk id="10" creationId="{02437106-907E-4C31-AA69-1CD26ED1ED90}"/>
          </ac:picMkLst>
        </pc:picChg>
        <pc:cxnChg chg="add mod">
          <ac:chgData name="서 지원" userId="70ab9fdff8f7d558" providerId="LiveId" clId="{1629D731-4E6F-4A8A-8C68-2637D72FB872}" dt="2021-02-15T01:27:37.697" v="189" actId="14100"/>
          <ac:cxnSpMkLst>
            <pc:docMk/>
            <pc:sldMk cId="1016451815" sldId="497"/>
            <ac:cxnSpMk id="14" creationId="{C98ADCEE-FF69-41AA-A3C6-8D8D4D31A99C}"/>
          </ac:cxnSpMkLst>
        </pc:cxnChg>
        <pc:cxnChg chg="add del mod">
          <ac:chgData name="서 지원" userId="70ab9fdff8f7d558" providerId="LiveId" clId="{1629D731-4E6F-4A8A-8C68-2637D72FB872}" dt="2021-02-15T01:27:50.544" v="191" actId="478"/>
          <ac:cxnSpMkLst>
            <pc:docMk/>
            <pc:sldMk cId="1016451815" sldId="497"/>
            <ac:cxnSpMk id="19" creationId="{9A7FE02B-99AE-45BB-83F8-26629356EA45}"/>
          </ac:cxnSpMkLst>
        </pc:cxnChg>
        <pc:cxnChg chg="add mod">
          <ac:chgData name="서 지원" userId="70ab9fdff8f7d558" providerId="LiveId" clId="{1629D731-4E6F-4A8A-8C68-2637D72FB872}" dt="2021-02-15T01:28:04.263" v="194" actId="1582"/>
          <ac:cxnSpMkLst>
            <pc:docMk/>
            <pc:sldMk cId="1016451815" sldId="497"/>
            <ac:cxnSpMk id="21" creationId="{5DDEE65F-10DD-49EA-89AF-2EF672D27C2E}"/>
          </ac:cxnSpMkLst>
        </pc:cxnChg>
      </pc:sldChg>
      <pc:sldChg chg="addSp delSp modSp add mod ord">
        <pc:chgData name="서 지원" userId="70ab9fdff8f7d558" providerId="LiveId" clId="{1629D731-4E6F-4A8A-8C68-2637D72FB872}" dt="2021-02-15T03:20:56.235" v="2338"/>
        <pc:sldMkLst>
          <pc:docMk/>
          <pc:sldMk cId="3751697160" sldId="498"/>
        </pc:sldMkLst>
        <pc:spChg chg="mod">
          <ac:chgData name="서 지원" userId="70ab9fdff8f7d558" providerId="LiveId" clId="{1629D731-4E6F-4A8A-8C68-2637D72FB872}" dt="2021-02-15T02:21:40.262" v="369"/>
          <ac:spMkLst>
            <pc:docMk/>
            <pc:sldMk cId="3751697160" sldId="498"/>
            <ac:spMk id="3" creationId="{415CABC9-7C4D-42A3-8578-B6AE8261EAD7}"/>
          </ac:spMkLst>
        </pc:spChg>
        <pc:spChg chg="add mod">
          <ac:chgData name="서 지원" userId="70ab9fdff8f7d558" providerId="LiveId" clId="{1629D731-4E6F-4A8A-8C68-2637D72FB872}" dt="2021-02-15T03:20:56.235" v="2338"/>
          <ac:spMkLst>
            <pc:docMk/>
            <pc:sldMk cId="3751697160" sldId="498"/>
            <ac:spMk id="8" creationId="{641C28AB-AA8C-4CFC-8888-BFD7537E5292}"/>
          </ac:spMkLst>
        </pc:spChg>
        <pc:spChg chg="add mod">
          <ac:chgData name="서 지원" userId="70ab9fdff8f7d558" providerId="LiveId" clId="{1629D731-4E6F-4A8A-8C68-2637D72FB872}" dt="2021-02-15T03:17:18.475" v="2243" actId="164"/>
          <ac:spMkLst>
            <pc:docMk/>
            <pc:sldMk cId="3751697160" sldId="498"/>
            <ac:spMk id="10" creationId="{FEE6F7DF-C1B7-4B9B-B08E-862B0A72897B}"/>
          </ac:spMkLst>
        </pc:spChg>
        <pc:spChg chg="add del mod">
          <ac:chgData name="서 지원" userId="70ab9fdff8f7d558" providerId="LiveId" clId="{1629D731-4E6F-4A8A-8C68-2637D72FB872}" dt="2021-02-15T02:40:27.963" v="797" actId="478"/>
          <ac:spMkLst>
            <pc:docMk/>
            <pc:sldMk cId="3751697160" sldId="498"/>
            <ac:spMk id="11" creationId="{B4F9DC33-F9DD-4834-B984-2DD68906BD50}"/>
          </ac:spMkLst>
        </pc:spChg>
        <pc:spChg chg="add mod">
          <ac:chgData name="서 지원" userId="70ab9fdff8f7d558" providerId="LiveId" clId="{1629D731-4E6F-4A8A-8C68-2637D72FB872}" dt="2021-02-15T03:17:18.475" v="2243" actId="164"/>
          <ac:spMkLst>
            <pc:docMk/>
            <pc:sldMk cId="3751697160" sldId="498"/>
            <ac:spMk id="12" creationId="{ABA6EDE0-78B8-49AE-AF60-661788F2635B}"/>
          </ac:spMkLst>
        </pc:spChg>
        <pc:spChg chg="add mod">
          <ac:chgData name="서 지원" userId="70ab9fdff8f7d558" providerId="LiveId" clId="{1629D731-4E6F-4A8A-8C68-2637D72FB872}" dt="2021-02-15T03:17:18.475" v="2243" actId="164"/>
          <ac:spMkLst>
            <pc:docMk/>
            <pc:sldMk cId="3751697160" sldId="498"/>
            <ac:spMk id="13" creationId="{D102BE55-5494-4C22-AFBD-7B4DBB590A8E}"/>
          </ac:spMkLst>
        </pc:spChg>
        <pc:spChg chg="add mod">
          <ac:chgData name="서 지원" userId="70ab9fdff8f7d558" providerId="LiveId" clId="{1629D731-4E6F-4A8A-8C68-2637D72FB872}" dt="2021-02-15T03:17:41.503" v="2248" actId="164"/>
          <ac:spMkLst>
            <pc:docMk/>
            <pc:sldMk cId="3751697160" sldId="498"/>
            <ac:spMk id="16" creationId="{F96150B1-A328-4467-9693-22B50544B8B3}"/>
          </ac:spMkLst>
        </pc:spChg>
        <pc:grpChg chg="add mod">
          <ac:chgData name="서 지원" userId="70ab9fdff8f7d558" providerId="LiveId" clId="{1629D731-4E6F-4A8A-8C68-2637D72FB872}" dt="2021-02-15T03:17:33.017" v="2247" actId="1076"/>
          <ac:grpSpMkLst>
            <pc:docMk/>
            <pc:sldMk cId="3751697160" sldId="498"/>
            <ac:grpSpMk id="6" creationId="{CBEE938A-C2F9-4D4B-BE23-96D001EBBD81}"/>
          </ac:grpSpMkLst>
        </pc:grpChg>
        <pc:grpChg chg="add mod">
          <ac:chgData name="서 지원" userId="70ab9fdff8f7d558" providerId="LiveId" clId="{1629D731-4E6F-4A8A-8C68-2637D72FB872}" dt="2021-02-15T03:17:44.848" v="2249" actId="1076"/>
          <ac:grpSpMkLst>
            <pc:docMk/>
            <pc:sldMk cId="3751697160" sldId="498"/>
            <ac:grpSpMk id="7" creationId="{A16C70F9-C07D-46AF-AC0B-B5C68924BE01}"/>
          </ac:grpSpMkLst>
        </pc:grpChg>
        <pc:picChg chg="add del mod">
          <ac:chgData name="서 지원" userId="70ab9fdff8f7d558" providerId="LiveId" clId="{1629D731-4E6F-4A8A-8C68-2637D72FB872}" dt="2021-02-15T02:21:25.049" v="334" actId="478"/>
          <ac:picMkLst>
            <pc:docMk/>
            <pc:sldMk cId="3751697160" sldId="498"/>
            <ac:picMk id="5" creationId="{57336522-FA5C-451F-BE43-CB00E6660E7C}"/>
          </ac:picMkLst>
        </pc:picChg>
        <pc:picChg chg="add mod">
          <ac:chgData name="서 지원" userId="70ab9fdff8f7d558" providerId="LiveId" clId="{1629D731-4E6F-4A8A-8C68-2637D72FB872}" dt="2021-02-15T03:16:50.870" v="2236" actId="1076"/>
          <ac:picMkLst>
            <pc:docMk/>
            <pc:sldMk cId="3751697160" sldId="498"/>
            <ac:picMk id="5" creationId="{6C78EC84-9092-4E4A-B98B-28E6BDA3463C}"/>
          </ac:picMkLst>
        </pc:picChg>
        <pc:picChg chg="add del mod">
          <ac:chgData name="서 지원" userId="70ab9fdff8f7d558" providerId="LiveId" clId="{1629D731-4E6F-4A8A-8C68-2637D72FB872}" dt="2021-02-15T02:33:23.922" v="497" actId="478"/>
          <ac:picMkLst>
            <pc:docMk/>
            <pc:sldMk cId="3751697160" sldId="498"/>
            <ac:picMk id="7" creationId="{11E70C2E-1FC8-4403-B8A0-8827C8F93436}"/>
          </ac:picMkLst>
        </pc:picChg>
        <pc:picChg chg="add mod">
          <ac:chgData name="서 지원" userId="70ab9fdff8f7d558" providerId="LiveId" clId="{1629D731-4E6F-4A8A-8C68-2637D72FB872}" dt="2021-02-15T03:17:18.475" v="2243" actId="164"/>
          <ac:picMkLst>
            <pc:docMk/>
            <pc:sldMk cId="3751697160" sldId="498"/>
            <ac:picMk id="9" creationId="{91BEFF1F-B347-429C-B433-4B1DFB525234}"/>
          </ac:picMkLst>
        </pc:picChg>
        <pc:picChg chg="add mod">
          <ac:chgData name="서 지원" userId="70ab9fdff8f7d558" providerId="LiveId" clId="{1629D731-4E6F-4A8A-8C68-2637D72FB872}" dt="2021-02-15T03:17:41.503" v="2248" actId="164"/>
          <ac:picMkLst>
            <pc:docMk/>
            <pc:sldMk cId="3751697160" sldId="498"/>
            <ac:picMk id="15" creationId="{09B31064-7021-490F-94BF-E1D49C4185CF}"/>
          </ac:picMkLst>
        </pc:picChg>
        <pc:cxnChg chg="add mod">
          <ac:chgData name="서 지원" userId="70ab9fdff8f7d558" providerId="LiveId" clId="{1629D731-4E6F-4A8A-8C68-2637D72FB872}" dt="2021-02-15T03:20:54.789" v="2335" actId="20577"/>
          <ac:cxnSpMkLst>
            <pc:docMk/>
            <pc:sldMk cId="3751697160" sldId="498"/>
            <ac:cxnSpMk id="14" creationId="{2ABF0F44-F7EF-41B7-B8D1-870AB675398F}"/>
          </ac:cxnSpMkLst>
        </pc:cxnChg>
        <pc:cxnChg chg="add mod">
          <ac:chgData name="서 지원" userId="70ab9fdff8f7d558" providerId="LiveId" clId="{1629D731-4E6F-4A8A-8C68-2637D72FB872}" dt="2021-02-15T03:17:41.503" v="2248" actId="164"/>
          <ac:cxnSpMkLst>
            <pc:docMk/>
            <pc:sldMk cId="3751697160" sldId="498"/>
            <ac:cxnSpMk id="18" creationId="{8D31D616-0536-4429-94D8-9BB4466E84E1}"/>
          </ac:cxnSpMkLst>
        </pc:cxnChg>
      </pc:sldChg>
      <pc:sldChg chg="addSp modSp add mod ord">
        <pc:chgData name="서 지원" userId="70ab9fdff8f7d558" providerId="LiveId" clId="{1629D731-4E6F-4A8A-8C68-2637D72FB872}" dt="2021-02-15T02:59:07.899" v="1597" actId="1076"/>
        <pc:sldMkLst>
          <pc:docMk/>
          <pc:sldMk cId="2207072220" sldId="499"/>
        </pc:sldMkLst>
        <pc:spChg chg="mod">
          <ac:chgData name="서 지원" userId="70ab9fdff8f7d558" providerId="LiveId" clId="{1629D731-4E6F-4A8A-8C68-2637D72FB872}" dt="2021-02-15T02:59:03.732" v="1596" actId="20577"/>
          <ac:spMkLst>
            <pc:docMk/>
            <pc:sldMk cId="2207072220" sldId="499"/>
            <ac:spMk id="3" creationId="{415CABC9-7C4D-42A3-8578-B6AE8261EAD7}"/>
          </ac:spMkLst>
        </pc:spChg>
        <pc:spChg chg="add mod">
          <ac:chgData name="서 지원" userId="70ab9fdff8f7d558" providerId="LiveId" clId="{1629D731-4E6F-4A8A-8C68-2637D72FB872}" dt="2021-02-15T02:59:07.899" v="1597" actId="1076"/>
          <ac:spMkLst>
            <pc:docMk/>
            <pc:sldMk cId="2207072220" sldId="499"/>
            <ac:spMk id="6" creationId="{98FF4132-0BDF-42E6-8E94-035CE0CA5423}"/>
          </ac:spMkLst>
        </pc:spChg>
        <pc:picChg chg="add mod">
          <ac:chgData name="서 지원" userId="70ab9fdff8f7d558" providerId="LiveId" clId="{1629D731-4E6F-4A8A-8C68-2637D72FB872}" dt="2021-02-15T02:58:46.232" v="1495" actId="1076"/>
          <ac:picMkLst>
            <pc:docMk/>
            <pc:sldMk cId="2207072220" sldId="499"/>
            <ac:picMk id="5" creationId="{233092D2-926E-42B1-BB53-F71E76CC27C8}"/>
          </ac:picMkLst>
        </pc:picChg>
      </pc:sldChg>
      <pc:sldChg chg="addSp delSp modSp add mod">
        <pc:chgData name="서 지원" userId="70ab9fdff8f7d558" providerId="LiveId" clId="{1629D731-4E6F-4A8A-8C68-2637D72FB872}" dt="2021-02-15T03:21:21.150" v="2339" actId="1076"/>
        <pc:sldMkLst>
          <pc:docMk/>
          <pc:sldMk cId="2198699548" sldId="500"/>
        </pc:sldMkLst>
        <pc:spChg chg="mod">
          <ac:chgData name="서 지원" userId="70ab9fdff8f7d558" providerId="LiveId" clId="{1629D731-4E6F-4A8A-8C68-2637D72FB872}" dt="2021-02-15T02:25:09.420" v="464"/>
          <ac:spMkLst>
            <pc:docMk/>
            <pc:sldMk cId="2198699548" sldId="500"/>
            <ac:spMk id="3" creationId="{415CABC9-7C4D-42A3-8578-B6AE8261EAD7}"/>
          </ac:spMkLst>
        </pc:spChg>
        <pc:spChg chg="add del mod">
          <ac:chgData name="서 지원" userId="70ab9fdff8f7d558" providerId="LiveId" clId="{1629D731-4E6F-4A8A-8C68-2637D72FB872}" dt="2021-02-15T02:59:44.722" v="1641"/>
          <ac:spMkLst>
            <pc:docMk/>
            <pc:sldMk cId="2198699548" sldId="500"/>
            <ac:spMk id="6" creationId="{4E48A2BB-7FFB-4101-81C2-E7A87191675B}"/>
          </ac:spMkLst>
        </pc:spChg>
        <pc:picChg chg="add mod">
          <ac:chgData name="서 지원" userId="70ab9fdff8f7d558" providerId="LiveId" clId="{1629D731-4E6F-4A8A-8C68-2637D72FB872}" dt="2021-02-15T03:21:21.150" v="2339" actId="1076"/>
          <ac:picMkLst>
            <pc:docMk/>
            <pc:sldMk cId="2198699548" sldId="500"/>
            <ac:picMk id="5" creationId="{412EF1E8-BF4C-436F-BB83-C4BE485F555F}"/>
          </ac:picMkLst>
        </pc:picChg>
      </pc:sldChg>
      <pc:sldChg chg="addSp delSp modSp add mod">
        <pc:chgData name="서 지원" userId="70ab9fdff8f7d558" providerId="LiveId" clId="{1629D731-4E6F-4A8A-8C68-2637D72FB872}" dt="2021-02-15T03:00:09.483" v="1648" actId="20577"/>
        <pc:sldMkLst>
          <pc:docMk/>
          <pc:sldMk cId="3438832934" sldId="501"/>
        </pc:sldMkLst>
        <pc:spChg chg="mod">
          <ac:chgData name="서 지원" userId="70ab9fdff8f7d558" providerId="LiveId" clId="{1629D731-4E6F-4A8A-8C68-2637D72FB872}" dt="2021-02-15T03:00:09.483" v="1648" actId="20577"/>
          <ac:spMkLst>
            <pc:docMk/>
            <pc:sldMk cId="3438832934" sldId="501"/>
            <ac:spMk id="3" creationId="{415CABC9-7C4D-42A3-8578-B6AE8261EAD7}"/>
          </ac:spMkLst>
        </pc:spChg>
        <pc:spChg chg="add mod">
          <ac:chgData name="서 지원" userId="70ab9fdff8f7d558" providerId="LiveId" clId="{1629D731-4E6F-4A8A-8C68-2637D72FB872}" dt="2021-02-15T02:59:15.757" v="1600"/>
          <ac:spMkLst>
            <pc:docMk/>
            <pc:sldMk cId="3438832934" sldId="501"/>
            <ac:spMk id="8" creationId="{088F9DF9-B4A7-4A94-92A0-F8DA1DD66945}"/>
          </ac:spMkLst>
        </pc:spChg>
        <pc:picChg chg="add del mod">
          <ac:chgData name="서 지원" userId="70ab9fdff8f7d558" providerId="LiveId" clId="{1629D731-4E6F-4A8A-8C68-2637D72FB872}" dt="2021-02-15T02:34:04.739" v="505" actId="478"/>
          <ac:picMkLst>
            <pc:docMk/>
            <pc:sldMk cId="3438832934" sldId="501"/>
            <ac:picMk id="5" creationId="{291AD410-EA8F-4BC1-99FB-13DA32A2368A}"/>
          </ac:picMkLst>
        </pc:picChg>
        <pc:picChg chg="add mod">
          <ac:chgData name="서 지원" userId="70ab9fdff8f7d558" providerId="LiveId" clId="{1629D731-4E6F-4A8A-8C68-2637D72FB872}" dt="2021-02-15T02:59:14.927" v="1599" actId="1076"/>
          <ac:picMkLst>
            <pc:docMk/>
            <pc:sldMk cId="3438832934" sldId="501"/>
            <ac:picMk id="7" creationId="{409EE494-B0A6-4F70-9F35-5502FD90EC29}"/>
          </ac:picMkLst>
        </pc:picChg>
      </pc:sldChg>
      <pc:sldChg chg="addSp delSp modSp add mod">
        <pc:chgData name="서 지원" userId="70ab9fdff8f7d558" providerId="LiveId" clId="{1629D731-4E6F-4A8A-8C68-2637D72FB872}" dt="2021-02-15T03:21:39.587" v="2343" actId="1076"/>
        <pc:sldMkLst>
          <pc:docMk/>
          <pc:sldMk cId="1931076331" sldId="502"/>
        </pc:sldMkLst>
        <pc:spChg chg="mod">
          <ac:chgData name="서 지원" userId="70ab9fdff8f7d558" providerId="LiveId" clId="{1629D731-4E6F-4A8A-8C68-2637D72FB872}" dt="2021-02-15T02:41:12.348" v="868"/>
          <ac:spMkLst>
            <pc:docMk/>
            <pc:sldMk cId="1931076331" sldId="502"/>
            <ac:spMk id="3" creationId="{415CABC9-7C4D-42A3-8578-B6AE8261EAD7}"/>
          </ac:spMkLst>
        </pc:spChg>
        <pc:grpChg chg="add mod">
          <ac:chgData name="서 지원" userId="70ab9fdff8f7d558" providerId="LiveId" clId="{1629D731-4E6F-4A8A-8C68-2637D72FB872}" dt="2021-02-15T03:21:39.587" v="2343" actId="1076"/>
          <ac:grpSpMkLst>
            <pc:docMk/>
            <pc:sldMk cId="1931076331" sldId="502"/>
            <ac:grpSpMk id="8" creationId="{BCA52991-D52D-410E-B1AE-55524AB0954E}"/>
          </ac:grpSpMkLst>
        </pc:grpChg>
        <pc:picChg chg="add mod">
          <ac:chgData name="서 지원" userId="70ab9fdff8f7d558" providerId="LiveId" clId="{1629D731-4E6F-4A8A-8C68-2637D72FB872}" dt="2021-02-15T02:48:51.352" v="924" actId="164"/>
          <ac:picMkLst>
            <pc:docMk/>
            <pc:sldMk cId="1931076331" sldId="502"/>
            <ac:picMk id="5" creationId="{CE73BAA4-B627-4098-9B23-A7F1841ACC95}"/>
          </ac:picMkLst>
        </pc:picChg>
        <pc:picChg chg="add del mod">
          <ac:chgData name="서 지원" userId="70ab9fdff8f7d558" providerId="LiveId" clId="{1629D731-4E6F-4A8A-8C68-2637D72FB872}" dt="2021-02-15T02:48:51.352" v="924" actId="164"/>
          <ac:picMkLst>
            <pc:docMk/>
            <pc:sldMk cId="1931076331" sldId="502"/>
            <ac:picMk id="7" creationId="{3E4A6051-B4F9-4423-9A39-CA5BCCDC28F9}"/>
          </ac:picMkLst>
        </pc:picChg>
        <pc:picChg chg="add del">
          <ac:chgData name="서 지원" userId="70ab9fdff8f7d558" providerId="LiveId" clId="{1629D731-4E6F-4A8A-8C68-2637D72FB872}" dt="2021-02-15T02:55:22.802" v="1015" actId="478"/>
          <ac:picMkLst>
            <pc:docMk/>
            <pc:sldMk cId="1931076331" sldId="502"/>
            <ac:picMk id="10" creationId="{BAA2B7CF-8E68-4C73-B84E-EBE7EED46F2D}"/>
          </ac:picMkLst>
        </pc:picChg>
      </pc:sldChg>
      <pc:sldChg chg="addSp modSp add mod">
        <pc:chgData name="서 지원" userId="70ab9fdff8f7d558" providerId="LiveId" clId="{1629D731-4E6F-4A8A-8C68-2637D72FB872}" dt="2021-02-15T03:26:29.508" v="2375" actId="1076"/>
        <pc:sldMkLst>
          <pc:docMk/>
          <pc:sldMk cId="2428338239" sldId="503"/>
        </pc:sldMkLst>
        <pc:spChg chg="add mod">
          <ac:chgData name="서 지원" userId="70ab9fdff8f7d558" providerId="LiveId" clId="{1629D731-4E6F-4A8A-8C68-2637D72FB872}" dt="2021-02-15T03:26:29.508" v="2375" actId="1076"/>
          <ac:spMkLst>
            <pc:docMk/>
            <pc:sldMk cId="2428338239" sldId="503"/>
            <ac:spMk id="7" creationId="{18F6689A-2169-401E-B99E-46938A1566AB}"/>
          </ac:spMkLst>
        </pc:spChg>
        <pc:grpChg chg="add mod">
          <ac:chgData name="서 지원" userId="70ab9fdff8f7d558" providerId="LiveId" clId="{1629D731-4E6F-4A8A-8C68-2637D72FB872}" dt="2021-02-15T03:26:25.520" v="2374" actId="164"/>
          <ac:grpSpMkLst>
            <pc:docMk/>
            <pc:sldMk cId="2428338239" sldId="503"/>
            <ac:grpSpMk id="11" creationId="{FF67F1C2-AA2D-449E-ADF5-8F2FEFD6EDD9}"/>
          </ac:grpSpMkLst>
        </pc:grpChg>
        <pc:grpChg chg="add mod">
          <ac:chgData name="서 지원" userId="70ab9fdff8f7d558" providerId="LiveId" clId="{1629D731-4E6F-4A8A-8C68-2637D72FB872}" dt="2021-02-15T03:26:25.520" v="2374" actId="164"/>
          <ac:grpSpMkLst>
            <pc:docMk/>
            <pc:sldMk cId="2428338239" sldId="503"/>
            <ac:grpSpMk id="12" creationId="{9F10A171-8329-4102-8414-711CEB7E9696}"/>
          </ac:grpSpMkLst>
        </pc:grpChg>
        <pc:picChg chg="add mod">
          <ac:chgData name="서 지원" userId="70ab9fdff8f7d558" providerId="LiveId" clId="{1629D731-4E6F-4A8A-8C68-2637D72FB872}" dt="2021-02-15T03:26:25.520" v="2374" actId="164"/>
          <ac:picMkLst>
            <pc:docMk/>
            <pc:sldMk cId="2428338239" sldId="503"/>
            <ac:picMk id="5" creationId="{B843D1FE-9C4F-499A-A438-713562518117}"/>
          </ac:picMkLst>
        </pc:picChg>
        <pc:picChg chg="add mod">
          <ac:chgData name="서 지원" userId="70ab9fdff8f7d558" providerId="LiveId" clId="{1629D731-4E6F-4A8A-8C68-2637D72FB872}" dt="2021-02-15T03:26:25.520" v="2374" actId="164"/>
          <ac:picMkLst>
            <pc:docMk/>
            <pc:sldMk cId="2428338239" sldId="503"/>
            <ac:picMk id="6" creationId="{2F12CC9F-3AA3-4E62-AA0A-DF3A358ACEB1}"/>
          </ac:picMkLst>
        </pc:picChg>
        <pc:picChg chg="add mod">
          <ac:chgData name="서 지원" userId="70ab9fdff8f7d558" providerId="LiveId" clId="{1629D731-4E6F-4A8A-8C68-2637D72FB872}" dt="2021-02-15T03:26:05.988" v="2368" actId="164"/>
          <ac:picMkLst>
            <pc:docMk/>
            <pc:sldMk cId="2428338239" sldId="503"/>
            <ac:picMk id="8" creationId="{BD154FE1-82DB-40AC-B08B-6F3FC2871D24}"/>
          </ac:picMkLst>
        </pc:picChg>
        <pc:picChg chg="add mod">
          <ac:chgData name="서 지원" userId="70ab9fdff8f7d558" providerId="LiveId" clId="{1629D731-4E6F-4A8A-8C68-2637D72FB872}" dt="2021-02-15T03:26:05.988" v="2368" actId="164"/>
          <ac:picMkLst>
            <pc:docMk/>
            <pc:sldMk cId="2428338239" sldId="503"/>
            <ac:picMk id="10" creationId="{324574D1-6929-4EA7-8139-BE0F3AB4642A}"/>
          </ac:picMkLst>
        </pc:picChg>
      </pc:sldChg>
      <pc:sldChg chg="add del">
        <pc:chgData name="서 지원" userId="70ab9fdff8f7d558" providerId="LiveId" clId="{1629D731-4E6F-4A8A-8C68-2637D72FB872}" dt="2021-02-15T02:42:12.945" v="877" actId="47"/>
        <pc:sldMkLst>
          <pc:docMk/>
          <pc:sldMk cId="1002389309" sldId="504"/>
        </pc:sldMkLst>
      </pc:sldChg>
      <pc:sldChg chg="addSp delSp modSp add mod">
        <pc:chgData name="서 지원" userId="70ab9fdff8f7d558" providerId="LiveId" clId="{1629D731-4E6F-4A8A-8C68-2637D72FB872}" dt="2021-02-15T02:56:10.075" v="1173" actId="1076"/>
        <pc:sldMkLst>
          <pc:docMk/>
          <pc:sldMk cId="2546828808" sldId="504"/>
        </pc:sldMkLst>
        <pc:spChg chg="add mod">
          <ac:chgData name="서 지원" userId="70ab9fdff8f7d558" providerId="LiveId" clId="{1629D731-4E6F-4A8A-8C68-2637D72FB872}" dt="2021-02-15T02:56:10.075" v="1173" actId="1076"/>
          <ac:spMkLst>
            <pc:docMk/>
            <pc:sldMk cId="2546828808" sldId="504"/>
            <ac:spMk id="2" creationId="{5B36BFB2-0458-4DAE-BC9D-7E6CFE3565D3}"/>
          </ac:spMkLst>
        </pc:spChg>
        <pc:spChg chg="mod">
          <ac:chgData name="서 지원" userId="70ab9fdff8f7d558" providerId="LiveId" clId="{1629D731-4E6F-4A8A-8C68-2637D72FB872}" dt="2021-02-15T02:55:47.094" v="1107"/>
          <ac:spMkLst>
            <pc:docMk/>
            <pc:sldMk cId="2546828808" sldId="504"/>
            <ac:spMk id="3" creationId="{415CABC9-7C4D-42A3-8578-B6AE8261EAD7}"/>
          </ac:spMkLst>
        </pc:spChg>
        <pc:grpChg chg="del">
          <ac:chgData name="서 지원" userId="70ab9fdff8f7d558" providerId="LiveId" clId="{1629D731-4E6F-4A8A-8C68-2637D72FB872}" dt="2021-02-15T02:55:28.155" v="1019" actId="478"/>
          <ac:grpSpMkLst>
            <pc:docMk/>
            <pc:sldMk cId="2546828808" sldId="504"/>
            <ac:grpSpMk id="8" creationId="{BCA52991-D52D-410E-B1AE-55524AB0954E}"/>
          </ac:grpSpMkLst>
        </pc:grpChg>
        <pc:picChg chg="add del mod">
          <ac:chgData name="서 지원" userId="70ab9fdff8f7d558" providerId="LiveId" clId="{1629D731-4E6F-4A8A-8C68-2637D72FB872}" dt="2021-02-15T02:55:50.552" v="1109" actId="1076"/>
          <ac:picMkLst>
            <pc:docMk/>
            <pc:sldMk cId="2546828808" sldId="504"/>
            <ac:picMk id="10" creationId="{BAA2B7CF-8E68-4C73-B84E-EBE7EED46F2D}"/>
          </ac:picMkLst>
        </pc:picChg>
      </pc:sldChg>
      <pc:sldChg chg="add del">
        <pc:chgData name="서 지원" userId="70ab9fdff8f7d558" providerId="LiveId" clId="{1629D731-4E6F-4A8A-8C68-2637D72FB872}" dt="2021-02-15T02:42:14.202" v="878" actId="47"/>
        <pc:sldMkLst>
          <pc:docMk/>
          <pc:sldMk cId="1348809827" sldId="505"/>
        </pc:sldMkLst>
      </pc:sldChg>
      <pc:sldChg chg="addSp delSp modSp add mod">
        <pc:chgData name="서 지원" userId="70ab9fdff8f7d558" providerId="LiveId" clId="{1629D731-4E6F-4A8A-8C68-2637D72FB872}" dt="2021-02-15T03:06:24.846" v="1846" actId="208"/>
        <pc:sldMkLst>
          <pc:docMk/>
          <pc:sldMk cId="2365049144" sldId="505"/>
        </pc:sldMkLst>
        <pc:spChg chg="del mod">
          <ac:chgData name="서 지원" userId="70ab9fdff8f7d558" providerId="LiveId" clId="{1629D731-4E6F-4A8A-8C68-2637D72FB872}" dt="2021-02-15T03:03:23.045" v="1754" actId="478"/>
          <ac:spMkLst>
            <pc:docMk/>
            <pc:sldMk cId="2365049144" sldId="505"/>
            <ac:spMk id="2" creationId="{5B36BFB2-0458-4DAE-BC9D-7E6CFE3565D3}"/>
          </ac:spMkLst>
        </pc:spChg>
        <pc:spChg chg="add del mod">
          <ac:chgData name="서 지원" userId="70ab9fdff8f7d558" providerId="LiveId" clId="{1629D731-4E6F-4A8A-8C68-2637D72FB872}" dt="2021-02-15T03:06:05.799" v="1841"/>
          <ac:spMkLst>
            <pc:docMk/>
            <pc:sldMk cId="2365049144" sldId="505"/>
            <ac:spMk id="3" creationId="{415CABC9-7C4D-42A3-8578-B6AE8261EAD7}"/>
          </ac:spMkLst>
        </pc:spChg>
        <pc:spChg chg="add del">
          <ac:chgData name="서 지원" userId="70ab9fdff8f7d558" providerId="LiveId" clId="{1629D731-4E6F-4A8A-8C68-2637D72FB872}" dt="2021-02-15T03:03:14.035" v="1747" actId="478"/>
          <ac:spMkLst>
            <pc:docMk/>
            <pc:sldMk cId="2365049144" sldId="505"/>
            <ac:spMk id="4" creationId="{CFC07C8C-837E-4145-90C4-0FBB8314A4F9}"/>
          </ac:spMkLst>
        </pc:spChg>
        <pc:picChg chg="add mod">
          <ac:chgData name="서 지원" userId="70ab9fdff8f7d558" providerId="LiveId" clId="{1629D731-4E6F-4A8A-8C68-2637D72FB872}" dt="2021-02-15T03:06:24.846" v="1846" actId="208"/>
          <ac:picMkLst>
            <pc:docMk/>
            <pc:sldMk cId="2365049144" sldId="505"/>
            <ac:picMk id="6" creationId="{650E201B-D5F9-4E68-9248-D681CBDC7A78}"/>
          </ac:picMkLst>
        </pc:picChg>
        <pc:picChg chg="add mod">
          <ac:chgData name="서 지원" userId="70ab9fdff8f7d558" providerId="LiveId" clId="{1629D731-4E6F-4A8A-8C68-2637D72FB872}" dt="2021-02-15T03:06:24.846" v="1846" actId="208"/>
          <ac:picMkLst>
            <pc:docMk/>
            <pc:sldMk cId="2365049144" sldId="505"/>
            <ac:picMk id="8" creationId="{AE29F140-5F9F-4647-873A-30350E06D896}"/>
          </ac:picMkLst>
        </pc:picChg>
        <pc:picChg chg="add del">
          <ac:chgData name="서 지원" userId="70ab9fdff8f7d558" providerId="LiveId" clId="{1629D731-4E6F-4A8A-8C68-2637D72FB872}" dt="2021-02-15T03:03:21.081" v="1753" actId="478"/>
          <ac:picMkLst>
            <pc:docMk/>
            <pc:sldMk cId="2365049144" sldId="505"/>
            <ac:picMk id="10" creationId="{BAA2B7CF-8E68-4C73-B84E-EBE7EED46F2D}"/>
          </ac:picMkLst>
        </pc:picChg>
        <pc:cxnChg chg="add mod">
          <ac:chgData name="서 지원" userId="70ab9fdff8f7d558" providerId="LiveId" clId="{1629D731-4E6F-4A8A-8C68-2637D72FB872}" dt="2021-02-15T03:06:17.876" v="1844" actId="1582"/>
          <ac:cxnSpMkLst>
            <pc:docMk/>
            <pc:sldMk cId="2365049144" sldId="505"/>
            <ac:cxnSpMk id="11" creationId="{779C81A0-31B9-4FE8-B0BA-1E51F5C92666}"/>
          </ac:cxnSpMkLst>
        </pc:cxnChg>
      </pc:sldChg>
      <pc:sldChg chg="modSp add del mod">
        <pc:chgData name="서 지원" userId="70ab9fdff8f7d558" providerId="LiveId" clId="{1629D731-4E6F-4A8A-8C68-2637D72FB872}" dt="2021-02-15T03:09:12.206" v="1891"/>
        <pc:sldMkLst>
          <pc:docMk/>
          <pc:sldMk cId="1515405077" sldId="506"/>
        </pc:sldMkLst>
        <pc:spChg chg="mod">
          <ac:chgData name="서 지원" userId="70ab9fdff8f7d558" providerId="LiveId" clId="{1629D731-4E6F-4A8A-8C68-2637D72FB872}" dt="2021-02-15T03:09:05.756" v="1867" actId="20577"/>
          <ac:spMkLst>
            <pc:docMk/>
            <pc:sldMk cId="1515405077" sldId="506"/>
            <ac:spMk id="5" creationId="{00000000-0000-0000-0000-000000000000}"/>
          </ac:spMkLst>
        </pc:spChg>
        <pc:spChg chg="mod">
          <ac:chgData name="서 지원" userId="70ab9fdff8f7d558" providerId="LiveId" clId="{1629D731-4E6F-4A8A-8C68-2637D72FB872}" dt="2021-02-15T03:09:12.206" v="1891"/>
          <ac:spMkLst>
            <pc:docMk/>
            <pc:sldMk cId="1515405077" sldId="506"/>
            <ac:spMk id="8" creationId="{0458056E-97CF-4E08-9C72-A918B00160EE}"/>
          </ac:spMkLst>
        </pc:spChg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3709515766" sldId="507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3117022647" sldId="508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3607195002" sldId="509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614688209" sldId="510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219236125" sldId="511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1674637565" sldId="512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1143376333" sldId="513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1341553622" sldId="514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2140172703" sldId="515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3947041691" sldId="516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1670653644" sldId="517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2514346467" sldId="518"/>
        </pc:sldMkLst>
      </pc:sldChg>
      <pc:sldChg chg="add del">
        <pc:chgData name="서 지원" userId="70ab9fdff8f7d558" providerId="LiveId" clId="{1629D731-4E6F-4A8A-8C68-2637D72FB872}" dt="2021-02-15T03:09:02.299" v="1863"/>
        <pc:sldMkLst>
          <pc:docMk/>
          <pc:sldMk cId="3558704499" sldId="5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2021년 2월 19일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경보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EE494-B0A6-4F70-9F35-5502FD90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29" y="1074820"/>
            <a:ext cx="8591742" cy="490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F9DF9-B4A7-4A94-92A0-F8DA1DD66945}"/>
              </a:ext>
            </a:extLst>
          </p:cNvPr>
          <p:cNvSpPr txBox="1"/>
          <p:nvPr/>
        </p:nvSpPr>
        <p:spPr>
          <a:xfrm>
            <a:off x="3368330" y="618690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회색 버튼 위치에 조건 설정할 수 있도록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4388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센서 보정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A52991-D52D-410E-B1AE-55524AB0954E}"/>
              </a:ext>
            </a:extLst>
          </p:cNvPr>
          <p:cNvGrpSpPr/>
          <p:nvPr/>
        </p:nvGrpSpPr>
        <p:grpSpPr>
          <a:xfrm>
            <a:off x="1453782" y="1191504"/>
            <a:ext cx="9284436" cy="5176253"/>
            <a:chOff x="1287311" y="1026695"/>
            <a:chExt cx="9878058" cy="56042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73BAA4-B627-4098-9B23-A7F1841A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311" y="1026695"/>
              <a:ext cx="9878058" cy="5604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A6051-B4F9-4423-9A39-CA5BCCDC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3785" y="2758393"/>
              <a:ext cx="5256616" cy="286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07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혼합통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수동 조절 화면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A2B7CF-8E68-4C73-B84E-EBE7EED4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61" y="1122948"/>
            <a:ext cx="8415278" cy="480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36BFB2-0458-4DAE-BC9D-7E6CFE3565D3}"/>
              </a:ext>
            </a:extLst>
          </p:cNvPr>
          <p:cNvSpPr txBox="1"/>
          <p:nvPr/>
        </p:nvSpPr>
        <p:spPr>
          <a:xfrm>
            <a:off x="4248592" y="623503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혼합통</a:t>
            </a:r>
            <a:r>
              <a:rPr lang="ko-KR" altLang="en-US" dirty="0"/>
              <a:t> 수동 조절 </a:t>
            </a:r>
            <a:r>
              <a:rPr lang="en-US" altLang="ko-KR" dirty="0"/>
              <a:t>mL </a:t>
            </a:r>
            <a:r>
              <a:rPr lang="ko-KR" altLang="en-US" dirty="0"/>
              <a:t>단위 추가</a:t>
            </a:r>
          </a:p>
        </p:txBody>
      </p:sp>
    </p:spTree>
    <p:extLst>
      <p:ext uri="{BB962C8B-B14F-4D97-AF65-F5344CB8AC3E}">
        <p14:creationId xmlns:p14="http://schemas.microsoft.com/office/powerpoint/2010/main" val="254682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선택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ON, OFF 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버튼 삭제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E201B-D5F9-4E68-9248-D681CBDC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77" y="1808530"/>
            <a:ext cx="8105446" cy="1518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9F140-5F9F-4647-873A-30350E06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77" y="4040242"/>
            <a:ext cx="8105446" cy="14239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9C81A0-31B9-4FE8-B0BA-1E51F5C9266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69300" y="3326964"/>
            <a:ext cx="0" cy="713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6689A-2169-401E-B99E-46938A1566AB}"/>
              </a:ext>
            </a:extLst>
          </p:cNvPr>
          <p:cNvSpPr txBox="1"/>
          <p:nvPr/>
        </p:nvSpPr>
        <p:spPr>
          <a:xfrm>
            <a:off x="2430239" y="6104015"/>
            <a:ext cx="769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재배기 박스 위치를 재배기 정보 화면으로 이동하기 위해서 소스 작성 중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10A171-8329-4102-8414-711CEB7E9696}"/>
              </a:ext>
            </a:extLst>
          </p:cNvPr>
          <p:cNvGrpSpPr/>
          <p:nvPr/>
        </p:nvGrpSpPr>
        <p:grpSpPr>
          <a:xfrm>
            <a:off x="1258634" y="91962"/>
            <a:ext cx="9935411" cy="5716175"/>
            <a:chOff x="1258634" y="91962"/>
            <a:chExt cx="9935411" cy="5716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43D1FE-9C4F-499A-A438-71356251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328" y="91962"/>
              <a:ext cx="5685344" cy="7826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12CC9F-3AA3-4E62-AA0A-DF3A358A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995" y="942639"/>
              <a:ext cx="6686009" cy="95594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67F1C2-AA2D-449E-ADF5-8F2FEFD6EDD9}"/>
                </a:ext>
              </a:extLst>
            </p:cNvPr>
            <p:cNvGrpSpPr/>
            <p:nvPr/>
          </p:nvGrpSpPr>
          <p:grpSpPr>
            <a:xfrm>
              <a:off x="1258634" y="1966616"/>
              <a:ext cx="9935411" cy="3841521"/>
              <a:chOff x="1258634" y="2309198"/>
              <a:chExt cx="9935411" cy="384152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D154FE1-82DB-40AC-B08B-6F3FC2871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030" y="2309198"/>
                <a:ext cx="8999621" cy="227739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24574D1-6929-4EA7-8139-BE0F3AB46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634" y="4655066"/>
                <a:ext cx="9935411" cy="14956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833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2D2CDF-811A-497E-9881-256D6160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67337"/>
              </p:ext>
            </p:extLst>
          </p:nvPr>
        </p:nvGraphicFramePr>
        <p:xfrm>
          <a:off x="208547" y="536580"/>
          <a:ext cx="11561012" cy="62312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44366">
                  <a:extLst>
                    <a:ext uri="{9D8B030D-6E8A-4147-A177-3AD203B41FA5}">
                      <a16:colId xmlns:a16="http://schemas.microsoft.com/office/drawing/2014/main" val="2459442279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184929492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376197592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037186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8555871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553449840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200027938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40064245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39184549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987713892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663670587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762240778"/>
                    </a:ext>
                  </a:extLst>
                </a:gridCol>
              </a:tblGrid>
              <a:tr h="509365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6199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공급</a:t>
                      </a:r>
                      <a:b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</a:b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조건 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물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99336"/>
                  </a:ext>
                </a:extLst>
              </a:tr>
              <a:tr h="1261284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공급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자동 제어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혼합통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수동 조절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조명제어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281"/>
                  </a:ext>
                </a:extLst>
              </a:tr>
              <a:tr h="109149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센서 보정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highlight>
                            <a:srgbClr val="00FF00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하우스에 경보 설정 버튼 추가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 위치 옮기기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92226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highlight>
                            <a:srgbClr val="00FF00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경보 설정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내부 센서 그래프  화면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4269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메뉴에 영농일지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농사 데이터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누적 데이터 버튼 추가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7297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박스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버튼 추가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및 하우스 박스 내 버튼 화면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경보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보정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04504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목록 수정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 err="1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양액기</a:t>
                      </a:r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현황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관수 데이터</a:t>
                      </a:r>
                      <a:r>
                        <a:rPr lang="en-US" altLang="ko-KR" sz="1000" b="1" dirty="0">
                          <a:highlight>
                            <a:srgbClr val="00FFFF"/>
                          </a:highlight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highlight>
                          <a:srgbClr val="00FFFF"/>
                        </a:highlight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5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AE04-417D-4D03-89AB-6F3ABD7BD7F0}"/>
              </a:ext>
            </a:extLst>
          </p:cNvPr>
          <p:cNvSpPr txBox="1"/>
          <p:nvPr/>
        </p:nvSpPr>
        <p:spPr>
          <a:xfrm>
            <a:off x="49426" y="74915"/>
            <a:ext cx="686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인터페이스 뷰 스케줄표</a:t>
            </a:r>
          </a:p>
        </p:txBody>
      </p:sp>
    </p:spTree>
    <p:extLst>
      <p:ext uri="{BB962C8B-B14F-4D97-AF65-F5344CB8AC3E}">
        <p14:creationId xmlns:p14="http://schemas.microsoft.com/office/powerpoint/2010/main" val="256683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경보 설정 화면 수정 예정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하우스 위치 옮기기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05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370951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</a:p>
        </p:txBody>
      </p:sp>
    </p:spTree>
    <p:extLst>
      <p:ext uri="{BB962C8B-B14F-4D97-AF65-F5344CB8AC3E}">
        <p14:creationId xmlns:p14="http://schemas.microsoft.com/office/powerpoint/2010/main" val="31170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627706"/>
            <a:ext cx="6351486" cy="407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및 위치 이동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산소 공급 조건 설정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산소 자동 제어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 조건 설정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수동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조건 화면 수정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 통 수동 조절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조명 제어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19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수동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1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FD0790-1C52-487C-89D1-97A0336A1694}"/>
              </a:ext>
            </a:extLst>
          </p:cNvPr>
          <p:cNvGrpSpPr/>
          <p:nvPr/>
        </p:nvGrpSpPr>
        <p:grpSpPr>
          <a:xfrm>
            <a:off x="1592930" y="1042283"/>
            <a:ext cx="9006138" cy="4666479"/>
            <a:chOff x="1592931" y="375130"/>
            <a:chExt cx="9006138" cy="46664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FCEBE84-7FF2-46B0-B236-179C6005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931" y="375130"/>
              <a:ext cx="9006138" cy="4666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A43CA9-68B7-4484-9B8D-771EE044371D}"/>
                </a:ext>
              </a:extLst>
            </p:cNvPr>
            <p:cNvSpPr/>
            <p:nvPr/>
          </p:nvSpPr>
          <p:spPr>
            <a:xfrm>
              <a:off x="5239753" y="1961147"/>
              <a:ext cx="2081463" cy="409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D2B969-5FF7-40DC-87E9-C4AF62AEFEAF}"/>
                </a:ext>
              </a:extLst>
            </p:cNvPr>
            <p:cNvSpPr/>
            <p:nvPr/>
          </p:nvSpPr>
          <p:spPr>
            <a:xfrm>
              <a:off x="5239753" y="2660984"/>
              <a:ext cx="2448426" cy="4788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1B23AE-76B6-4CBF-A08E-02D8C45942BA}"/>
              </a:ext>
            </a:extLst>
          </p:cNvPr>
          <p:cNvSpPr txBox="1"/>
          <p:nvPr/>
        </p:nvSpPr>
        <p:spPr>
          <a:xfrm>
            <a:off x="4681990" y="5979926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공급 방법 </a:t>
            </a:r>
            <a:r>
              <a:rPr lang="en-US" altLang="ko-KR" dirty="0"/>
              <a:t>label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공급 시간 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 </a:t>
            </a:r>
            <a:r>
              <a:rPr lang="ko-KR" altLang="en-US" dirty="0"/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61468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수동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1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F99D-423F-4BCD-8DCF-13BB116FD67C}"/>
              </a:ext>
            </a:extLst>
          </p:cNvPr>
          <p:cNvGrpSpPr/>
          <p:nvPr/>
        </p:nvGrpSpPr>
        <p:grpSpPr>
          <a:xfrm>
            <a:off x="2001255" y="1054915"/>
            <a:ext cx="8182986" cy="4840559"/>
            <a:chOff x="1797209" y="417241"/>
            <a:chExt cx="8597582" cy="49526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35980B-33D9-4247-992A-E798DD42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7209" y="417241"/>
              <a:ext cx="8597582" cy="4952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C880EA-BAB0-44F0-8A15-1CC6A57D280D}"/>
                </a:ext>
              </a:extLst>
            </p:cNvPr>
            <p:cNvSpPr/>
            <p:nvPr/>
          </p:nvSpPr>
          <p:spPr>
            <a:xfrm>
              <a:off x="4782552" y="2259766"/>
              <a:ext cx="2689059" cy="5375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50256B-A764-4F93-A07D-F946DA522839}"/>
                </a:ext>
              </a:extLst>
            </p:cNvPr>
            <p:cNvSpPr/>
            <p:nvPr/>
          </p:nvSpPr>
          <p:spPr>
            <a:xfrm>
              <a:off x="4782551" y="2839452"/>
              <a:ext cx="2689059" cy="3850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73FEE3-7863-42DD-8C1F-C0F1E2C724DC}"/>
              </a:ext>
            </a:extLst>
          </p:cNvPr>
          <p:cNvSpPr txBox="1"/>
          <p:nvPr/>
        </p:nvSpPr>
        <p:spPr>
          <a:xfrm>
            <a:off x="4248592" y="6029444"/>
            <a:ext cx="347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공급 방법 </a:t>
            </a:r>
            <a:r>
              <a:rPr lang="en-US" altLang="ko-KR" dirty="0" err="1"/>
              <a:t>ComboBox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공급 시간 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21923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공급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AD434E-4250-4C50-A2ED-BE61FAE72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/>
          <a:stretch/>
        </p:blipFill>
        <p:spPr>
          <a:xfrm>
            <a:off x="1945697" y="1191504"/>
            <a:ext cx="8300606" cy="4593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46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공급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09452-AC80-4856-9CAE-80ED7427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79" y="1191504"/>
            <a:ext cx="8462641" cy="47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37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자동 제어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C94CC-564F-442F-B25A-C9B4E0AA1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1391518" y="1191504"/>
            <a:ext cx="9294219" cy="5160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55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자동 제어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B7560-5168-4DA2-9F63-E9881E365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"/>
          <a:stretch/>
        </p:blipFill>
        <p:spPr>
          <a:xfrm>
            <a:off x="1422614" y="1082841"/>
            <a:ext cx="9346771" cy="5191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17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양액통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조건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F48584-6093-4CFB-99CF-DA4BA6E7D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"/>
          <a:stretch/>
        </p:blipFill>
        <p:spPr>
          <a:xfrm>
            <a:off x="1434435" y="1140849"/>
            <a:ext cx="9323129" cy="5260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041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양액통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조건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84FB89-4D96-4BB4-A754-CF92D52A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"/>
          <a:stretch/>
        </p:blipFill>
        <p:spPr>
          <a:xfrm>
            <a:off x="1587979" y="1191504"/>
            <a:ext cx="8962367" cy="4993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E816F7-17CA-475A-90EE-74B8A8FB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2" b="-1"/>
          <a:stretch/>
        </p:blipFill>
        <p:spPr>
          <a:xfrm>
            <a:off x="1641654" y="1817560"/>
            <a:ext cx="1074671" cy="24901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45B589-12A2-4B6B-802E-E70B055AD12F}"/>
              </a:ext>
            </a:extLst>
          </p:cNvPr>
          <p:cNvGrpSpPr/>
          <p:nvPr/>
        </p:nvGrpSpPr>
        <p:grpSpPr>
          <a:xfrm>
            <a:off x="1641654" y="1615920"/>
            <a:ext cx="1073551" cy="517162"/>
            <a:chOff x="1641654" y="1615920"/>
            <a:chExt cx="1073551" cy="5171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E96D2C-AA3D-4DF0-88AF-AB8A68E4F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336"/>
            <a:stretch/>
          </p:blipFill>
          <p:spPr>
            <a:xfrm>
              <a:off x="2232934" y="1615920"/>
              <a:ext cx="482271" cy="201639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9619B8-2519-418E-8115-EAF5C133BAB3}"/>
                </a:ext>
              </a:extLst>
            </p:cNvPr>
            <p:cNvSpPr/>
            <p:nvPr/>
          </p:nvSpPr>
          <p:spPr>
            <a:xfrm>
              <a:off x="1641654" y="1842461"/>
              <a:ext cx="1073551" cy="290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BF1298-E4B5-4BE9-AB77-07A08A59F1B9}"/>
              </a:ext>
            </a:extLst>
          </p:cNvPr>
          <p:cNvSpPr txBox="1"/>
          <p:nvPr/>
        </p:nvSpPr>
        <p:spPr>
          <a:xfrm>
            <a:off x="4869542" y="6298204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등록 버튼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67065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혼합통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수동 조절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81CD8-A229-415A-B6C0-5C7A06103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"/>
          <a:stretch/>
        </p:blipFill>
        <p:spPr>
          <a:xfrm>
            <a:off x="2001255" y="1052285"/>
            <a:ext cx="8169631" cy="5290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434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센서 보정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박스에 경보 설정 버튼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위치 옮기기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조명 제어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2651E-F45F-41AF-9422-D9C8A8D3D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2113191" y="1124856"/>
            <a:ext cx="8226297" cy="5239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70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718568"/>
            <a:ext cx="7913308" cy="403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센서 보정 화면 추가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수정 및 화면 추가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경보 설정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내부 센서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박스 수정 및 화면 추가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경보 설정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보정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정보 버튼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혼합통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수동 조절 화면 수정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추가하기</a:t>
            </a:r>
            <a:endParaRPr lang="en-US" altLang="ko-KR" sz="14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화면 재배기 선택 </a:t>
            </a:r>
            <a:r>
              <a:rPr lang="en-US" altLang="ko-KR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없도록 통일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위치 옮기기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4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센서 보정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78A71-892B-440D-82F0-5F171EF9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58" y="1052105"/>
            <a:ext cx="9501605" cy="5521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박스 버튼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EB6F9E-D080-4640-8194-589CB623CD8B}"/>
              </a:ext>
            </a:extLst>
          </p:cNvPr>
          <p:cNvGrpSpPr/>
          <p:nvPr/>
        </p:nvGrpSpPr>
        <p:grpSpPr>
          <a:xfrm>
            <a:off x="204965" y="1121987"/>
            <a:ext cx="9033522" cy="5120253"/>
            <a:chOff x="1579239" y="1031082"/>
            <a:chExt cx="9033522" cy="51202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467FED-C81D-4878-9631-7F0C748A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9239" y="1031082"/>
              <a:ext cx="9033522" cy="5120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5A9868-4BB9-4202-BE37-561A4CFC1C89}"/>
                </a:ext>
              </a:extLst>
            </p:cNvPr>
            <p:cNvSpPr/>
            <p:nvPr/>
          </p:nvSpPr>
          <p:spPr>
            <a:xfrm>
              <a:off x="8785726" y="1529348"/>
              <a:ext cx="1673727" cy="145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4543B0-736F-499A-BACC-A130ED49DA75}"/>
                </a:ext>
              </a:extLst>
            </p:cNvPr>
            <p:cNvSpPr/>
            <p:nvPr/>
          </p:nvSpPr>
          <p:spPr>
            <a:xfrm>
              <a:off x="8914063" y="1764631"/>
              <a:ext cx="705853" cy="243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2437106-907E-4C31-AA69-1CD26ED1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693" y="1559476"/>
            <a:ext cx="1602103" cy="1581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4A1EA4-53BF-457A-A66B-F0E169BF896F}"/>
              </a:ext>
            </a:extLst>
          </p:cNvPr>
          <p:cNvSpPr/>
          <p:nvPr/>
        </p:nvSpPr>
        <p:spPr>
          <a:xfrm>
            <a:off x="8260658" y="1852862"/>
            <a:ext cx="653405" cy="2459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260B44-2BC3-403C-824D-0F381593243B}"/>
              </a:ext>
            </a:extLst>
          </p:cNvPr>
          <p:cNvSpPr/>
          <p:nvPr/>
        </p:nvSpPr>
        <p:spPr>
          <a:xfrm>
            <a:off x="10266947" y="1620253"/>
            <a:ext cx="628316" cy="2459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8ADCEE-FF69-41AA-A3C6-8D8D4D31A99C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rot="16200000" flipH="1" flipV="1">
            <a:off x="9569784" y="964531"/>
            <a:ext cx="355599" cy="1667042"/>
          </a:xfrm>
          <a:prstGeom prst="bentConnector4">
            <a:avLst>
              <a:gd name="adj1" fmla="val -64286"/>
              <a:gd name="adj2" fmla="val 6423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572D3B-37E3-45B3-B94F-2E70DBF78AF1}"/>
              </a:ext>
            </a:extLst>
          </p:cNvPr>
          <p:cNvSpPr/>
          <p:nvPr/>
        </p:nvSpPr>
        <p:spPr>
          <a:xfrm>
            <a:off x="9562320" y="1925050"/>
            <a:ext cx="897133" cy="195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DEE65F-10DD-49EA-89AF-2EF672D27C2E}"/>
              </a:ext>
            </a:extLst>
          </p:cNvPr>
          <p:cNvCxnSpPr>
            <a:stCxn id="16" idx="2"/>
            <a:endCxn id="8" idx="2"/>
          </p:cNvCxnSpPr>
          <p:nvPr/>
        </p:nvCxnSpPr>
        <p:spPr>
          <a:xfrm rot="5400000" flipH="1">
            <a:off x="8941108" y="1050450"/>
            <a:ext cx="21388" cy="2118171"/>
          </a:xfrm>
          <a:prstGeom prst="bentConnector3">
            <a:avLst>
              <a:gd name="adj1" fmla="val -10688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1D8DC-018D-4866-B84D-E566E7AC8946}"/>
              </a:ext>
            </a:extLst>
          </p:cNvPr>
          <p:cNvSpPr txBox="1"/>
          <p:nvPr/>
        </p:nvSpPr>
        <p:spPr>
          <a:xfrm>
            <a:off x="1678460" y="6369762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재배기 박스 내에 재배기 경보 설정과 내부 센서 그래프  확인이 가능한 버튼을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45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경보 설정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92D2-926E-42B1-BB53-F71E76CC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7" y="998142"/>
            <a:ext cx="8503532" cy="486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F4132-0BDF-42E6-8E94-035CE0CA5423}"/>
              </a:ext>
            </a:extLst>
          </p:cNvPr>
          <p:cNvSpPr txBox="1"/>
          <p:nvPr/>
        </p:nvSpPr>
        <p:spPr>
          <a:xfrm>
            <a:off x="3368330" y="618690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회색 버튼 위치에 조건 설정할 수 있도록 수정 예정</a:t>
            </a:r>
          </a:p>
        </p:txBody>
      </p:sp>
    </p:spTree>
    <p:extLst>
      <p:ext uri="{BB962C8B-B14F-4D97-AF65-F5344CB8AC3E}">
        <p14:creationId xmlns:p14="http://schemas.microsoft.com/office/powerpoint/2010/main" val="220707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내부 센서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F1E8-BF4C-436F-BB83-C4BE485F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17" y="1247272"/>
            <a:ext cx="8294566" cy="4716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869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박스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EE938A-C2F9-4D4B-BE23-96D001EBBD81}"/>
              </a:ext>
            </a:extLst>
          </p:cNvPr>
          <p:cNvGrpSpPr/>
          <p:nvPr/>
        </p:nvGrpSpPr>
        <p:grpSpPr>
          <a:xfrm>
            <a:off x="302754" y="1503232"/>
            <a:ext cx="9152100" cy="5132852"/>
            <a:chOff x="292058" y="1235864"/>
            <a:chExt cx="9152100" cy="51114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1BEFF1F-B347-429C-B433-4B1DFB52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58" y="1235864"/>
              <a:ext cx="9152100" cy="5111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E6F7DF-C1B7-4B9B-B08E-862B0A72897B}"/>
                </a:ext>
              </a:extLst>
            </p:cNvPr>
            <p:cNvSpPr/>
            <p:nvPr/>
          </p:nvSpPr>
          <p:spPr>
            <a:xfrm>
              <a:off x="7892716" y="1711158"/>
              <a:ext cx="1513305" cy="1475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A6EDE0-78B8-49AE-AF60-661788F2635B}"/>
                </a:ext>
              </a:extLst>
            </p:cNvPr>
            <p:cNvSpPr/>
            <p:nvPr/>
          </p:nvSpPr>
          <p:spPr>
            <a:xfrm>
              <a:off x="8752616" y="1758323"/>
              <a:ext cx="562500" cy="23624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02BE55-5494-4C22-AFBD-7B4DBB590A8E}"/>
                </a:ext>
              </a:extLst>
            </p:cNvPr>
            <p:cNvSpPr/>
            <p:nvPr/>
          </p:nvSpPr>
          <p:spPr>
            <a:xfrm>
              <a:off x="8022700" y="2263648"/>
              <a:ext cx="1249637" cy="2352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6C70F9-C07D-46AF-AC0B-B5C68924BE01}"/>
              </a:ext>
            </a:extLst>
          </p:cNvPr>
          <p:cNvGrpSpPr/>
          <p:nvPr/>
        </p:nvGrpSpPr>
        <p:grpSpPr>
          <a:xfrm>
            <a:off x="8033396" y="3774293"/>
            <a:ext cx="3917714" cy="2752968"/>
            <a:chOff x="7892716" y="3238500"/>
            <a:chExt cx="3917714" cy="275296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B31064-7021-490F-94BF-E1D49C41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2716" y="3238500"/>
              <a:ext cx="3897664" cy="22227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150B1-A328-4467-9693-22B50544B8B3}"/>
                </a:ext>
              </a:extLst>
            </p:cNvPr>
            <p:cNvSpPr txBox="1"/>
            <p:nvPr/>
          </p:nvSpPr>
          <p:spPr>
            <a:xfrm>
              <a:off x="8528762" y="5622136"/>
              <a:ext cx="328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하우스 박스 내부 버튼 활성화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D31D616-0536-4429-94D8-9BB4466E84E1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 rot="10800000" flipH="1" flipV="1">
              <a:off x="7892716" y="4349872"/>
              <a:ext cx="636046" cy="1456929"/>
            </a:xfrm>
            <a:prstGeom prst="bentConnector3">
              <a:avLst>
                <a:gd name="adj1" fmla="val -3594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C78EC84-9092-4E4A-B98B-28E6BDA34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58" y="284031"/>
            <a:ext cx="2810267" cy="685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C28AB-AA8C-4CFC-8888-BFD7537E5292}"/>
              </a:ext>
            </a:extLst>
          </p:cNvPr>
          <p:cNvSpPr txBox="1"/>
          <p:nvPr/>
        </p:nvSpPr>
        <p:spPr>
          <a:xfrm>
            <a:off x="1026694" y="1028044"/>
            <a:ext cx="540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HouseBox</a:t>
            </a:r>
            <a:r>
              <a:rPr lang="en-US" altLang="ko-KR" dirty="0"/>
              <a:t> </a:t>
            </a:r>
            <a:r>
              <a:rPr lang="en-US" altLang="ko-KR" dirty="0" err="1"/>
              <a:t>UserControl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새로 추가하여 버튼 추가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ABF0F44-F7EF-41B7-B8D1-870AB675398F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 flipV="1">
            <a:off x="292058" y="626978"/>
            <a:ext cx="734636" cy="585731"/>
          </a:xfrm>
          <a:prstGeom prst="bentConnector3">
            <a:avLst>
              <a:gd name="adj1" fmla="val -311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662</Words>
  <Application>Microsoft Office PowerPoint</Application>
  <PresentationFormat>와이드스크린</PresentationFormat>
  <Paragraphs>156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2021-02-19T03:50:53Z</dcterms:modified>
</cp:coreProperties>
</file>