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2" r:id="rId2"/>
    <p:sldId id="260" r:id="rId3"/>
    <p:sldId id="286" r:id="rId4"/>
    <p:sldId id="359" r:id="rId5"/>
    <p:sldId id="357" r:id="rId6"/>
    <p:sldId id="497" r:id="rId7"/>
    <p:sldId id="498" r:id="rId8"/>
    <p:sldId id="499" r:id="rId9"/>
    <p:sldId id="501" r:id="rId10"/>
    <p:sldId id="502" r:id="rId11"/>
    <p:sldId id="361" r:id="rId12"/>
    <p:sldId id="3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6494" autoAdjust="0"/>
  </p:normalViewPr>
  <p:slideViewPr>
    <p:cSldViewPr snapToGrid="0">
      <p:cViewPr varScale="1">
        <p:scale>
          <a:sx n="87" d="100"/>
          <a:sy n="87" d="100"/>
        </p:scale>
        <p:origin x="1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A5883ACF-8289-405B-95E6-D98AC4C26F32}"/>
    <pc:docChg chg="modSld">
      <pc:chgData name="서 지원" userId="70ab9fdff8f7d558" providerId="LiveId" clId="{A5883ACF-8289-405B-95E6-D98AC4C26F32}" dt="2020-12-11T05:41:02.691" v="17" actId="1076"/>
      <pc:docMkLst>
        <pc:docMk/>
      </pc:docMkLst>
      <pc:sldChg chg="addSp modSp mod">
        <pc:chgData name="서 지원" userId="70ab9fdff8f7d558" providerId="LiveId" clId="{A5883ACF-8289-405B-95E6-D98AC4C26F32}" dt="2020-12-11T05:41:02.691" v="17" actId="1076"/>
        <pc:sldMkLst>
          <pc:docMk/>
          <pc:sldMk cId="511447415" sldId="366"/>
        </pc:sldMkLst>
        <pc:picChg chg="add mod">
          <ac:chgData name="서 지원" userId="70ab9fdff8f7d558" providerId="LiveId" clId="{A5883ACF-8289-405B-95E6-D98AC4C26F32}" dt="2020-12-11T05:41:01.377" v="16" actId="1076"/>
          <ac:picMkLst>
            <pc:docMk/>
            <pc:sldMk cId="511447415" sldId="366"/>
            <ac:picMk id="5" creationId="{CC0E1330-3295-49C4-A049-B5469CC2F1BA}"/>
          </ac:picMkLst>
        </pc:picChg>
        <pc:picChg chg="add mod">
          <ac:chgData name="서 지원" userId="70ab9fdff8f7d558" providerId="LiveId" clId="{A5883ACF-8289-405B-95E6-D98AC4C26F32}" dt="2020-12-11T05:41:02.691" v="17" actId="1076"/>
          <ac:picMkLst>
            <pc:docMk/>
            <pc:sldMk cId="511447415" sldId="366"/>
            <ac:picMk id="7" creationId="{D66A7C85-F75D-4195-AE5B-F64F3DB8C1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2020년 12월 11일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68717-866E-4302-8DD6-4DD429717214}"/>
              </a:ext>
            </a:extLst>
          </p:cNvPr>
          <p:cNvSpPr txBox="1"/>
          <p:nvPr/>
        </p:nvSpPr>
        <p:spPr>
          <a:xfrm>
            <a:off x="2955556" y="5503364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산소 흡입</a:t>
            </a:r>
            <a:r>
              <a:rPr lang="en-US" altLang="ko-KR" dirty="0"/>
              <a:t>, </a:t>
            </a:r>
            <a:r>
              <a:rPr lang="ko-KR" altLang="en-US" dirty="0"/>
              <a:t>공급의 공급 버튼을 눌렀을 때 </a:t>
            </a:r>
            <a:r>
              <a:rPr lang="en-US" altLang="ko-KR" dirty="0"/>
              <a:t>Modal </a:t>
            </a:r>
            <a:r>
              <a:rPr lang="ko-KR" altLang="en-US" dirty="0"/>
              <a:t>창 추가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F7D89E-BDD6-413F-82C0-CBE1B8E6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84" y="1836058"/>
            <a:ext cx="3936317" cy="2166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EA2C4F-BD1F-425D-8AAD-01D264D8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7" y="1836058"/>
            <a:ext cx="4705209" cy="2128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F04609-A22A-4C57-BF46-BD1A1207F01C}"/>
              </a:ext>
            </a:extLst>
          </p:cNvPr>
          <p:cNvSpPr/>
          <p:nvPr/>
        </p:nvSpPr>
        <p:spPr>
          <a:xfrm>
            <a:off x="3268843" y="3482387"/>
            <a:ext cx="547545" cy="279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343E5-2427-45E1-BC97-8768CDFA448D}"/>
              </a:ext>
            </a:extLst>
          </p:cNvPr>
          <p:cNvSpPr/>
          <p:nvPr/>
        </p:nvSpPr>
        <p:spPr>
          <a:xfrm>
            <a:off x="4510857" y="3482387"/>
            <a:ext cx="547545" cy="279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0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794171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프로그램 인터페이스 내에 들어갈 수 있도록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PRESENTAION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지난 주 발표 자료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E1330-3295-49C4-A049-B5469CC2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9" y="2196688"/>
            <a:ext cx="5037878" cy="2753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A7C85-F75D-4195-AE5B-F64F3DB8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05" y="2196688"/>
            <a:ext cx="4200331" cy="2758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14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798234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검색프로그램 완성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8617495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검색프로그램 완성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해당하지 않는 검색어 입력 시 에러 발생하도록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배수 관리기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ON, OFF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활성화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배수 관리기와 산소 흡입 및 공급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textbox,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 버튼 활성화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흡입 및 공급의 공급 버튼 눌렀을 때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Modal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9AF20-A54B-4BA4-88C8-0B9A8237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01" y="1611289"/>
            <a:ext cx="5119798" cy="3635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B565F-AE53-48CD-9CE3-BEA8E52AF0B7}"/>
              </a:ext>
            </a:extLst>
          </p:cNvPr>
          <p:cNvSpPr txBox="1"/>
          <p:nvPr/>
        </p:nvSpPr>
        <p:spPr>
          <a:xfrm>
            <a:off x="2520406" y="5831353"/>
            <a:ext cx="723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해당하지않는 검색어 검색 시 에러 발생하도록 </a:t>
            </a:r>
            <a:r>
              <a:rPr lang="en-US" altLang="ko-KR" dirty="0"/>
              <a:t>error provider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31A8D7-DCAB-4D35-A845-13E1A9F1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7" y="1142119"/>
            <a:ext cx="7501365" cy="6117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798C5D-CAC5-4026-B7A2-D3687519DEE0}"/>
              </a:ext>
            </a:extLst>
          </p:cNvPr>
          <p:cNvGrpSpPr/>
          <p:nvPr/>
        </p:nvGrpSpPr>
        <p:grpSpPr>
          <a:xfrm>
            <a:off x="5264854" y="1898263"/>
            <a:ext cx="5330842" cy="4120734"/>
            <a:chOff x="3430578" y="1958493"/>
            <a:chExt cx="5330842" cy="41207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DE2A11-AEF7-48C2-8E4D-215DD016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0578" y="1958493"/>
              <a:ext cx="5330842" cy="412073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8D697-001A-40CF-B9BD-9CCE5552EE97}"/>
                </a:ext>
              </a:extLst>
            </p:cNvPr>
            <p:cNvSpPr/>
            <p:nvPr/>
          </p:nvSpPr>
          <p:spPr>
            <a:xfrm>
              <a:off x="3695928" y="5289284"/>
              <a:ext cx="4900527" cy="66252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F17513-6104-42A5-86B7-9118923E4AE3}"/>
              </a:ext>
            </a:extLst>
          </p:cNvPr>
          <p:cNvSpPr txBox="1"/>
          <p:nvPr/>
        </p:nvSpPr>
        <p:spPr>
          <a:xfrm>
            <a:off x="4358457" y="6283828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배수 관리기 </a:t>
            </a:r>
            <a:r>
              <a:rPr lang="en-US" altLang="ko-KR" dirty="0"/>
              <a:t>ON, OFF </a:t>
            </a:r>
            <a:r>
              <a:rPr lang="ko-KR" altLang="en-US" dirty="0"/>
              <a:t>버튼 활성화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BB9C2C-2B73-4AEC-B200-E243D9E4B963}"/>
              </a:ext>
            </a:extLst>
          </p:cNvPr>
          <p:cNvGrpSpPr/>
          <p:nvPr/>
        </p:nvGrpSpPr>
        <p:grpSpPr>
          <a:xfrm>
            <a:off x="1423616" y="297046"/>
            <a:ext cx="9987219" cy="638777"/>
            <a:chOff x="1423616" y="297046"/>
            <a:chExt cx="9987219" cy="63877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C4D72B0-CC54-4087-81C1-FF84206C3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616" y="297046"/>
              <a:ext cx="9987219" cy="638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A1863E-A62D-4B8C-B267-A25CFA100AFA}"/>
                </a:ext>
              </a:extLst>
            </p:cNvPr>
            <p:cNvSpPr/>
            <p:nvPr/>
          </p:nvSpPr>
          <p:spPr>
            <a:xfrm>
              <a:off x="10824963" y="509217"/>
              <a:ext cx="361380" cy="2463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5B8F07-9FCA-4CC3-9CCC-1CF5280C4495}"/>
              </a:ext>
            </a:extLst>
          </p:cNvPr>
          <p:cNvGrpSpPr/>
          <p:nvPr/>
        </p:nvGrpSpPr>
        <p:grpSpPr>
          <a:xfrm>
            <a:off x="2557179" y="2513544"/>
            <a:ext cx="2326921" cy="2674132"/>
            <a:chOff x="2557179" y="2513544"/>
            <a:chExt cx="2326921" cy="267413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0B5BAA2-971E-4FD8-97FF-EC5BD5EB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7179" y="2513544"/>
              <a:ext cx="2326921" cy="2674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9B3ED5-241F-4E23-91B4-D4AD1ACDE8AE}"/>
                </a:ext>
              </a:extLst>
            </p:cNvPr>
            <p:cNvSpPr/>
            <p:nvPr/>
          </p:nvSpPr>
          <p:spPr>
            <a:xfrm>
              <a:off x="3930460" y="2682058"/>
              <a:ext cx="778426" cy="2637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94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8CF61-1B25-4B3F-B755-CD4323F4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57" y="1288099"/>
            <a:ext cx="3938925" cy="4008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E91FF5-2FDA-4DFE-B257-CA8F9913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44" y="1955047"/>
            <a:ext cx="2326921" cy="2674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4FA6F1-2056-4934-918D-9B7F5B006479}"/>
              </a:ext>
            </a:extLst>
          </p:cNvPr>
          <p:cNvSpPr txBox="1"/>
          <p:nvPr/>
        </p:nvSpPr>
        <p:spPr>
          <a:xfrm>
            <a:off x="4334321" y="611353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배수 관리기 </a:t>
            </a:r>
            <a:r>
              <a:rPr lang="en-US" altLang="ko-KR" dirty="0"/>
              <a:t>ON </a:t>
            </a:r>
            <a:r>
              <a:rPr lang="ko-KR" altLang="en-US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30944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5627FB-BC21-4009-B4DA-9C7C99AB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6" y="1856503"/>
            <a:ext cx="5632112" cy="2172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A11AC-90B6-44C8-A80C-5F9C8425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64" y="1308958"/>
            <a:ext cx="4759719" cy="3364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B03F4-A628-474B-9CE0-170E125D5B05}"/>
              </a:ext>
            </a:extLst>
          </p:cNvPr>
          <p:cNvSpPr txBox="1"/>
          <p:nvPr/>
        </p:nvSpPr>
        <p:spPr>
          <a:xfrm>
            <a:off x="4334321" y="6113538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배수 관리기 </a:t>
            </a:r>
            <a:r>
              <a:rPr lang="en-US" altLang="ko-KR" dirty="0"/>
              <a:t>OFF </a:t>
            </a:r>
            <a:r>
              <a:rPr lang="ko-KR" altLang="en-US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91919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00387-6F8F-4BE9-99DB-92575AEB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19" y="1578991"/>
            <a:ext cx="3983776" cy="3929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FA9972-77D6-4010-8420-B7C9595F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21" y="375130"/>
            <a:ext cx="5509033" cy="100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A4F0A-9ED9-4C92-B41A-65294F8DA51B}"/>
              </a:ext>
            </a:extLst>
          </p:cNvPr>
          <p:cNvSpPr txBox="1"/>
          <p:nvPr/>
        </p:nvSpPr>
        <p:spPr>
          <a:xfrm>
            <a:off x="3032355" y="5924435"/>
            <a:ext cx="638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공급 시간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leave</a:t>
            </a:r>
            <a:r>
              <a:rPr lang="ko-KR" altLang="en-US" dirty="0"/>
              <a:t>이벤트와 </a:t>
            </a:r>
            <a:r>
              <a:rPr lang="en-US" altLang="ko-KR" dirty="0"/>
              <a:t>enter </a:t>
            </a:r>
            <a:r>
              <a:rPr lang="ko-KR" altLang="en-US" dirty="0"/>
              <a:t>이벤트를 추가</a:t>
            </a:r>
          </a:p>
        </p:txBody>
      </p:sp>
    </p:spTree>
    <p:extLst>
      <p:ext uri="{BB962C8B-B14F-4D97-AF65-F5344CB8AC3E}">
        <p14:creationId xmlns:p14="http://schemas.microsoft.com/office/powerpoint/2010/main" val="34286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204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47</cp:revision>
  <dcterms:created xsi:type="dcterms:W3CDTF">2019-11-18T18:19:02Z</dcterms:created>
  <dcterms:modified xsi:type="dcterms:W3CDTF">2020-12-11T05:41:06Z</dcterms:modified>
</cp:coreProperties>
</file>