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2" r:id="rId2"/>
    <p:sldId id="260" r:id="rId3"/>
    <p:sldId id="286" r:id="rId4"/>
    <p:sldId id="359" r:id="rId5"/>
    <p:sldId id="357" r:id="rId6"/>
    <p:sldId id="497" r:id="rId7"/>
    <p:sldId id="498" r:id="rId8"/>
    <p:sldId id="499" r:id="rId9"/>
    <p:sldId id="500" r:id="rId10"/>
    <p:sldId id="501" r:id="rId11"/>
    <p:sldId id="502" r:id="rId12"/>
    <p:sldId id="495" r:id="rId13"/>
    <p:sldId id="496" r:id="rId14"/>
    <p:sldId id="361" r:id="rId15"/>
    <p:sldId id="3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A00DD-D0BB-4502-AC03-B7D7CA599D2A}" v="141" dt="2021-01-25T01:58:08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6494" autoAdjust="0"/>
  </p:normalViewPr>
  <p:slideViewPr>
    <p:cSldViewPr snapToGrid="0">
      <p:cViewPr varScale="1">
        <p:scale>
          <a:sx n="82" d="100"/>
          <a:sy n="82" d="100"/>
        </p:scale>
        <p:origin x="12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지원" userId="70ab9fdff8f7d558" providerId="LiveId" clId="{3C2A00DD-D0BB-4502-AC03-B7D7CA599D2A}"/>
    <pc:docChg chg="undo custSel addSld modSld">
      <pc:chgData name="서 지원" userId="70ab9fdff8f7d558" providerId="LiveId" clId="{3C2A00DD-D0BB-4502-AC03-B7D7CA599D2A}" dt="2021-01-25T01:58:26.115" v="1557" actId="207"/>
      <pc:docMkLst>
        <pc:docMk/>
      </pc:docMkLst>
      <pc:sldChg chg="modSp mod">
        <pc:chgData name="서 지원" userId="70ab9fdff8f7d558" providerId="LiveId" clId="{3C2A00DD-D0BB-4502-AC03-B7D7CA599D2A}" dt="2021-01-22T04:42:38.252" v="72"/>
        <pc:sldMkLst>
          <pc:docMk/>
          <pc:sldMk cId="2411014447" sldId="286"/>
        </pc:sldMkLst>
        <pc:spChg chg="mod">
          <ac:chgData name="서 지원" userId="70ab9fdff8f7d558" providerId="LiveId" clId="{3C2A00DD-D0BB-4502-AC03-B7D7CA599D2A}" dt="2021-01-22T04:42:38.252" v="72"/>
          <ac:spMkLst>
            <pc:docMk/>
            <pc:sldMk cId="2411014447" sldId="286"/>
            <ac:spMk id="2" creationId="{5AEBEB1B-C1CB-48E3-B564-068CB6F3C800}"/>
          </ac:spMkLst>
        </pc:spChg>
      </pc:sldChg>
      <pc:sldChg chg="delSp modSp mod">
        <pc:chgData name="서 지원" userId="70ab9fdff8f7d558" providerId="LiveId" clId="{3C2A00DD-D0BB-4502-AC03-B7D7CA599D2A}" dt="2021-01-22T04:41:04.253" v="15" actId="478"/>
        <pc:sldMkLst>
          <pc:docMk/>
          <pc:sldMk cId="2351426297" sldId="342"/>
        </pc:sldMkLst>
        <pc:spChg chg="del mod">
          <ac:chgData name="서 지원" userId="70ab9fdff8f7d558" providerId="LiveId" clId="{3C2A00DD-D0BB-4502-AC03-B7D7CA599D2A}" dt="2021-01-22T04:41:04.253" v="15" actId="478"/>
          <ac:spMkLst>
            <pc:docMk/>
            <pc:sldMk cId="2351426297" sldId="342"/>
            <ac:spMk id="17" creationId="{58C0C96F-022A-406B-9698-049C159CC2D5}"/>
          </ac:spMkLst>
        </pc:spChg>
        <pc:spChg chg="mod">
          <ac:chgData name="서 지원" userId="70ab9fdff8f7d558" providerId="LiveId" clId="{3C2A00DD-D0BB-4502-AC03-B7D7CA599D2A}" dt="2021-01-22T04:40:58.084" v="13"/>
          <ac:spMkLst>
            <pc:docMk/>
            <pc:sldMk cId="2351426297" sldId="342"/>
            <ac:spMk id="18" creationId="{CFBF900E-AD43-4D57-BCAE-EDDCD1FDAA4E}"/>
          </ac:spMkLst>
        </pc:spChg>
      </pc:sldChg>
      <pc:sldChg chg="addSp delSp modSp mod">
        <pc:chgData name="서 지원" userId="70ab9fdff8f7d558" providerId="LiveId" clId="{3C2A00DD-D0BB-4502-AC03-B7D7CA599D2A}" dt="2021-01-22T06:19:20.957" v="1308" actId="1076"/>
        <pc:sldMkLst>
          <pc:docMk/>
          <pc:sldMk cId="1809059536" sldId="357"/>
        </pc:sldMkLst>
        <pc:spChg chg="add mod">
          <ac:chgData name="서 지원" userId="70ab9fdff8f7d558" providerId="LiveId" clId="{3C2A00DD-D0BB-4502-AC03-B7D7CA599D2A}" dt="2021-01-22T06:19:04.017" v="1279" actId="1076"/>
          <ac:spMkLst>
            <pc:docMk/>
            <pc:sldMk cId="1809059536" sldId="357"/>
            <ac:spMk id="14" creationId="{574E91F2-183C-4B31-8249-33C1D23E308B}"/>
          </ac:spMkLst>
        </pc:spChg>
        <pc:spChg chg="add mod">
          <ac:chgData name="서 지원" userId="70ab9fdff8f7d558" providerId="LiveId" clId="{3C2A00DD-D0BB-4502-AC03-B7D7CA599D2A}" dt="2021-01-22T06:19:20.957" v="1308" actId="1076"/>
          <ac:spMkLst>
            <pc:docMk/>
            <pc:sldMk cId="1809059536" sldId="357"/>
            <ac:spMk id="15" creationId="{C9599722-3B4D-4CC4-A5C3-85AD6811B5E3}"/>
          </ac:spMkLst>
        </pc:spChg>
        <pc:picChg chg="add del mod">
          <ac:chgData name="서 지원" userId="70ab9fdff8f7d558" providerId="LiveId" clId="{3C2A00DD-D0BB-4502-AC03-B7D7CA599D2A}" dt="2021-01-22T04:46:27.316" v="189" actId="478"/>
          <ac:picMkLst>
            <pc:docMk/>
            <pc:sldMk cId="1809059536" sldId="357"/>
            <ac:picMk id="5" creationId="{63262DDF-E8A6-422D-9D00-27DE1D550691}"/>
          </ac:picMkLst>
        </pc:picChg>
        <pc:picChg chg="add mod">
          <ac:chgData name="서 지원" userId="70ab9fdff8f7d558" providerId="LiveId" clId="{3C2A00DD-D0BB-4502-AC03-B7D7CA599D2A}" dt="2021-01-22T04:47:48.574" v="210" actId="14100"/>
          <ac:picMkLst>
            <pc:docMk/>
            <pc:sldMk cId="1809059536" sldId="357"/>
            <ac:picMk id="7" creationId="{CD451AF6-0B70-49B8-9279-37FDDE6064E4}"/>
          </ac:picMkLst>
        </pc:picChg>
        <pc:picChg chg="add mod">
          <ac:chgData name="서 지원" userId="70ab9fdff8f7d558" providerId="LiveId" clId="{3C2A00DD-D0BB-4502-AC03-B7D7CA599D2A}" dt="2021-01-22T04:46:09.458" v="186" actId="1076"/>
          <ac:picMkLst>
            <pc:docMk/>
            <pc:sldMk cId="1809059536" sldId="357"/>
            <ac:picMk id="9" creationId="{F641CAB2-5FA0-43C7-AD45-9F20E61AF33A}"/>
          </ac:picMkLst>
        </pc:picChg>
        <pc:picChg chg="add mod">
          <ac:chgData name="서 지원" userId="70ab9fdff8f7d558" providerId="LiveId" clId="{3C2A00DD-D0BB-4502-AC03-B7D7CA599D2A}" dt="2021-01-22T04:47:38.912" v="208" actId="1076"/>
          <ac:picMkLst>
            <pc:docMk/>
            <pc:sldMk cId="1809059536" sldId="357"/>
            <ac:picMk id="11" creationId="{E878911B-FDB8-4314-B971-C1FF5667CC20}"/>
          </ac:picMkLst>
        </pc:picChg>
        <pc:picChg chg="add mod">
          <ac:chgData name="서 지원" userId="70ab9fdff8f7d558" providerId="LiveId" clId="{3C2A00DD-D0BB-4502-AC03-B7D7CA599D2A}" dt="2021-01-22T04:47:15.122" v="205" actId="1076"/>
          <ac:picMkLst>
            <pc:docMk/>
            <pc:sldMk cId="1809059536" sldId="357"/>
            <ac:picMk id="13" creationId="{16BDFA07-DA56-4D90-91DF-B5D3AD89A726}"/>
          </ac:picMkLst>
        </pc:picChg>
      </pc:sldChg>
      <pc:sldChg chg="modSp mod">
        <pc:chgData name="서 지원" userId="70ab9fdff8f7d558" providerId="LiveId" clId="{3C2A00DD-D0BB-4502-AC03-B7D7CA599D2A}" dt="2021-01-25T01:58:26.115" v="1557" actId="207"/>
        <pc:sldMkLst>
          <pc:docMk/>
          <pc:sldMk cId="3392465593" sldId="359"/>
        </pc:sldMkLst>
        <pc:spChg chg="mod">
          <ac:chgData name="서 지원" userId="70ab9fdff8f7d558" providerId="LiveId" clId="{3C2A00DD-D0BB-4502-AC03-B7D7CA599D2A}" dt="2021-01-25T01:58:26.115" v="1557" actId="207"/>
          <ac:spMkLst>
            <pc:docMk/>
            <pc:sldMk cId="3392465593" sldId="359"/>
            <ac:spMk id="10" creationId="{86881249-C988-4013-BA33-7612674F027F}"/>
          </ac:spMkLst>
        </pc:spChg>
      </pc:sldChg>
      <pc:sldChg chg="modSp mod">
        <pc:chgData name="서 지원" userId="70ab9fdff8f7d558" providerId="LiveId" clId="{3C2A00DD-D0BB-4502-AC03-B7D7CA599D2A}" dt="2021-01-22T06:14:47.369" v="955"/>
        <pc:sldMkLst>
          <pc:docMk/>
          <pc:sldMk cId="2706991813" sldId="361"/>
        </pc:sldMkLst>
        <pc:spChg chg="mod">
          <ac:chgData name="서 지원" userId="70ab9fdff8f7d558" providerId="LiveId" clId="{3C2A00DD-D0BB-4502-AC03-B7D7CA599D2A}" dt="2021-01-22T06:14:47.369" v="955"/>
          <ac:spMkLst>
            <pc:docMk/>
            <pc:sldMk cId="2706991813" sldId="361"/>
            <ac:spMk id="2" creationId="{5AEBEB1B-C1CB-48E3-B564-068CB6F3C800}"/>
          </ac:spMkLst>
        </pc:spChg>
      </pc:sldChg>
      <pc:sldChg chg="modSp mod">
        <pc:chgData name="서 지원" userId="70ab9fdff8f7d558" providerId="LiveId" clId="{3C2A00DD-D0BB-4502-AC03-B7D7CA599D2A}" dt="2021-01-22T06:14:55.159" v="990" actId="20577"/>
        <pc:sldMkLst>
          <pc:docMk/>
          <pc:sldMk cId="3326179074" sldId="495"/>
        </pc:sldMkLst>
        <pc:spChg chg="mod">
          <ac:chgData name="서 지원" userId="70ab9fdff8f7d558" providerId="LiveId" clId="{3C2A00DD-D0BB-4502-AC03-B7D7CA599D2A}" dt="2021-01-22T06:14:55.159" v="990" actId="20577"/>
          <ac:spMkLst>
            <pc:docMk/>
            <pc:sldMk cId="3326179074" sldId="495"/>
            <ac:spMk id="10" creationId="{86881249-C988-4013-BA33-7612674F027F}"/>
          </ac:spMkLst>
        </pc:spChg>
      </pc:sldChg>
      <pc:sldChg chg="addSp delSp modSp mod">
        <pc:chgData name="서 지원" userId="70ab9fdff8f7d558" providerId="LiveId" clId="{3C2A00DD-D0BB-4502-AC03-B7D7CA599D2A}" dt="2021-01-22T06:27:09.387" v="1323" actId="1076"/>
        <pc:sldMkLst>
          <pc:docMk/>
          <pc:sldMk cId="3591022984" sldId="496"/>
        </pc:sldMkLst>
        <pc:spChg chg="add mod">
          <ac:chgData name="서 지원" userId="70ab9fdff8f7d558" providerId="LiveId" clId="{3C2A00DD-D0BB-4502-AC03-B7D7CA599D2A}" dt="2021-01-22T06:27:09.387" v="1323" actId="1076"/>
          <ac:spMkLst>
            <pc:docMk/>
            <pc:sldMk cId="3591022984" sldId="496"/>
            <ac:spMk id="6" creationId="{7FE403B7-9B6F-4866-B5CC-FE5400AB9465}"/>
          </ac:spMkLst>
        </pc:spChg>
        <pc:spChg chg="add del mod">
          <ac:chgData name="서 지원" userId="70ab9fdff8f7d558" providerId="LiveId" clId="{3C2A00DD-D0BB-4502-AC03-B7D7CA599D2A}" dt="2021-01-22T06:26:40.253" v="1312" actId="478"/>
          <ac:spMkLst>
            <pc:docMk/>
            <pc:sldMk cId="3591022984" sldId="496"/>
            <ac:spMk id="8" creationId="{61A25700-0E0C-479C-A1F4-8718E9766561}"/>
          </ac:spMkLst>
        </pc:spChg>
        <pc:spChg chg="add del mod">
          <ac:chgData name="서 지원" userId="70ab9fdff8f7d558" providerId="LiveId" clId="{3C2A00DD-D0BB-4502-AC03-B7D7CA599D2A}" dt="2021-01-22T06:26:30.130" v="1309" actId="478"/>
          <ac:spMkLst>
            <pc:docMk/>
            <pc:sldMk cId="3591022984" sldId="496"/>
            <ac:spMk id="9" creationId="{CD20EF5F-6BAF-415B-B352-5441C338D91F}"/>
          </ac:spMkLst>
        </pc:spChg>
        <pc:picChg chg="add del mod">
          <ac:chgData name="서 지원" userId="70ab9fdff8f7d558" providerId="LiveId" clId="{3C2A00DD-D0BB-4502-AC03-B7D7CA599D2A}" dt="2021-01-22T06:27:01.787" v="1320" actId="478"/>
          <ac:picMkLst>
            <pc:docMk/>
            <pc:sldMk cId="3591022984" sldId="496"/>
            <ac:picMk id="5" creationId="{5A9F6396-7D8C-489D-AE16-E495DA00B068}"/>
          </ac:picMkLst>
        </pc:picChg>
        <pc:picChg chg="add del mod">
          <ac:chgData name="서 지원" userId="70ab9fdff8f7d558" providerId="LiveId" clId="{3C2A00DD-D0BB-4502-AC03-B7D7CA599D2A}" dt="2021-01-22T06:26:40.798" v="1313" actId="478"/>
          <ac:picMkLst>
            <pc:docMk/>
            <pc:sldMk cId="3591022984" sldId="496"/>
            <ac:picMk id="7" creationId="{EAA5EDFA-7AA5-4170-BBED-BFE005C36352}"/>
          </ac:picMkLst>
        </pc:picChg>
        <pc:picChg chg="add mod">
          <ac:chgData name="서 지원" userId="70ab9fdff8f7d558" providerId="LiveId" clId="{3C2A00DD-D0BB-4502-AC03-B7D7CA599D2A}" dt="2021-01-22T06:27:04.515" v="1322" actId="1076"/>
          <ac:picMkLst>
            <pc:docMk/>
            <pc:sldMk cId="3591022984" sldId="496"/>
            <ac:picMk id="11" creationId="{2A9A3296-5461-4422-B616-D2F5AA2C566F}"/>
          </ac:picMkLst>
        </pc:picChg>
      </pc:sldChg>
      <pc:sldChg chg="addSp delSp modSp add mod">
        <pc:chgData name="서 지원" userId="70ab9fdff8f7d558" providerId="LiveId" clId="{3C2A00DD-D0BB-4502-AC03-B7D7CA599D2A}" dt="2021-01-22T06:12:40.066" v="774" actId="1076"/>
        <pc:sldMkLst>
          <pc:docMk/>
          <pc:sldMk cId="1808196491" sldId="497"/>
        </pc:sldMkLst>
        <pc:spChg chg="add mod">
          <ac:chgData name="서 지원" userId="70ab9fdff8f7d558" providerId="LiveId" clId="{3C2A00DD-D0BB-4502-AC03-B7D7CA599D2A}" dt="2021-01-22T06:12:40.066" v="774" actId="1076"/>
          <ac:spMkLst>
            <pc:docMk/>
            <pc:sldMk cId="1808196491" sldId="497"/>
            <ac:spMk id="12" creationId="{4CB6F880-8814-4409-A9B1-1F9322533233}"/>
          </ac:spMkLst>
        </pc:spChg>
        <pc:spChg chg="add mod">
          <ac:chgData name="서 지원" userId="70ab9fdff8f7d558" providerId="LiveId" clId="{3C2A00DD-D0BB-4502-AC03-B7D7CA599D2A}" dt="2021-01-22T06:10:57.537" v="756" actId="1582"/>
          <ac:spMkLst>
            <pc:docMk/>
            <pc:sldMk cId="1808196491" sldId="497"/>
            <ac:spMk id="18" creationId="{1F1F070E-E2DD-43E7-888B-D753B978A396}"/>
          </ac:spMkLst>
        </pc:spChg>
        <pc:spChg chg="add mod">
          <ac:chgData name="서 지원" userId="70ab9fdff8f7d558" providerId="LiveId" clId="{3C2A00DD-D0BB-4502-AC03-B7D7CA599D2A}" dt="2021-01-22T06:11:15.106" v="762" actId="1582"/>
          <ac:spMkLst>
            <pc:docMk/>
            <pc:sldMk cId="1808196491" sldId="497"/>
            <ac:spMk id="19" creationId="{5B0D42A4-674D-408F-BCDC-13EF080E696A}"/>
          </ac:spMkLst>
        </pc:spChg>
        <pc:spChg chg="add mod">
          <ac:chgData name="서 지원" userId="70ab9fdff8f7d558" providerId="LiveId" clId="{3C2A00DD-D0BB-4502-AC03-B7D7CA599D2A}" dt="2021-01-22T06:12:32.135" v="773" actId="1582"/>
          <ac:spMkLst>
            <pc:docMk/>
            <pc:sldMk cId="1808196491" sldId="497"/>
            <ac:spMk id="24" creationId="{A5A735B3-B7B2-4EB8-B5A6-4C42E0477E9E}"/>
          </ac:spMkLst>
        </pc:spChg>
        <pc:grpChg chg="add del mod">
          <ac:chgData name="서 지원" userId="70ab9fdff8f7d558" providerId="LiveId" clId="{3C2A00DD-D0BB-4502-AC03-B7D7CA599D2A}" dt="2021-01-22T05:12:22.284" v="334" actId="478"/>
          <ac:grpSpMkLst>
            <pc:docMk/>
            <pc:sldMk cId="1808196491" sldId="497"/>
            <ac:grpSpMk id="10" creationId="{2F0DB8EF-1DD9-49DF-80CF-43DED760825D}"/>
          </ac:grpSpMkLst>
        </pc:grpChg>
        <pc:picChg chg="add mod">
          <ac:chgData name="서 지원" userId="70ab9fdff8f7d558" providerId="LiveId" clId="{3C2A00DD-D0BB-4502-AC03-B7D7CA599D2A}" dt="2021-01-22T04:54:41.809" v="229" actId="164"/>
          <ac:picMkLst>
            <pc:docMk/>
            <pc:sldMk cId="1808196491" sldId="497"/>
            <ac:picMk id="5" creationId="{CE151805-C07D-46B7-A6CD-738D9E5043FD}"/>
          </ac:picMkLst>
        </pc:picChg>
        <pc:picChg chg="del">
          <ac:chgData name="서 지원" userId="70ab9fdff8f7d558" providerId="LiveId" clId="{3C2A00DD-D0BB-4502-AC03-B7D7CA599D2A}" dt="2021-01-22T04:48:39.824" v="212" actId="478"/>
          <ac:picMkLst>
            <pc:docMk/>
            <pc:sldMk cId="1808196491" sldId="497"/>
            <ac:picMk id="7" creationId="{CD451AF6-0B70-49B8-9279-37FDDE6064E4}"/>
          </ac:picMkLst>
        </pc:picChg>
        <pc:picChg chg="add mod">
          <ac:chgData name="서 지원" userId="70ab9fdff8f7d558" providerId="LiveId" clId="{3C2A00DD-D0BB-4502-AC03-B7D7CA599D2A}" dt="2021-01-22T04:54:41.809" v="229" actId="164"/>
          <ac:picMkLst>
            <pc:docMk/>
            <pc:sldMk cId="1808196491" sldId="497"/>
            <ac:picMk id="8" creationId="{553408E9-C7E6-465B-8D94-568D3ED9579E}"/>
          </ac:picMkLst>
        </pc:picChg>
        <pc:picChg chg="del">
          <ac:chgData name="서 지원" userId="70ab9fdff8f7d558" providerId="LiveId" clId="{3C2A00DD-D0BB-4502-AC03-B7D7CA599D2A}" dt="2021-01-22T04:48:39.824" v="212" actId="478"/>
          <ac:picMkLst>
            <pc:docMk/>
            <pc:sldMk cId="1808196491" sldId="497"/>
            <ac:picMk id="9" creationId="{F641CAB2-5FA0-43C7-AD45-9F20E61AF33A}"/>
          </ac:picMkLst>
        </pc:picChg>
        <pc:picChg chg="del">
          <ac:chgData name="서 지원" userId="70ab9fdff8f7d558" providerId="LiveId" clId="{3C2A00DD-D0BB-4502-AC03-B7D7CA599D2A}" dt="2021-01-22T04:48:39.824" v="212" actId="478"/>
          <ac:picMkLst>
            <pc:docMk/>
            <pc:sldMk cId="1808196491" sldId="497"/>
            <ac:picMk id="11" creationId="{E878911B-FDB8-4314-B971-C1FF5667CC20}"/>
          </ac:picMkLst>
        </pc:picChg>
        <pc:picChg chg="del">
          <ac:chgData name="서 지원" userId="70ab9fdff8f7d558" providerId="LiveId" clId="{3C2A00DD-D0BB-4502-AC03-B7D7CA599D2A}" dt="2021-01-22T04:48:39.824" v="212" actId="478"/>
          <ac:picMkLst>
            <pc:docMk/>
            <pc:sldMk cId="1808196491" sldId="497"/>
            <ac:picMk id="13" creationId="{16BDFA07-DA56-4D90-91DF-B5D3AD89A726}"/>
          </ac:picMkLst>
        </pc:picChg>
        <pc:picChg chg="add mod ord">
          <ac:chgData name="서 지원" userId="70ab9fdff8f7d558" providerId="LiveId" clId="{3C2A00DD-D0BB-4502-AC03-B7D7CA599D2A}" dt="2021-01-22T06:11:01.805" v="759" actId="1076"/>
          <ac:picMkLst>
            <pc:docMk/>
            <pc:sldMk cId="1808196491" sldId="497"/>
            <ac:picMk id="15" creationId="{674F9CF3-E8BA-43E2-B0F7-A93E770CA396}"/>
          </ac:picMkLst>
        </pc:picChg>
        <pc:picChg chg="add mod ord">
          <ac:chgData name="서 지원" userId="70ab9fdff8f7d558" providerId="LiveId" clId="{3C2A00DD-D0BB-4502-AC03-B7D7CA599D2A}" dt="2021-01-22T06:10:30.050" v="749" actId="166"/>
          <ac:picMkLst>
            <pc:docMk/>
            <pc:sldMk cId="1808196491" sldId="497"/>
            <ac:picMk id="17" creationId="{F685D8A0-AC30-4C46-8D1A-64D1B1D4FB8A}"/>
          </ac:picMkLst>
        </pc:picChg>
        <pc:cxnChg chg="add del mod">
          <ac:chgData name="서 지원" userId="70ab9fdff8f7d558" providerId="LiveId" clId="{3C2A00DD-D0BB-4502-AC03-B7D7CA599D2A}" dt="2021-01-22T06:11:31.572" v="764" actId="478"/>
          <ac:cxnSpMkLst>
            <pc:docMk/>
            <pc:sldMk cId="1808196491" sldId="497"/>
            <ac:cxnSpMk id="21" creationId="{E3927FFD-6720-44F6-9082-977111137F24}"/>
          </ac:cxnSpMkLst>
        </pc:cxnChg>
        <pc:cxnChg chg="add mod">
          <ac:chgData name="서 지원" userId="70ab9fdff8f7d558" providerId="LiveId" clId="{3C2A00DD-D0BB-4502-AC03-B7D7CA599D2A}" dt="2021-01-22T06:11:47.449" v="767" actId="1582"/>
          <ac:cxnSpMkLst>
            <pc:docMk/>
            <pc:sldMk cId="1808196491" sldId="497"/>
            <ac:cxnSpMk id="23" creationId="{25A91FCD-88A6-4B92-BF71-5709EE124E25}"/>
          </ac:cxnSpMkLst>
        </pc:cxnChg>
      </pc:sldChg>
      <pc:sldChg chg="addSp delSp modSp add mod">
        <pc:chgData name="서 지원" userId="70ab9fdff8f7d558" providerId="LiveId" clId="{3C2A00DD-D0BB-4502-AC03-B7D7CA599D2A}" dt="2021-01-22T05:42:47.971" v="471" actId="1076"/>
        <pc:sldMkLst>
          <pc:docMk/>
          <pc:sldMk cId="61644251" sldId="498"/>
        </pc:sldMkLst>
        <pc:spChg chg="add mod">
          <ac:chgData name="서 지원" userId="70ab9fdff8f7d558" providerId="LiveId" clId="{3C2A00DD-D0BB-4502-AC03-B7D7CA599D2A}" dt="2021-01-22T05:42:37.232" v="469" actId="20577"/>
          <ac:spMkLst>
            <pc:docMk/>
            <pc:sldMk cId="61644251" sldId="498"/>
            <ac:spMk id="11" creationId="{71D7F8AB-B7B9-4DA0-95DD-4E60FAE43C36}"/>
          </ac:spMkLst>
        </pc:spChg>
        <pc:grpChg chg="add del mod">
          <ac:chgData name="서 지원" userId="70ab9fdff8f7d558" providerId="LiveId" clId="{3C2A00DD-D0BB-4502-AC03-B7D7CA599D2A}" dt="2021-01-22T05:12:46.887" v="343" actId="478"/>
          <ac:grpSpMkLst>
            <pc:docMk/>
            <pc:sldMk cId="61644251" sldId="498"/>
            <ac:grpSpMk id="8" creationId="{C6914A22-5679-44FD-BA7C-17AC928A52A8}"/>
          </ac:grpSpMkLst>
        </pc:grpChg>
        <pc:picChg chg="add mod">
          <ac:chgData name="서 지원" userId="70ab9fdff8f7d558" providerId="LiveId" clId="{3C2A00DD-D0BB-4502-AC03-B7D7CA599D2A}" dt="2021-01-22T05:04:56.518" v="297" actId="164"/>
          <ac:picMkLst>
            <pc:docMk/>
            <pc:sldMk cId="61644251" sldId="498"/>
            <ac:picMk id="5" creationId="{4DB298D5-AAF0-491F-953E-B756533C4696}"/>
          </ac:picMkLst>
        </pc:picChg>
        <pc:picChg chg="add mod">
          <ac:chgData name="서 지원" userId="70ab9fdff8f7d558" providerId="LiveId" clId="{3C2A00DD-D0BB-4502-AC03-B7D7CA599D2A}" dt="2021-01-22T05:04:56.518" v="297" actId="164"/>
          <ac:picMkLst>
            <pc:docMk/>
            <pc:sldMk cId="61644251" sldId="498"/>
            <ac:picMk id="7" creationId="{140C7403-4CEE-4958-B66D-464266FDF098}"/>
          </ac:picMkLst>
        </pc:picChg>
        <pc:picChg chg="add mod modCrop">
          <ac:chgData name="서 지원" userId="70ab9fdff8f7d558" providerId="LiveId" clId="{3C2A00DD-D0BB-4502-AC03-B7D7CA599D2A}" dt="2021-01-22T05:42:47.971" v="471" actId="1076"/>
          <ac:picMkLst>
            <pc:docMk/>
            <pc:sldMk cId="61644251" sldId="498"/>
            <ac:picMk id="10" creationId="{07270B76-6A8B-4E53-B971-8C1EA60BF377}"/>
          </ac:picMkLst>
        </pc:picChg>
      </pc:sldChg>
      <pc:sldChg chg="addSp delSp modSp add mod">
        <pc:chgData name="서 지원" userId="70ab9fdff8f7d558" providerId="LiveId" clId="{3C2A00DD-D0BB-4502-AC03-B7D7CA599D2A}" dt="2021-01-22T06:17:01.019" v="1155" actId="1076"/>
        <pc:sldMkLst>
          <pc:docMk/>
          <pc:sldMk cId="2708521850" sldId="499"/>
        </pc:sldMkLst>
        <pc:spChg chg="add mod">
          <ac:chgData name="서 지원" userId="70ab9fdff8f7d558" providerId="LiveId" clId="{3C2A00DD-D0BB-4502-AC03-B7D7CA599D2A}" dt="2021-01-22T05:43:32.580" v="520"/>
          <ac:spMkLst>
            <pc:docMk/>
            <pc:sldMk cId="2708521850" sldId="499"/>
            <ac:spMk id="10" creationId="{E08D2F1F-830F-4600-8814-78312D17EC76}"/>
          </ac:spMkLst>
        </pc:spChg>
        <pc:spChg chg="add del mod">
          <ac:chgData name="서 지원" userId="70ab9fdff8f7d558" providerId="LiveId" clId="{3C2A00DD-D0BB-4502-AC03-B7D7CA599D2A}" dt="2021-01-22T06:13:47.998" v="780" actId="478"/>
          <ac:spMkLst>
            <pc:docMk/>
            <pc:sldMk cId="2708521850" sldId="499"/>
            <ac:spMk id="11" creationId="{467C0195-82E1-4A9E-A7C0-8C3409DCF936}"/>
          </ac:spMkLst>
        </pc:spChg>
        <pc:picChg chg="add del mod">
          <ac:chgData name="서 지원" userId="70ab9fdff8f7d558" providerId="LiveId" clId="{3C2A00DD-D0BB-4502-AC03-B7D7CA599D2A}" dt="2021-01-22T05:10:02.894" v="320" actId="478"/>
          <ac:picMkLst>
            <pc:docMk/>
            <pc:sldMk cId="2708521850" sldId="499"/>
            <ac:picMk id="5" creationId="{587A7335-37FB-4948-BDF5-BF22ECE4B759}"/>
          </ac:picMkLst>
        </pc:picChg>
        <pc:picChg chg="add del mod">
          <ac:chgData name="서 지원" userId="70ab9fdff8f7d558" providerId="LiveId" clId="{3C2A00DD-D0BB-4502-AC03-B7D7CA599D2A}" dt="2021-01-22T05:10:04.174" v="322" actId="478"/>
          <ac:picMkLst>
            <pc:docMk/>
            <pc:sldMk cId="2708521850" sldId="499"/>
            <ac:picMk id="7" creationId="{75F9E5B9-BAF1-48D3-BE92-5D7E831C737E}"/>
          </ac:picMkLst>
        </pc:picChg>
        <pc:picChg chg="add mod">
          <ac:chgData name="서 지원" userId="70ab9fdff8f7d558" providerId="LiveId" clId="{3C2A00DD-D0BB-4502-AC03-B7D7CA599D2A}" dt="2021-01-22T06:17:01.019" v="1155" actId="1076"/>
          <ac:picMkLst>
            <pc:docMk/>
            <pc:sldMk cId="2708521850" sldId="499"/>
            <ac:picMk id="9" creationId="{7D43DBCF-D7FE-4310-9420-820469779C7D}"/>
          </ac:picMkLst>
        </pc:picChg>
      </pc:sldChg>
      <pc:sldChg chg="addSp modSp add mod">
        <pc:chgData name="서 지원" userId="70ab9fdff8f7d558" providerId="LiveId" clId="{3C2A00DD-D0BB-4502-AC03-B7D7CA599D2A}" dt="2021-01-22T05:44:21.891" v="587" actId="1076"/>
        <pc:sldMkLst>
          <pc:docMk/>
          <pc:sldMk cId="1743148081" sldId="500"/>
        </pc:sldMkLst>
        <pc:spChg chg="add mod">
          <ac:chgData name="서 지원" userId="70ab9fdff8f7d558" providerId="LiveId" clId="{3C2A00DD-D0BB-4502-AC03-B7D7CA599D2A}" dt="2021-01-22T05:44:21.891" v="587" actId="1076"/>
          <ac:spMkLst>
            <pc:docMk/>
            <pc:sldMk cId="1743148081" sldId="500"/>
            <ac:spMk id="6" creationId="{F567E417-CB91-46B6-B970-2D0C05094664}"/>
          </ac:spMkLst>
        </pc:spChg>
        <pc:picChg chg="add mod">
          <ac:chgData name="서 지원" userId="70ab9fdff8f7d558" providerId="LiveId" clId="{3C2A00DD-D0BB-4502-AC03-B7D7CA599D2A}" dt="2021-01-22T05:43:41.155" v="522" actId="14100"/>
          <ac:picMkLst>
            <pc:docMk/>
            <pc:sldMk cId="1743148081" sldId="500"/>
            <ac:picMk id="5" creationId="{81C66563-B574-4B56-9030-310210D74953}"/>
          </ac:picMkLst>
        </pc:picChg>
      </pc:sldChg>
      <pc:sldChg chg="addSp modSp add mod modAnim">
        <pc:chgData name="서 지원" userId="70ab9fdff8f7d558" providerId="LiveId" clId="{3C2A00DD-D0BB-4502-AC03-B7D7CA599D2A}" dt="2021-01-22T05:45:11.645" v="674" actId="1076"/>
        <pc:sldMkLst>
          <pc:docMk/>
          <pc:sldMk cId="1671067348" sldId="501"/>
        </pc:sldMkLst>
        <pc:spChg chg="add mod">
          <ac:chgData name="서 지원" userId="70ab9fdff8f7d558" providerId="LiveId" clId="{3C2A00DD-D0BB-4502-AC03-B7D7CA599D2A}" dt="2021-01-22T05:45:11.645" v="674" actId="1076"/>
          <ac:spMkLst>
            <pc:docMk/>
            <pc:sldMk cId="1671067348" sldId="501"/>
            <ac:spMk id="5" creationId="{BB8B956C-7B24-489C-90C5-2EDC590D1425}"/>
          </ac:spMkLst>
        </pc:spChg>
        <pc:picChg chg="add mod">
          <ac:chgData name="서 지원" userId="70ab9fdff8f7d558" providerId="LiveId" clId="{3C2A00DD-D0BB-4502-AC03-B7D7CA599D2A}" dt="2021-01-22T05:44:28.329" v="590" actId="1076"/>
          <ac:picMkLst>
            <pc:docMk/>
            <pc:sldMk cId="1671067348" sldId="501"/>
            <ac:picMk id="2" creationId="{A1AF5C4D-41D6-4ABB-B70D-68E9156CA1ED}"/>
          </ac:picMkLst>
        </pc:picChg>
      </pc:sldChg>
      <pc:sldChg chg="addSp modSp add mod">
        <pc:chgData name="서 지원" userId="70ab9fdff8f7d558" providerId="LiveId" clId="{3C2A00DD-D0BB-4502-AC03-B7D7CA599D2A}" dt="2021-01-22T06:08:28.940" v="736" actId="1076"/>
        <pc:sldMkLst>
          <pc:docMk/>
          <pc:sldMk cId="2226676331" sldId="502"/>
        </pc:sldMkLst>
        <pc:spChg chg="add mod">
          <ac:chgData name="서 지원" userId="70ab9fdff8f7d558" providerId="LiveId" clId="{3C2A00DD-D0BB-4502-AC03-B7D7CA599D2A}" dt="2021-01-22T06:08:28.940" v="736" actId="1076"/>
          <ac:spMkLst>
            <pc:docMk/>
            <pc:sldMk cId="2226676331" sldId="502"/>
            <ac:spMk id="6" creationId="{C7F1B04E-C05D-474C-967B-75CA2F1AE9A5}"/>
          </ac:spMkLst>
        </pc:spChg>
        <pc:picChg chg="add mod">
          <ac:chgData name="서 지원" userId="70ab9fdff8f7d558" providerId="LiveId" clId="{3C2A00DD-D0BB-4502-AC03-B7D7CA599D2A}" dt="2021-01-22T06:08:08.613" v="683" actId="208"/>
          <ac:picMkLst>
            <pc:docMk/>
            <pc:sldMk cId="2226676331" sldId="502"/>
            <ac:picMk id="5" creationId="{B69E2B12-46F1-4EAA-B727-057D1441F8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fld id="{824D6391-0E5A-4884-96A4-FA37F1719099}" type="datetime4">
              <a:rPr lang="ko-KR" altLang="en-US" sz="18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2021년 1월 25일</a:t>
            </a:fld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녹화_2021_01_22_14_37_25_811">
            <a:hlinkClick r:id="" action="ppaction://media"/>
            <a:extLst>
              <a:ext uri="{FF2B5EF4-FFF2-40B4-BE49-F238E27FC236}">
                <a16:creationId xmlns:a16="http://schemas.microsoft.com/office/drawing/2014/main" id="{A1AF5C4D-41D6-4ABB-B70D-68E9156CA1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0524" y="375130"/>
            <a:ext cx="9688147" cy="5383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B956C-7B24-489C-90C5-2EDC590D1425}"/>
              </a:ext>
            </a:extLst>
          </p:cNvPr>
          <p:cNvSpPr txBox="1"/>
          <p:nvPr/>
        </p:nvSpPr>
        <p:spPr>
          <a:xfrm>
            <a:off x="3911443" y="6191311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재배기 정보 </a:t>
            </a:r>
            <a:r>
              <a:rPr lang="en-US" altLang="ko-KR" dirty="0"/>
              <a:t>-&gt; </a:t>
            </a:r>
            <a:r>
              <a:rPr lang="ko-KR" altLang="en-US" dirty="0"/>
              <a:t>공급 수동 </a:t>
            </a:r>
            <a:r>
              <a:rPr lang="en-US" altLang="ko-KR" dirty="0"/>
              <a:t>1</a:t>
            </a:r>
            <a:r>
              <a:rPr lang="ko-KR" altLang="en-US" dirty="0"/>
              <a:t>회 조건 설정</a:t>
            </a:r>
          </a:p>
        </p:txBody>
      </p:sp>
    </p:spTree>
    <p:extLst>
      <p:ext uri="{BB962C8B-B14F-4D97-AF65-F5344CB8AC3E}">
        <p14:creationId xmlns:p14="http://schemas.microsoft.com/office/powerpoint/2010/main" val="16710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9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E2B12-46F1-4EAA-B727-057D1441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375130"/>
            <a:ext cx="8721558" cy="4519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1B04E-C05D-474C-967B-75CA2F1AE9A5}"/>
              </a:ext>
            </a:extLst>
          </p:cNvPr>
          <p:cNvSpPr txBox="1"/>
          <p:nvPr/>
        </p:nvSpPr>
        <p:spPr>
          <a:xfrm>
            <a:off x="4649931" y="5604042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산소 수동 </a:t>
            </a:r>
            <a:r>
              <a:rPr lang="en-US" altLang="ko-KR" dirty="0"/>
              <a:t>1</a:t>
            </a:r>
            <a:r>
              <a:rPr lang="ko-KR" altLang="en-US" dirty="0"/>
              <a:t>회 공급 화면</a:t>
            </a:r>
          </a:p>
        </p:txBody>
      </p:sp>
    </p:spTree>
    <p:extLst>
      <p:ext uri="{BB962C8B-B14F-4D97-AF65-F5344CB8AC3E}">
        <p14:creationId xmlns:p14="http://schemas.microsoft.com/office/powerpoint/2010/main" val="222667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PROBLEMS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애로사항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클릭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17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문제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403B7-9B6F-4866-B5CC-FE5400AB9465}"/>
              </a:ext>
            </a:extLst>
          </p:cNvPr>
          <p:cNvSpPr txBox="1"/>
          <p:nvPr/>
        </p:nvSpPr>
        <p:spPr>
          <a:xfrm>
            <a:off x="3582027" y="5902461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클릭 이벤트가 추가 되어있는데도 클릭이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9A3296-5461-4422-B616-D2F5AA2C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58" y="239256"/>
            <a:ext cx="580153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2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7239539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정보 화면에 메뉴와 재배기 정보 그림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수정 </a:t>
            </a: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PRESENTAION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지난 주 발표 자료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DateTime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시간 비교하기</a:t>
            </a: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DateTime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시간 비교하기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목록 수정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양액기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센서 보정 화면 추가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정보 화면 추가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수동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공급 화면 추가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451AF6-0B70-49B8-9279-37FDDE60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0" y="2280534"/>
            <a:ext cx="5118437" cy="9305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41CAB2-5FA0-43C7-AD45-9F20E61A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273" y="1719552"/>
            <a:ext cx="5107904" cy="2337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78911B-FDB8-4314-B971-C1FF5667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70" y="3745016"/>
            <a:ext cx="5118437" cy="12707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BDFA07-DA56-4D90-91DF-B5D3AD89A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273" y="4394810"/>
            <a:ext cx="4925844" cy="620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4E91F2-183C-4B31-8249-33C1D23E308B}"/>
              </a:ext>
            </a:extLst>
          </p:cNvPr>
          <p:cNvSpPr txBox="1"/>
          <p:nvPr/>
        </p:nvSpPr>
        <p:spPr>
          <a:xfrm>
            <a:off x="6226340" y="5646821"/>
            <a:ext cx="409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Datetime</a:t>
            </a:r>
            <a:r>
              <a:rPr lang="ko-KR" altLang="en-US" dirty="0"/>
              <a:t>을 이용하여 시간 비교하기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99722-3B4D-4CC4-A5C3-85AD6811B5E3}"/>
              </a:ext>
            </a:extLst>
          </p:cNvPr>
          <p:cNvSpPr txBox="1"/>
          <p:nvPr/>
        </p:nvSpPr>
        <p:spPr>
          <a:xfrm>
            <a:off x="1699407" y="5646821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날짜 숫자로 바꾸기</a:t>
            </a:r>
          </a:p>
        </p:txBody>
      </p:sp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6F880-8814-4409-A9B1-1F9322533233}"/>
              </a:ext>
            </a:extLst>
          </p:cNvPr>
          <p:cNvSpPr txBox="1"/>
          <p:nvPr/>
        </p:nvSpPr>
        <p:spPr>
          <a:xfrm>
            <a:off x="210833" y="378290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House </a:t>
            </a:r>
            <a:r>
              <a:rPr lang="ko-KR" altLang="en-US" dirty="0"/>
              <a:t>목록 변경 모습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4F9CF3-E8BA-43E2-B0F7-A93E770C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59" y="1531498"/>
            <a:ext cx="9231441" cy="5161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85D8A0-AC30-4C46-8D1A-64D1B1D4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5" y="164906"/>
            <a:ext cx="7464927" cy="1611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1F070E-E2DD-43E7-888B-D753B978A396}"/>
              </a:ext>
            </a:extLst>
          </p:cNvPr>
          <p:cNvSpPr/>
          <p:nvPr/>
        </p:nvSpPr>
        <p:spPr>
          <a:xfrm>
            <a:off x="1080168" y="566821"/>
            <a:ext cx="3871495" cy="117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0D42A4-674D-408F-BCDC-13EF080E696A}"/>
              </a:ext>
            </a:extLst>
          </p:cNvPr>
          <p:cNvSpPr/>
          <p:nvPr/>
        </p:nvSpPr>
        <p:spPr>
          <a:xfrm>
            <a:off x="10641263" y="2013284"/>
            <a:ext cx="1485229" cy="1415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5A91FCD-88A6-4B92-BF71-5709EE124E25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 rot="16200000" flipH="1">
            <a:off x="6336966" y="-1583156"/>
            <a:ext cx="983247" cy="762534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A735B3-B7B2-4EB8-B5A6-4C42E0477E9E}"/>
              </a:ext>
            </a:extLst>
          </p:cNvPr>
          <p:cNvSpPr/>
          <p:nvPr/>
        </p:nvSpPr>
        <p:spPr>
          <a:xfrm>
            <a:off x="4248592" y="2096168"/>
            <a:ext cx="997176" cy="278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270B76-6A8B-4E53-B971-8C1EA60BF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"/>
          <a:stretch/>
        </p:blipFill>
        <p:spPr>
          <a:xfrm>
            <a:off x="1274750" y="375130"/>
            <a:ext cx="9362985" cy="515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D7F8AB-B7B9-4DA0-95DD-4E60FAE43C36}"/>
              </a:ext>
            </a:extLst>
          </p:cNvPr>
          <p:cNvSpPr txBox="1"/>
          <p:nvPr/>
        </p:nvSpPr>
        <p:spPr>
          <a:xfrm>
            <a:off x="4558264" y="5956027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양액기</a:t>
            </a:r>
            <a:r>
              <a:rPr lang="ko-KR" altLang="en-US" dirty="0"/>
              <a:t> 센서 보정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4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43DBCF-D7FE-4310-9420-82046977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04" y="375130"/>
            <a:ext cx="8585990" cy="5170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D2F1F-830F-4600-8814-78312D17EC76}"/>
              </a:ext>
            </a:extLst>
          </p:cNvPr>
          <p:cNvSpPr txBox="1"/>
          <p:nvPr/>
        </p:nvSpPr>
        <p:spPr>
          <a:xfrm>
            <a:off x="4900496" y="592035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재배기 정보 모습</a:t>
            </a:r>
          </a:p>
        </p:txBody>
      </p:sp>
    </p:spTree>
    <p:extLst>
      <p:ext uri="{BB962C8B-B14F-4D97-AF65-F5344CB8AC3E}">
        <p14:creationId xmlns:p14="http://schemas.microsoft.com/office/powerpoint/2010/main" val="270852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66563-B574-4B56-9030-310210D7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6" y="375129"/>
            <a:ext cx="8720219" cy="4881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7E417-CB91-46B6-B970-2D0C05094664}"/>
              </a:ext>
            </a:extLst>
          </p:cNvPr>
          <p:cNvSpPr txBox="1"/>
          <p:nvPr/>
        </p:nvSpPr>
        <p:spPr>
          <a:xfrm>
            <a:off x="4467685" y="5816995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공급 수동 </a:t>
            </a:r>
            <a:r>
              <a:rPr lang="en-US" altLang="ko-KR" dirty="0"/>
              <a:t>1</a:t>
            </a:r>
            <a:r>
              <a:rPr lang="ko-KR" altLang="en-US" dirty="0"/>
              <a:t>회 조건 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14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226</Words>
  <Application>Microsoft Office PowerPoint</Application>
  <PresentationFormat>와이드스크린</PresentationFormat>
  <Paragraphs>71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Lato</vt:lpstr>
      <vt:lpstr>Nixie</vt:lpstr>
      <vt:lpstr>Poppins SemiBold</vt:lpstr>
      <vt:lpstr>나눔바른고딕</vt:lpstr>
      <vt:lpstr>나눔바른펜</vt:lpstr>
      <vt:lpstr>나눔스퀘어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 지원</cp:lastModifiedBy>
  <cp:revision>41</cp:revision>
  <dcterms:created xsi:type="dcterms:W3CDTF">2019-11-18T18:19:02Z</dcterms:created>
  <dcterms:modified xsi:type="dcterms:W3CDTF">2021-01-25T01:58:27Z</dcterms:modified>
</cp:coreProperties>
</file>