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2" r:id="rId2"/>
    <p:sldId id="260" r:id="rId3"/>
    <p:sldId id="286" r:id="rId4"/>
    <p:sldId id="359" r:id="rId5"/>
    <p:sldId id="503" r:id="rId6"/>
    <p:sldId id="357" r:id="rId7"/>
    <p:sldId id="504" r:id="rId8"/>
    <p:sldId id="497" r:id="rId9"/>
    <p:sldId id="516" r:id="rId10"/>
    <p:sldId id="498" r:id="rId11"/>
    <p:sldId id="499" r:id="rId12"/>
    <p:sldId id="501" r:id="rId13"/>
    <p:sldId id="500" r:id="rId14"/>
    <p:sldId id="502" r:id="rId15"/>
    <p:sldId id="256" r:id="rId16"/>
    <p:sldId id="361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495" r:id="rId29"/>
    <p:sldId id="4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12C"/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9D31E-9FD5-4EA1-B433-124DCB5E4CE4}" v="564" dt="2021-01-29T05:55:56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6494" autoAdjust="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13F9D31E-9FD5-4EA1-B433-124DCB5E4CE4}"/>
    <pc:docChg chg="undo custSel addSld delSld modSld sldOrd">
      <pc:chgData name="서 지원" userId="70ab9fdff8f7d558" providerId="LiveId" clId="{13F9D31E-9FD5-4EA1-B433-124DCB5E4CE4}" dt="2021-01-29T05:55:56.142" v="3209"/>
      <pc:docMkLst>
        <pc:docMk/>
      </pc:docMkLst>
      <pc:sldChg chg="modSp add mod">
        <pc:chgData name="서 지원" userId="70ab9fdff8f7d558" providerId="LiveId" clId="{13F9D31E-9FD5-4EA1-B433-124DCB5E4CE4}" dt="2021-01-29T05:46:28.758" v="2806" actId="14100"/>
        <pc:sldMkLst>
          <pc:docMk/>
          <pc:sldMk cId="2566830457" sldId="256"/>
        </pc:sldMkLst>
        <pc:graphicFrameChg chg="mod modGraphic">
          <ac:chgData name="서 지원" userId="70ab9fdff8f7d558" providerId="LiveId" clId="{13F9D31E-9FD5-4EA1-B433-124DCB5E4CE4}" dt="2021-01-29T05:46:28.758" v="2806" actId="14100"/>
          <ac:graphicFrameMkLst>
            <pc:docMk/>
            <pc:sldMk cId="2566830457" sldId="256"/>
            <ac:graphicFrameMk id="4" creationId="{922D2CDF-811A-497E-9881-256D6160F7A0}"/>
          </ac:graphicFrameMkLst>
        </pc:graphicFrameChg>
      </pc:sldChg>
      <pc:sldChg chg="modSp mod">
        <pc:chgData name="서 지원" userId="70ab9fdff8f7d558" providerId="LiveId" clId="{13F9D31E-9FD5-4EA1-B433-124DCB5E4CE4}" dt="2021-01-29T05:47:27.878" v="2852"/>
        <pc:sldMkLst>
          <pc:docMk/>
          <pc:sldMk cId="2411014447" sldId="286"/>
        </pc:sldMkLst>
        <pc:spChg chg="mod">
          <ac:chgData name="서 지원" userId="70ab9fdff8f7d558" providerId="LiveId" clId="{13F9D31E-9FD5-4EA1-B433-124DCB5E4CE4}" dt="2021-01-29T05:47:27.878" v="2852"/>
          <ac:spMkLst>
            <pc:docMk/>
            <pc:sldMk cId="2411014447" sldId="286"/>
            <ac:spMk id="2" creationId="{5AEBEB1B-C1CB-48E3-B564-068CB6F3C800}"/>
          </ac:spMkLst>
        </pc:spChg>
      </pc:sldChg>
      <pc:sldChg chg="modSp mod">
        <pc:chgData name="서 지원" userId="70ab9fdff8f7d558" providerId="LiveId" clId="{13F9D31E-9FD5-4EA1-B433-124DCB5E4CE4}" dt="2021-01-29T05:47:10.203" v="2817" actId="20577"/>
        <pc:sldMkLst>
          <pc:docMk/>
          <pc:sldMk cId="2351426297" sldId="342"/>
        </pc:sldMkLst>
        <pc:spChg chg="mod">
          <ac:chgData name="서 지원" userId="70ab9fdff8f7d558" providerId="LiveId" clId="{13F9D31E-9FD5-4EA1-B433-124DCB5E4CE4}" dt="2021-01-29T05:47:10.203" v="2817" actId="20577"/>
          <ac:spMkLst>
            <pc:docMk/>
            <pc:sldMk cId="2351426297" sldId="342"/>
            <ac:spMk id="17" creationId="{58C0C96F-022A-406B-9698-049C159CC2D5}"/>
          </ac:spMkLst>
        </pc:spChg>
        <pc:spChg chg="mod">
          <ac:chgData name="서 지원" userId="70ab9fdff8f7d558" providerId="LiveId" clId="{13F9D31E-9FD5-4EA1-B433-124DCB5E4CE4}" dt="2021-01-29T05:47:08.424" v="2816"/>
          <ac:spMkLst>
            <pc:docMk/>
            <pc:sldMk cId="2351426297" sldId="342"/>
            <ac:spMk id="18" creationId="{CFBF900E-AD43-4D57-BCAE-EDDCD1FDAA4E}"/>
          </ac:spMkLst>
        </pc:spChg>
      </pc:sldChg>
      <pc:sldChg chg="addSp delSp modSp mod">
        <pc:chgData name="서 지원" userId="70ab9fdff8f7d558" providerId="LiveId" clId="{13F9D31E-9FD5-4EA1-B433-124DCB5E4CE4}" dt="2021-01-29T05:21:11.231" v="2497" actId="14100"/>
        <pc:sldMkLst>
          <pc:docMk/>
          <pc:sldMk cId="1809059536" sldId="357"/>
        </pc:sldMkLst>
        <pc:spChg chg="add mod">
          <ac:chgData name="서 지원" userId="70ab9fdff8f7d558" providerId="LiveId" clId="{13F9D31E-9FD5-4EA1-B433-124DCB5E4CE4}" dt="2021-01-29T04:47:31.086" v="154" actId="1582"/>
          <ac:spMkLst>
            <pc:docMk/>
            <pc:sldMk cId="1809059536" sldId="357"/>
            <ac:spMk id="6" creationId="{8DB0E7ED-39AB-45F1-8EDF-FE9C55FE36F7}"/>
          </ac:spMkLst>
        </pc:spChg>
        <pc:spChg chg="add mod">
          <ac:chgData name="서 지원" userId="70ab9fdff8f7d558" providerId="LiveId" clId="{13F9D31E-9FD5-4EA1-B433-124DCB5E4CE4}" dt="2021-01-29T04:48:18.118" v="160" actId="14100"/>
          <ac:spMkLst>
            <pc:docMk/>
            <pc:sldMk cId="1809059536" sldId="357"/>
            <ac:spMk id="7" creationId="{1D18998E-43C9-4D44-8452-23C1CC00C014}"/>
          </ac:spMkLst>
        </pc:spChg>
        <pc:spChg chg="add mod">
          <ac:chgData name="서 지원" userId="70ab9fdff8f7d558" providerId="LiveId" clId="{13F9D31E-9FD5-4EA1-B433-124DCB5E4CE4}" dt="2021-01-29T04:48:27.365" v="163" actId="14100"/>
          <ac:spMkLst>
            <pc:docMk/>
            <pc:sldMk cId="1809059536" sldId="357"/>
            <ac:spMk id="8" creationId="{2FF9FE4D-789F-4C6E-B0A2-DE63E1EB7310}"/>
          </ac:spMkLst>
        </pc:spChg>
        <pc:spChg chg="add mod">
          <ac:chgData name="서 지원" userId="70ab9fdff8f7d558" providerId="LiveId" clId="{13F9D31E-9FD5-4EA1-B433-124DCB5E4CE4}" dt="2021-01-29T04:48:44.941" v="168" actId="14100"/>
          <ac:spMkLst>
            <pc:docMk/>
            <pc:sldMk cId="1809059536" sldId="357"/>
            <ac:spMk id="9" creationId="{D7DB7131-6FC8-4505-BC6E-E574EE0FEA0A}"/>
          </ac:spMkLst>
        </pc:spChg>
        <pc:spChg chg="add mod">
          <ac:chgData name="서 지원" userId="70ab9fdff8f7d558" providerId="LiveId" clId="{13F9D31E-9FD5-4EA1-B433-124DCB5E4CE4}" dt="2021-01-29T04:50:25.181" v="247" actId="20577"/>
          <ac:spMkLst>
            <pc:docMk/>
            <pc:sldMk cId="1809059536" sldId="357"/>
            <ac:spMk id="10" creationId="{EEF91D39-04F7-419D-9276-6919348D96FF}"/>
          </ac:spMkLst>
        </pc:spChg>
        <pc:spChg chg="add mod">
          <ac:chgData name="서 지원" userId="70ab9fdff8f7d558" providerId="LiveId" clId="{13F9D31E-9FD5-4EA1-B433-124DCB5E4CE4}" dt="2021-01-29T05:20:54.294" v="2486" actId="1076"/>
          <ac:spMkLst>
            <pc:docMk/>
            <pc:sldMk cId="1809059536" sldId="357"/>
            <ac:spMk id="17" creationId="{71485C38-EBBB-46A1-9AAA-681CB80B1234}"/>
          </ac:spMkLst>
        </pc:spChg>
        <pc:spChg chg="add del">
          <ac:chgData name="서 지원" userId="70ab9fdff8f7d558" providerId="LiveId" clId="{13F9D31E-9FD5-4EA1-B433-124DCB5E4CE4}" dt="2021-01-29T05:20:17.728" v="2476" actId="11529"/>
          <ac:spMkLst>
            <pc:docMk/>
            <pc:sldMk cId="1809059536" sldId="357"/>
            <ac:spMk id="26" creationId="{700F1D8C-430F-4592-957D-B9666CF38693}"/>
          </ac:spMkLst>
        </pc:spChg>
        <pc:spChg chg="add mod">
          <ac:chgData name="서 지원" userId="70ab9fdff8f7d558" providerId="LiveId" clId="{13F9D31E-9FD5-4EA1-B433-124DCB5E4CE4}" dt="2021-01-29T05:20:27.997" v="2481" actId="1076"/>
          <ac:spMkLst>
            <pc:docMk/>
            <pc:sldMk cId="1809059536" sldId="357"/>
            <ac:spMk id="27" creationId="{03EEDEBA-C7B2-4684-A1A8-0D66951BBEFD}"/>
          </ac:spMkLst>
        </pc:spChg>
        <pc:spChg chg="add mod">
          <ac:chgData name="서 지원" userId="70ab9fdff8f7d558" providerId="LiveId" clId="{13F9D31E-9FD5-4EA1-B433-124DCB5E4CE4}" dt="2021-01-29T05:21:07.606" v="2496" actId="1076"/>
          <ac:spMkLst>
            <pc:docMk/>
            <pc:sldMk cId="1809059536" sldId="357"/>
            <ac:spMk id="30" creationId="{C04CE8C4-F0C4-4917-A5C4-AC3C6006C691}"/>
          </ac:spMkLst>
        </pc:spChg>
        <pc:picChg chg="add mod modCrop">
          <ac:chgData name="서 지원" userId="70ab9fdff8f7d558" providerId="LiveId" clId="{13F9D31E-9FD5-4EA1-B433-124DCB5E4CE4}" dt="2021-01-29T05:20:23.454" v="2480" actId="1076"/>
          <ac:picMkLst>
            <pc:docMk/>
            <pc:sldMk cId="1809059536" sldId="357"/>
            <ac:picMk id="5" creationId="{942D7598-1002-46CB-B773-6E4A0FF28A35}"/>
          </ac:picMkLst>
        </pc:picChg>
        <pc:cxnChg chg="add del mod">
          <ac:chgData name="서 지원" userId="70ab9fdff8f7d558" providerId="LiveId" clId="{13F9D31E-9FD5-4EA1-B433-124DCB5E4CE4}" dt="2021-01-29T04:49:35.229" v="211" actId="21"/>
          <ac:cxnSpMkLst>
            <pc:docMk/>
            <pc:sldMk cId="1809059536" sldId="357"/>
            <ac:cxnSpMk id="12" creationId="{03C9730F-D593-491D-A056-25CA6E268A26}"/>
          </ac:cxnSpMkLst>
        </pc:cxnChg>
        <pc:cxnChg chg="add mod">
          <ac:chgData name="서 지원" userId="70ab9fdff8f7d558" providerId="LiveId" clId="{13F9D31E-9FD5-4EA1-B433-124DCB5E4CE4}" dt="2021-01-29T04:50:25.181" v="247" actId="20577"/>
          <ac:cxnSpMkLst>
            <pc:docMk/>
            <pc:sldMk cId="1809059536" sldId="357"/>
            <ac:cxnSpMk id="16" creationId="{210F3C04-6CC2-4849-8D20-4F2197F784F2}"/>
          </ac:cxnSpMkLst>
        </pc:cxnChg>
        <pc:cxnChg chg="add del mod">
          <ac:chgData name="서 지원" userId="70ab9fdff8f7d558" providerId="LiveId" clId="{13F9D31E-9FD5-4EA1-B433-124DCB5E4CE4}" dt="2021-01-29T04:50:43.462" v="249" actId="478"/>
          <ac:cxnSpMkLst>
            <pc:docMk/>
            <pc:sldMk cId="1809059536" sldId="357"/>
            <ac:cxnSpMk id="19" creationId="{46737AEE-ECCF-474A-92F2-B0DB057298A4}"/>
          </ac:cxnSpMkLst>
        </pc:cxnChg>
        <pc:cxnChg chg="add mod">
          <ac:chgData name="서 지원" userId="70ab9fdff8f7d558" providerId="LiveId" clId="{13F9D31E-9FD5-4EA1-B433-124DCB5E4CE4}" dt="2021-01-29T04:51:00.020" v="252" actId="1582"/>
          <ac:cxnSpMkLst>
            <pc:docMk/>
            <pc:sldMk cId="1809059536" sldId="357"/>
            <ac:cxnSpMk id="21" creationId="{0AA24BBE-FE26-4EE3-BD4F-20E98DB76783}"/>
          </ac:cxnSpMkLst>
        </pc:cxnChg>
        <pc:cxnChg chg="add mod">
          <ac:chgData name="서 지원" userId="70ab9fdff8f7d558" providerId="LiveId" clId="{13F9D31E-9FD5-4EA1-B433-124DCB5E4CE4}" dt="2021-01-29T04:51:13.317" v="255" actId="1582"/>
          <ac:cxnSpMkLst>
            <pc:docMk/>
            <pc:sldMk cId="1809059536" sldId="357"/>
            <ac:cxnSpMk id="23" creationId="{AD6ED8E0-712D-4B9F-9095-F460D4A311C5}"/>
          </ac:cxnSpMkLst>
        </pc:cxnChg>
        <pc:cxnChg chg="add mod">
          <ac:chgData name="서 지원" userId="70ab9fdff8f7d558" providerId="LiveId" clId="{13F9D31E-9FD5-4EA1-B433-124DCB5E4CE4}" dt="2021-01-29T05:20:54.294" v="2486" actId="1076"/>
          <ac:cxnSpMkLst>
            <pc:docMk/>
            <pc:sldMk cId="1809059536" sldId="357"/>
            <ac:cxnSpMk id="25" creationId="{F252B1AC-53A3-41BD-813C-E1B84C302EC5}"/>
          </ac:cxnSpMkLst>
        </pc:cxnChg>
        <pc:cxnChg chg="add mod">
          <ac:chgData name="서 지원" userId="70ab9fdff8f7d558" providerId="LiveId" clId="{13F9D31E-9FD5-4EA1-B433-124DCB5E4CE4}" dt="2021-01-29T05:21:11.231" v="2497" actId="14100"/>
          <ac:cxnSpMkLst>
            <pc:docMk/>
            <pc:sldMk cId="1809059536" sldId="357"/>
            <ac:cxnSpMk id="29" creationId="{AE2627B5-EC00-491E-AC31-30AB2A72E599}"/>
          </ac:cxnSpMkLst>
        </pc:cxnChg>
      </pc:sldChg>
      <pc:sldChg chg="modSp mod">
        <pc:chgData name="서 지원" userId="70ab9fdff8f7d558" providerId="LiveId" clId="{13F9D31E-9FD5-4EA1-B433-124DCB5E4CE4}" dt="2021-01-29T05:47:25.048" v="2845"/>
        <pc:sldMkLst>
          <pc:docMk/>
          <pc:sldMk cId="3392465593" sldId="359"/>
        </pc:sldMkLst>
        <pc:spChg chg="mod">
          <ac:chgData name="서 지원" userId="70ab9fdff8f7d558" providerId="LiveId" clId="{13F9D31E-9FD5-4EA1-B433-124DCB5E4CE4}" dt="2021-01-29T05:47:25.048" v="2845"/>
          <ac:spMkLst>
            <pc:docMk/>
            <pc:sldMk cId="3392465593" sldId="359"/>
            <ac:spMk id="10" creationId="{86881249-C988-4013-BA33-7612674F027F}"/>
          </ac:spMkLst>
        </pc:spChg>
        <pc:spChg chg="mod">
          <ac:chgData name="서 지원" userId="70ab9fdff8f7d558" providerId="LiveId" clId="{13F9D31E-9FD5-4EA1-B433-124DCB5E4CE4}" dt="2021-01-29T05:09:01.600" v="1566" actId="1076"/>
          <ac:spMkLst>
            <pc:docMk/>
            <pc:sldMk cId="3392465593" sldId="359"/>
            <ac:spMk id="55" creationId="{AD9E6EA2-BADB-4655-AB9A-3A8DDAEE2D0E}"/>
          </ac:spMkLst>
        </pc:spChg>
      </pc:sldChg>
      <pc:sldChg chg="modSp mod">
        <pc:chgData name="서 지원" userId="70ab9fdff8f7d558" providerId="LiveId" clId="{13F9D31E-9FD5-4EA1-B433-124DCB5E4CE4}" dt="2021-01-29T05:23:42.734" v="2565"/>
        <pc:sldMkLst>
          <pc:docMk/>
          <pc:sldMk cId="2706991813" sldId="361"/>
        </pc:sldMkLst>
        <pc:spChg chg="mod">
          <ac:chgData name="서 지원" userId="70ab9fdff8f7d558" providerId="LiveId" clId="{13F9D31E-9FD5-4EA1-B433-124DCB5E4CE4}" dt="2021-01-29T05:23:42.734" v="2565"/>
          <ac:spMkLst>
            <pc:docMk/>
            <pc:sldMk cId="2706991813" sldId="361"/>
            <ac:spMk id="2" creationId="{5AEBEB1B-C1CB-48E3-B564-068CB6F3C800}"/>
          </ac:spMkLst>
        </pc:spChg>
      </pc:sldChg>
      <pc:sldChg chg="del">
        <pc:chgData name="서 지원" userId="70ab9fdff8f7d558" providerId="LiveId" clId="{13F9D31E-9FD5-4EA1-B433-124DCB5E4CE4}" dt="2021-01-29T05:24:13.239" v="2567" actId="47"/>
        <pc:sldMkLst>
          <pc:docMk/>
          <pc:sldMk cId="511447415" sldId="366"/>
        </pc:sldMkLst>
      </pc:sldChg>
      <pc:sldChg chg="add del">
        <pc:chgData name="서 지원" userId="70ab9fdff8f7d558" providerId="LiveId" clId="{13F9D31E-9FD5-4EA1-B433-124DCB5E4CE4}" dt="2021-01-29T05:24:10.837" v="2566"/>
        <pc:sldMkLst>
          <pc:docMk/>
          <pc:sldMk cId="3326179074" sldId="495"/>
        </pc:sldMkLst>
      </pc:sldChg>
      <pc:sldChg chg="add del">
        <pc:chgData name="서 지원" userId="70ab9fdff8f7d558" providerId="LiveId" clId="{13F9D31E-9FD5-4EA1-B433-124DCB5E4CE4}" dt="2021-01-29T05:24:10.837" v="2566"/>
        <pc:sldMkLst>
          <pc:docMk/>
          <pc:sldMk cId="3591022984" sldId="496"/>
        </pc:sldMkLst>
      </pc:sldChg>
      <pc:sldChg chg="addSp delSp modSp add del mod">
        <pc:chgData name="서 지원" userId="70ab9fdff8f7d558" providerId="LiveId" clId="{13F9D31E-9FD5-4EA1-B433-124DCB5E4CE4}" dt="2021-01-29T05:53:42.117" v="3066" actId="1076"/>
        <pc:sldMkLst>
          <pc:docMk/>
          <pc:sldMk cId="3282202088" sldId="497"/>
        </pc:sldMkLst>
        <pc:spChg chg="add mod">
          <ac:chgData name="서 지원" userId="70ab9fdff8f7d558" providerId="LiveId" clId="{13F9D31E-9FD5-4EA1-B433-124DCB5E4CE4}" dt="2021-01-29T05:53:42.117" v="3066" actId="1076"/>
          <ac:spMkLst>
            <pc:docMk/>
            <pc:sldMk cId="3282202088" sldId="497"/>
            <ac:spMk id="7" creationId="{7F1376C5-FF7D-4669-90B9-95A13A039E51}"/>
          </ac:spMkLst>
        </pc:spChg>
        <pc:picChg chg="del">
          <ac:chgData name="서 지원" userId="70ab9fdff8f7d558" providerId="LiveId" clId="{13F9D31E-9FD5-4EA1-B433-124DCB5E4CE4}" dt="2021-01-29T04:09:44.703" v="122" actId="478"/>
          <ac:picMkLst>
            <pc:docMk/>
            <pc:sldMk cId="3282202088" sldId="497"/>
            <ac:picMk id="5" creationId="{942D7598-1002-46CB-B773-6E4A0FF28A35}"/>
          </ac:picMkLst>
        </pc:picChg>
        <pc:picChg chg="add mod modCrop">
          <ac:chgData name="서 지원" userId="70ab9fdff8f7d558" providerId="LiveId" clId="{13F9D31E-9FD5-4EA1-B433-124DCB5E4CE4}" dt="2021-01-29T04:53:49.264" v="356" actId="1076"/>
          <ac:picMkLst>
            <pc:docMk/>
            <pc:sldMk cId="3282202088" sldId="497"/>
            <ac:picMk id="6" creationId="{40953583-2944-4B16-8CD8-C978538B9CFF}"/>
          </ac:picMkLst>
        </pc:picChg>
        <pc:picChg chg="add del mod">
          <ac:chgData name="서 지원" userId="70ab9fdff8f7d558" providerId="LiveId" clId="{13F9D31E-9FD5-4EA1-B433-124DCB5E4CE4}" dt="2021-01-29T05:13:37.167" v="1916" actId="478"/>
          <ac:picMkLst>
            <pc:docMk/>
            <pc:sldMk cId="3282202088" sldId="497"/>
            <ac:picMk id="8" creationId="{9562D47C-7C69-48A0-8D70-D1249363D9C7}"/>
          </ac:picMkLst>
        </pc:picChg>
        <pc:picChg chg="add del">
          <ac:chgData name="서 지원" userId="70ab9fdff8f7d558" providerId="LiveId" clId="{13F9D31E-9FD5-4EA1-B433-124DCB5E4CE4}" dt="2021-01-29T05:53:08.352" v="3054" actId="478"/>
          <ac:picMkLst>
            <pc:docMk/>
            <pc:sldMk cId="3282202088" sldId="497"/>
            <ac:picMk id="10" creationId="{09C074B1-F469-4EB7-B9D9-DB778553BE94}"/>
          </ac:picMkLst>
        </pc:picChg>
      </pc:sldChg>
      <pc:sldChg chg="addSp modSp add mod">
        <pc:chgData name="서 지원" userId="70ab9fdff8f7d558" providerId="LiveId" clId="{13F9D31E-9FD5-4EA1-B433-124DCB5E4CE4}" dt="2021-01-29T05:50:16.035" v="3049" actId="1076"/>
        <pc:sldMkLst>
          <pc:docMk/>
          <pc:sldMk cId="4044542382" sldId="498"/>
        </pc:sldMkLst>
        <pc:spChg chg="add mod">
          <ac:chgData name="서 지원" userId="70ab9fdff8f7d558" providerId="LiveId" clId="{13F9D31E-9FD5-4EA1-B433-124DCB5E4CE4}" dt="2021-01-29T04:54:18.821" v="425" actId="1076"/>
          <ac:spMkLst>
            <pc:docMk/>
            <pc:sldMk cId="4044542382" sldId="498"/>
            <ac:spMk id="6" creationId="{A9345366-5FE2-4BF2-8EA7-F01BBC4BCC03}"/>
          </ac:spMkLst>
        </pc:spChg>
        <pc:spChg chg="add mod">
          <ac:chgData name="서 지원" userId="70ab9fdff8f7d558" providerId="LiveId" clId="{13F9D31E-9FD5-4EA1-B433-124DCB5E4CE4}" dt="2021-01-29T05:49:30.612" v="2938" actId="1582"/>
          <ac:spMkLst>
            <pc:docMk/>
            <pc:sldMk cId="4044542382" sldId="498"/>
            <ac:spMk id="7" creationId="{8E5B8B6D-9CE8-4D3B-B449-25D9A798D45D}"/>
          </ac:spMkLst>
        </pc:spChg>
        <pc:spChg chg="add mod">
          <ac:chgData name="서 지원" userId="70ab9fdff8f7d558" providerId="LiveId" clId="{13F9D31E-9FD5-4EA1-B433-124DCB5E4CE4}" dt="2021-01-29T05:50:16.035" v="3049" actId="1076"/>
          <ac:spMkLst>
            <pc:docMk/>
            <pc:sldMk cId="4044542382" sldId="498"/>
            <ac:spMk id="10" creationId="{19CBA955-1C67-47FF-AFD8-5CE4364BD0D9}"/>
          </ac:spMkLst>
        </pc:spChg>
        <pc:picChg chg="add mod modCrop">
          <ac:chgData name="서 지원" userId="70ab9fdff8f7d558" providerId="LiveId" clId="{13F9D31E-9FD5-4EA1-B433-124DCB5E4CE4}" dt="2021-01-29T04:54:02.798" v="359" actId="208"/>
          <ac:picMkLst>
            <pc:docMk/>
            <pc:sldMk cId="4044542382" sldId="498"/>
            <ac:picMk id="5" creationId="{49756415-2125-4D80-92FC-D84CEB4B1552}"/>
          </ac:picMkLst>
        </pc:picChg>
        <pc:cxnChg chg="add mod">
          <ac:chgData name="서 지원" userId="70ab9fdff8f7d558" providerId="LiveId" clId="{13F9D31E-9FD5-4EA1-B433-124DCB5E4CE4}" dt="2021-01-29T05:49:25.614" v="2937" actId="1582"/>
          <ac:cxnSpMkLst>
            <pc:docMk/>
            <pc:sldMk cId="4044542382" sldId="498"/>
            <ac:cxnSpMk id="9" creationId="{0A9CFF90-4875-4E44-99B0-39FA35F3CB6F}"/>
          </ac:cxnSpMkLst>
        </pc:cxnChg>
      </pc:sldChg>
      <pc:sldChg chg="addSp modSp add mod">
        <pc:chgData name="서 지원" userId="70ab9fdff8f7d558" providerId="LiveId" clId="{13F9D31E-9FD5-4EA1-B433-124DCB5E4CE4}" dt="2021-01-29T04:55:01.269" v="462" actId="1076"/>
        <pc:sldMkLst>
          <pc:docMk/>
          <pc:sldMk cId="575409346" sldId="499"/>
        </pc:sldMkLst>
        <pc:spChg chg="add mod">
          <ac:chgData name="서 지원" userId="70ab9fdff8f7d558" providerId="LiveId" clId="{13F9D31E-9FD5-4EA1-B433-124DCB5E4CE4}" dt="2021-01-29T04:55:01.269" v="462" actId="1076"/>
          <ac:spMkLst>
            <pc:docMk/>
            <pc:sldMk cId="575409346" sldId="499"/>
            <ac:spMk id="6" creationId="{2954892E-CDD5-401A-A7C1-D271943F3BA5}"/>
          </ac:spMkLst>
        </pc:spChg>
        <pc:picChg chg="add mod modCrop">
          <ac:chgData name="서 지원" userId="70ab9fdff8f7d558" providerId="LiveId" clId="{13F9D31E-9FD5-4EA1-B433-124DCB5E4CE4}" dt="2021-01-29T04:54:46.316" v="428" actId="1076"/>
          <ac:picMkLst>
            <pc:docMk/>
            <pc:sldMk cId="575409346" sldId="499"/>
            <ac:picMk id="5" creationId="{FBE20CB4-0AB8-42C9-81DB-D5D74E59F5CF}"/>
          </ac:picMkLst>
        </pc:picChg>
      </pc:sldChg>
      <pc:sldChg chg="addSp delSp modSp add mod ord">
        <pc:chgData name="서 지원" userId="70ab9fdff8f7d558" providerId="LiveId" clId="{13F9D31E-9FD5-4EA1-B433-124DCB5E4CE4}" dt="2021-01-29T05:23:25.494" v="2542" actId="1076"/>
        <pc:sldMkLst>
          <pc:docMk/>
          <pc:sldMk cId="3674763858" sldId="500"/>
        </pc:sldMkLst>
        <pc:spChg chg="add mod">
          <ac:chgData name="서 지원" userId="70ab9fdff8f7d558" providerId="LiveId" clId="{13F9D31E-9FD5-4EA1-B433-124DCB5E4CE4}" dt="2021-01-29T05:23:25.494" v="2542" actId="1076"/>
          <ac:spMkLst>
            <pc:docMk/>
            <pc:sldMk cId="3674763858" sldId="500"/>
            <ac:spMk id="6" creationId="{3447DA66-1341-41D9-A05C-E2CB5A61BF02}"/>
          </ac:spMkLst>
        </pc:spChg>
        <pc:picChg chg="add del mod ord modCrop">
          <ac:chgData name="서 지원" userId="70ab9fdff8f7d558" providerId="LiveId" clId="{13F9D31E-9FD5-4EA1-B433-124DCB5E4CE4}" dt="2021-01-29T04:59:23.553" v="634" actId="478"/>
          <ac:picMkLst>
            <pc:docMk/>
            <pc:sldMk cId="3674763858" sldId="500"/>
            <ac:picMk id="5" creationId="{DCE9B73A-1407-4D08-AC7A-DBF954D1AB00}"/>
          </ac:picMkLst>
        </pc:picChg>
        <pc:picChg chg="add del mod">
          <ac:chgData name="서 지원" userId="70ab9fdff8f7d558" providerId="LiveId" clId="{13F9D31E-9FD5-4EA1-B433-124DCB5E4CE4}" dt="2021-01-29T04:59:00.254" v="627" actId="478"/>
          <ac:picMkLst>
            <pc:docMk/>
            <pc:sldMk cId="3674763858" sldId="500"/>
            <ac:picMk id="7" creationId="{3E2C1A49-3502-4BBA-B7ED-37D8AA538390}"/>
          </ac:picMkLst>
        </pc:picChg>
        <pc:picChg chg="add mod">
          <ac:chgData name="서 지원" userId="70ab9fdff8f7d558" providerId="LiveId" clId="{13F9D31E-9FD5-4EA1-B433-124DCB5E4CE4}" dt="2021-01-29T05:00:09.061" v="655" actId="1076"/>
          <ac:picMkLst>
            <pc:docMk/>
            <pc:sldMk cId="3674763858" sldId="500"/>
            <ac:picMk id="9" creationId="{1ADF5BB1-267A-4FCD-8027-8092AD0F447B}"/>
          </ac:picMkLst>
        </pc:picChg>
        <pc:picChg chg="add del mod">
          <ac:chgData name="서 지원" userId="70ab9fdff8f7d558" providerId="LiveId" clId="{13F9D31E-9FD5-4EA1-B433-124DCB5E4CE4}" dt="2021-01-29T04:59:58.502" v="652" actId="478"/>
          <ac:picMkLst>
            <pc:docMk/>
            <pc:sldMk cId="3674763858" sldId="500"/>
            <ac:picMk id="11" creationId="{41017F39-F01E-4631-BFDF-16AB35512806}"/>
          </ac:picMkLst>
        </pc:picChg>
      </pc:sldChg>
      <pc:sldChg chg="addSp modSp add mod">
        <pc:chgData name="서 지원" userId="70ab9fdff8f7d558" providerId="LiveId" clId="{13F9D31E-9FD5-4EA1-B433-124DCB5E4CE4}" dt="2021-01-29T04:56:39.125" v="615" actId="1076"/>
        <pc:sldMkLst>
          <pc:docMk/>
          <pc:sldMk cId="3055771855" sldId="501"/>
        </pc:sldMkLst>
        <pc:spChg chg="add mod">
          <ac:chgData name="서 지원" userId="70ab9fdff8f7d558" providerId="LiveId" clId="{13F9D31E-9FD5-4EA1-B433-124DCB5E4CE4}" dt="2021-01-29T04:56:37.062" v="614" actId="1076"/>
          <ac:spMkLst>
            <pc:docMk/>
            <pc:sldMk cId="3055771855" sldId="501"/>
            <ac:spMk id="6" creationId="{9D9CB78F-A89D-42F1-8DDA-EB3A6D0B21BB}"/>
          </ac:spMkLst>
        </pc:spChg>
        <pc:picChg chg="add mod modCrop">
          <ac:chgData name="서 지원" userId="70ab9fdff8f7d558" providerId="LiveId" clId="{13F9D31E-9FD5-4EA1-B433-124DCB5E4CE4}" dt="2021-01-29T04:56:39.125" v="615" actId="1076"/>
          <ac:picMkLst>
            <pc:docMk/>
            <pc:sldMk cId="3055771855" sldId="501"/>
            <ac:picMk id="5" creationId="{CD4CE871-6E33-4B81-96F0-2CB2D41C9D62}"/>
          </ac:picMkLst>
        </pc:picChg>
      </pc:sldChg>
      <pc:sldChg chg="addSp modSp add mod">
        <pc:chgData name="서 지원" userId="70ab9fdff8f7d558" providerId="LiveId" clId="{13F9D31E-9FD5-4EA1-B433-124DCB5E4CE4}" dt="2021-01-29T05:23:06.323" v="2538" actId="1076"/>
        <pc:sldMkLst>
          <pc:docMk/>
          <pc:sldMk cId="3001529269" sldId="502"/>
        </pc:sldMkLst>
        <pc:spChg chg="add mod">
          <ac:chgData name="서 지원" userId="70ab9fdff8f7d558" providerId="LiveId" clId="{13F9D31E-9FD5-4EA1-B433-124DCB5E4CE4}" dt="2021-01-29T05:23:06.323" v="2538" actId="1076"/>
          <ac:spMkLst>
            <pc:docMk/>
            <pc:sldMk cId="3001529269" sldId="502"/>
            <ac:spMk id="6" creationId="{C6A25F18-C962-482A-B005-3A8D7A04739F}"/>
          </ac:spMkLst>
        </pc:spChg>
        <pc:picChg chg="add mod">
          <ac:chgData name="서 지원" userId="70ab9fdff8f7d558" providerId="LiveId" clId="{13F9D31E-9FD5-4EA1-B433-124DCB5E4CE4}" dt="2021-01-29T05:01:28.891" v="874" actId="1076"/>
          <ac:picMkLst>
            <pc:docMk/>
            <pc:sldMk cId="3001529269" sldId="502"/>
            <ac:picMk id="5" creationId="{6EB8B882-A32F-4445-A055-EADE41E793CC}"/>
          </ac:picMkLst>
        </pc:picChg>
      </pc:sldChg>
      <pc:sldChg chg="addSp modSp add mod ord">
        <pc:chgData name="서 지원" userId="70ab9fdff8f7d558" providerId="LiveId" clId="{13F9D31E-9FD5-4EA1-B433-124DCB5E4CE4}" dt="2021-01-29T05:19:29.709" v="2474" actId="1076"/>
        <pc:sldMkLst>
          <pc:docMk/>
          <pc:sldMk cId="2248651542" sldId="503"/>
        </pc:sldMkLst>
        <pc:spChg chg="add mod">
          <ac:chgData name="서 지원" userId="70ab9fdff8f7d558" providerId="LiveId" clId="{13F9D31E-9FD5-4EA1-B433-124DCB5E4CE4}" dt="2021-01-29T05:19:00.097" v="2387" actId="1076"/>
          <ac:spMkLst>
            <pc:docMk/>
            <pc:sldMk cId="2248651542" sldId="503"/>
            <ac:spMk id="2" creationId="{F8469489-793F-488E-A82D-727DD7B6F721}"/>
          </ac:spMkLst>
        </pc:spChg>
        <pc:spChg chg="mod">
          <ac:chgData name="서 지원" userId="70ab9fdff8f7d558" providerId="LiveId" clId="{13F9D31E-9FD5-4EA1-B433-124DCB5E4CE4}" dt="2021-01-29T05:12:23.255" v="1912" actId="1076"/>
          <ac:spMkLst>
            <pc:docMk/>
            <pc:sldMk cId="2248651542" sldId="503"/>
            <ac:spMk id="3" creationId="{415CABC9-7C4D-42A3-8578-B6AE8261EAD7}"/>
          </ac:spMkLst>
        </pc:spChg>
        <pc:spChg chg="add mod">
          <ac:chgData name="서 지원" userId="70ab9fdff8f7d558" providerId="LiveId" clId="{13F9D31E-9FD5-4EA1-B433-124DCB5E4CE4}" dt="2021-01-29T05:17:58.744" v="2281" actId="1582"/>
          <ac:spMkLst>
            <pc:docMk/>
            <pc:sldMk cId="2248651542" sldId="503"/>
            <ac:spMk id="6" creationId="{8C88505F-6391-44C4-95A3-5B7FFAA0938D}"/>
          </ac:spMkLst>
        </pc:spChg>
        <pc:spChg chg="add mod">
          <ac:chgData name="서 지원" userId="70ab9fdff8f7d558" providerId="LiveId" clId="{13F9D31E-9FD5-4EA1-B433-124DCB5E4CE4}" dt="2021-01-29T05:18:55.762" v="2386" actId="1076"/>
          <ac:spMkLst>
            <pc:docMk/>
            <pc:sldMk cId="2248651542" sldId="503"/>
            <ac:spMk id="9" creationId="{EA57D324-1CD0-4457-B401-19771CC73A9F}"/>
          </ac:spMkLst>
        </pc:spChg>
        <pc:spChg chg="add mod">
          <ac:chgData name="서 지원" userId="70ab9fdff8f7d558" providerId="LiveId" clId="{13F9D31E-9FD5-4EA1-B433-124DCB5E4CE4}" dt="2021-01-29T05:19:29.709" v="2474" actId="1076"/>
          <ac:spMkLst>
            <pc:docMk/>
            <pc:sldMk cId="2248651542" sldId="503"/>
            <ac:spMk id="10" creationId="{4C7833B6-298A-4F83-9CFE-66EAFD3EA380}"/>
          </ac:spMkLst>
        </pc:spChg>
        <pc:picChg chg="add mod">
          <ac:chgData name="서 지원" userId="70ab9fdff8f7d558" providerId="LiveId" clId="{13F9D31E-9FD5-4EA1-B433-124DCB5E4CE4}" dt="2021-01-29T05:17:26.150" v="2276" actId="1076"/>
          <ac:picMkLst>
            <pc:docMk/>
            <pc:sldMk cId="2248651542" sldId="503"/>
            <ac:picMk id="5" creationId="{A27C3F18-BBD6-47EC-8764-200E3EB9F4E2}"/>
          </ac:picMkLst>
        </pc:picChg>
        <pc:cxnChg chg="add mod">
          <ac:chgData name="서 지원" userId="70ab9fdff8f7d558" providerId="LiveId" clId="{13F9D31E-9FD5-4EA1-B433-124DCB5E4CE4}" dt="2021-01-29T05:18:13.706" v="2284" actId="1582"/>
          <ac:cxnSpMkLst>
            <pc:docMk/>
            <pc:sldMk cId="2248651542" sldId="503"/>
            <ac:cxnSpMk id="8" creationId="{DDD74EE7-49CC-42E0-8920-7BA4DB33E08A}"/>
          </ac:cxnSpMkLst>
        </pc:cxnChg>
      </pc:sldChg>
      <pc:sldChg chg="addSp delSp modSp add mod">
        <pc:chgData name="서 지원" userId="70ab9fdff8f7d558" providerId="LiveId" clId="{13F9D31E-9FD5-4EA1-B433-124DCB5E4CE4}" dt="2021-01-29T05:16:25.993" v="2268" actId="1076"/>
        <pc:sldMkLst>
          <pc:docMk/>
          <pc:sldMk cId="968582366" sldId="504"/>
        </pc:sldMkLst>
        <pc:spChg chg="add del mod">
          <ac:chgData name="서 지원" userId="70ab9fdff8f7d558" providerId="LiveId" clId="{13F9D31E-9FD5-4EA1-B433-124DCB5E4CE4}" dt="2021-01-29T05:13:54.562" v="1938"/>
          <ac:spMkLst>
            <pc:docMk/>
            <pc:sldMk cId="968582366" sldId="504"/>
            <ac:spMk id="2" creationId="{0EC1C607-FF34-4EDE-9347-45A0AF0CE8E6}"/>
          </ac:spMkLst>
        </pc:spChg>
        <pc:spChg chg="add mod">
          <ac:chgData name="서 지원" userId="70ab9fdff8f7d558" providerId="LiveId" clId="{13F9D31E-9FD5-4EA1-B433-124DCB5E4CE4}" dt="2021-01-29T05:16:15.829" v="2264" actId="1076"/>
          <ac:spMkLst>
            <pc:docMk/>
            <pc:sldMk cId="968582366" sldId="504"/>
            <ac:spMk id="5" creationId="{A7266599-65BE-4D49-A9FD-172F2B660979}"/>
          </ac:spMkLst>
        </pc:spChg>
        <pc:spChg chg="del">
          <ac:chgData name="서 지원" userId="70ab9fdff8f7d558" providerId="LiveId" clId="{13F9D31E-9FD5-4EA1-B433-124DCB5E4CE4}" dt="2021-01-29T05:13:40.665" v="1918" actId="478"/>
          <ac:spMkLst>
            <pc:docMk/>
            <pc:sldMk cId="968582366" sldId="504"/>
            <ac:spMk id="7" creationId="{7F1376C5-FF7D-4669-90B9-95A13A039E51}"/>
          </ac:spMkLst>
        </pc:spChg>
        <pc:spChg chg="add mod">
          <ac:chgData name="서 지원" userId="70ab9fdff8f7d558" providerId="LiveId" clId="{13F9D31E-9FD5-4EA1-B433-124DCB5E4CE4}" dt="2021-01-29T05:14:51.240" v="1995"/>
          <ac:spMkLst>
            <pc:docMk/>
            <pc:sldMk cId="968582366" sldId="504"/>
            <ac:spMk id="11" creationId="{F8D21C79-2E3E-4B64-A2FF-7D790B8FFA1C}"/>
          </ac:spMkLst>
        </pc:spChg>
        <pc:picChg chg="del">
          <ac:chgData name="서 지원" userId="70ab9fdff8f7d558" providerId="LiveId" clId="{13F9D31E-9FD5-4EA1-B433-124DCB5E4CE4}" dt="2021-01-29T05:13:38.735" v="1917" actId="478"/>
          <ac:picMkLst>
            <pc:docMk/>
            <pc:sldMk cId="968582366" sldId="504"/>
            <ac:picMk id="6" creationId="{40953583-2944-4B16-8CD8-C978538B9CFF}"/>
          </ac:picMkLst>
        </pc:picChg>
        <pc:picChg chg="mod">
          <ac:chgData name="서 지원" userId="70ab9fdff8f7d558" providerId="LiveId" clId="{13F9D31E-9FD5-4EA1-B433-124DCB5E4CE4}" dt="2021-01-29T05:16:19.570" v="2266" actId="1076"/>
          <ac:picMkLst>
            <pc:docMk/>
            <pc:sldMk cId="968582366" sldId="504"/>
            <ac:picMk id="8" creationId="{9562D47C-7C69-48A0-8D70-D1249363D9C7}"/>
          </ac:picMkLst>
        </pc:picChg>
        <pc:picChg chg="add mod modCrop">
          <ac:chgData name="서 지원" userId="70ab9fdff8f7d558" providerId="LiveId" clId="{13F9D31E-9FD5-4EA1-B433-124DCB5E4CE4}" dt="2021-01-29T05:16:25.993" v="2268" actId="1076"/>
          <ac:picMkLst>
            <pc:docMk/>
            <pc:sldMk cId="968582366" sldId="504"/>
            <ac:picMk id="10" creationId="{D747C7DC-CCF9-4CB8-AFE5-0549DF751857}"/>
          </ac:picMkLst>
        </pc:picChg>
      </pc:sldChg>
      <pc:sldChg chg="modSp add mod">
        <pc:chgData name="서 지원" userId="70ab9fdff8f7d558" providerId="LiveId" clId="{13F9D31E-9FD5-4EA1-B433-124DCB5E4CE4}" dt="2021-01-29T05:55:56.142" v="3209"/>
        <pc:sldMkLst>
          <pc:docMk/>
          <pc:sldMk cId="429089343" sldId="505"/>
        </pc:sldMkLst>
        <pc:spChg chg="mod">
          <ac:chgData name="서 지원" userId="70ab9fdff8f7d558" providerId="LiveId" clId="{13F9D31E-9FD5-4EA1-B433-124DCB5E4CE4}" dt="2021-01-29T05:55:56.142" v="3209"/>
          <ac:spMkLst>
            <pc:docMk/>
            <pc:sldMk cId="429089343" sldId="505"/>
            <ac:spMk id="8" creationId="{0458056E-97CF-4E08-9C72-A918B00160EE}"/>
          </ac:spMkLst>
        </pc:spChg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2106286026" sldId="506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2315342381" sldId="507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4097162583" sldId="508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1117662597" sldId="509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1808196491" sldId="510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61644251" sldId="511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2708521850" sldId="512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1743148081" sldId="513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1671067348" sldId="514"/>
        </pc:sldMkLst>
      </pc:sldChg>
      <pc:sldChg chg="add">
        <pc:chgData name="서 지원" userId="70ab9fdff8f7d558" providerId="LiveId" clId="{13F9D31E-9FD5-4EA1-B433-124DCB5E4CE4}" dt="2021-01-29T05:24:10.837" v="2566"/>
        <pc:sldMkLst>
          <pc:docMk/>
          <pc:sldMk cId="2226676331" sldId="515"/>
        </pc:sldMkLst>
      </pc:sldChg>
      <pc:sldChg chg="add del">
        <pc:chgData name="서 지원" userId="70ab9fdff8f7d558" providerId="LiveId" clId="{13F9D31E-9FD5-4EA1-B433-124DCB5E4CE4}" dt="2021-01-29T05:24:52.770" v="2569" actId="47"/>
        <pc:sldMkLst>
          <pc:docMk/>
          <pc:sldMk cId="2349188583" sldId="516"/>
        </pc:sldMkLst>
      </pc:sldChg>
      <pc:sldChg chg="addSp delSp modSp add mod">
        <pc:chgData name="서 지원" userId="70ab9fdff8f7d558" providerId="LiveId" clId="{13F9D31E-9FD5-4EA1-B433-124DCB5E4CE4}" dt="2021-01-29T05:54:22.407" v="3162" actId="1076"/>
        <pc:sldMkLst>
          <pc:docMk/>
          <pc:sldMk cId="3573927560" sldId="516"/>
        </pc:sldMkLst>
        <pc:spChg chg="del">
          <ac:chgData name="서 지원" userId="70ab9fdff8f7d558" providerId="LiveId" clId="{13F9D31E-9FD5-4EA1-B433-124DCB5E4CE4}" dt="2021-01-29T05:53:23.928" v="3060" actId="478"/>
          <ac:spMkLst>
            <pc:docMk/>
            <pc:sldMk cId="3573927560" sldId="516"/>
            <ac:spMk id="7" creationId="{7F1376C5-FF7D-4669-90B9-95A13A039E51}"/>
          </ac:spMkLst>
        </pc:spChg>
        <pc:spChg chg="add mod">
          <ac:chgData name="서 지원" userId="70ab9fdff8f7d558" providerId="LiveId" clId="{13F9D31E-9FD5-4EA1-B433-124DCB5E4CE4}" dt="2021-01-29T05:54:22.407" v="3162" actId="1076"/>
          <ac:spMkLst>
            <pc:docMk/>
            <pc:sldMk cId="3573927560" sldId="516"/>
            <ac:spMk id="8" creationId="{3723C0F1-F58C-4D20-B580-E04E17CFA2D1}"/>
          </ac:spMkLst>
        </pc:spChg>
        <pc:picChg chg="del">
          <ac:chgData name="서 지원" userId="70ab9fdff8f7d558" providerId="LiveId" clId="{13F9D31E-9FD5-4EA1-B433-124DCB5E4CE4}" dt="2021-01-29T05:53:11.801" v="3055" actId="478"/>
          <ac:picMkLst>
            <pc:docMk/>
            <pc:sldMk cId="3573927560" sldId="516"/>
            <ac:picMk id="6" creationId="{40953583-2944-4B16-8CD8-C978538B9CFF}"/>
          </ac:picMkLst>
        </pc:picChg>
        <pc:picChg chg="mod">
          <ac:chgData name="서 지원" userId="70ab9fdff8f7d558" providerId="LiveId" clId="{13F9D31E-9FD5-4EA1-B433-124DCB5E4CE4}" dt="2021-01-29T05:53:26.869" v="3062" actId="1076"/>
          <ac:picMkLst>
            <pc:docMk/>
            <pc:sldMk cId="3573927560" sldId="516"/>
            <ac:picMk id="10" creationId="{09C074B1-F469-4EB7-B9D9-DB778553BE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2021년 1월 29일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56415-2125-4D80-92FC-D84CEB4B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978568" y="331537"/>
            <a:ext cx="9573392" cy="5315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45366-5FE2-4BF2-8EA7-F01BBC4BCC03}"/>
              </a:ext>
            </a:extLst>
          </p:cNvPr>
          <p:cNvSpPr txBox="1"/>
          <p:nvPr/>
        </p:nvSpPr>
        <p:spPr>
          <a:xfrm>
            <a:off x="4934066" y="607461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자동화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5B8B6D-9CE8-4D3B-B449-25D9A798D45D}"/>
              </a:ext>
            </a:extLst>
          </p:cNvPr>
          <p:cNvSpPr/>
          <p:nvPr/>
        </p:nvSpPr>
        <p:spPr>
          <a:xfrm>
            <a:off x="4021221" y="2133600"/>
            <a:ext cx="5031874" cy="167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A9CFF90-4875-4E44-99B0-39FA35F3CB6F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764547" y="2970462"/>
            <a:ext cx="256674" cy="14143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CBA955-1C67-47FF-AFD8-5CE4364BD0D9}"/>
              </a:ext>
            </a:extLst>
          </p:cNvPr>
          <p:cNvSpPr txBox="1"/>
          <p:nvPr/>
        </p:nvSpPr>
        <p:spPr>
          <a:xfrm>
            <a:off x="3449053" y="4461833"/>
            <a:ext cx="42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TableLayoutPanel</a:t>
            </a:r>
            <a:r>
              <a:rPr lang="ko-KR" altLang="en-US" dirty="0"/>
              <a:t>에 버튼과 라벨 추가</a:t>
            </a:r>
          </a:p>
        </p:txBody>
      </p:sp>
    </p:spTree>
    <p:extLst>
      <p:ext uri="{BB962C8B-B14F-4D97-AF65-F5344CB8AC3E}">
        <p14:creationId xmlns:p14="http://schemas.microsoft.com/office/powerpoint/2010/main" val="404454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20CB4-0AB8-42C9-81DB-D5D74E59F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"/>
          <a:stretch/>
        </p:blipFill>
        <p:spPr>
          <a:xfrm>
            <a:off x="874642" y="375130"/>
            <a:ext cx="9722836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4892E-CDD5-401A-A7C1-D271943F3BA5}"/>
              </a:ext>
            </a:extLst>
          </p:cNvPr>
          <p:cNvSpPr txBox="1"/>
          <p:nvPr/>
        </p:nvSpPr>
        <p:spPr>
          <a:xfrm>
            <a:off x="5025835" y="623666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양액통</a:t>
            </a:r>
            <a:r>
              <a:rPr lang="ko-KR" altLang="en-US" dirty="0"/>
              <a:t> 조건 설정</a:t>
            </a:r>
          </a:p>
        </p:txBody>
      </p:sp>
    </p:spTree>
    <p:extLst>
      <p:ext uri="{BB962C8B-B14F-4D97-AF65-F5344CB8AC3E}">
        <p14:creationId xmlns:p14="http://schemas.microsoft.com/office/powerpoint/2010/main" val="57540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CE871-6E33-4B81-96F0-2CB2D41C9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"/>
          <a:stretch/>
        </p:blipFill>
        <p:spPr>
          <a:xfrm>
            <a:off x="1799570" y="375130"/>
            <a:ext cx="8592858" cy="4773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CB78F-A89D-42F1-8DDA-EB3A6D0B21BB}"/>
              </a:ext>
            </a:extLst>
          </p:cNvPr>
          <p:cNvSpPr txBox="1"/>
          <p:nvPr/>
        </p:nvSpPr>
        <p:spPr>
          <a:xfrm>
            <a:off x="4415892" y="611353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공급 조건 설정 화면</a:t>
            </a:r>
          </a:p>
        </p:txBody>
      </p:sp>
    </p:spTree>
    <p:extLst>
      <p:ext uri="{BB962C8B-B14F-4D97-AF65-F5344CB8AC3E}">
        <p14:creationId xmlns:p14="http://schemas.microsoft.com/office/powerpoint/2010/main" val="305577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7DA66-1341-41D9-A05C-E2CB5A61BF02}"/>
              </a:ext>
            </a:extLst>
          </p:cNvPr>
          <p:cNvSpPr txBox="1"/>
          <p:nvPr/>
        </p:nvSpPr>
        <p:spPr>
          <a:xfrm>
            <a:off x="2097149" y="5557411"/>
            <a:ext cx="799770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 </a:t>
            </a:r>
            <a:r>
              <a:rPr lang="en-US" altLang="ko-KR" dirty="0"/>
              <a:t>1</a:t>
            </a:r>
            <a:r>
              <a:rPr lang="ko-KR" altLang="en-US" dirty="0"/>
              <a:t>회 조건 기존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양액</a:t>
            </a:r>
            <a:r>
              <a:rPr lang="ko-KR" altLang="en-US" sz="1500" dirty="0"/>
              <a:t> 공급 패널이 두개 있고 콤보 박스를 통해 한 쪽 패널만 입력이 가능하도록 설정</a:t>
            </a: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DF5BB1-267A-4FCD-8027-8092AD0F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38" y="375130"/>
            <a:ext cx="9821524" cy="4719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76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8B882-A32F-4445-A055-EADE41E7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81" y="375130"/>
            <a:ext cx="8697837" cy="498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25F18-C962-482A-B005-3A8D7A04739F}"/>
              </a:ext>
            </a:extLst>
          </p:cNvPr>
          <p:cNvSpPr txBox="1"/>
          <p:nvPr/>
        </p:nvSpPr>
        <p:spPr>
          <a:xfrm>
            <a:off x="1839494" y="5479329"/>
            <a:ext cx="851301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 </a:t>
            </a:r>
            <a:r>
              <a:rPr lang="en-US" altLang="ko-KR" dirty="0"/>
              <a:t>1</a:t>
            </a:r>
            <a:r>
              <a:rPr lang="ko-KR" altLang="en-US" dirty="0"/>
              <a:t>회 조건 수정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양액</a:t>
            </a:r>
            <a:r>
              <a:rPr lang="ko-KR" altLang="en-US" sz="1500" dirty="0"/>
              <a:t> 공급 패널이 모두 보이지않고 콤보 박스를 통해 조건에 맞는 </a:t>
            </a:r>
            <a:br>
              <a:rPr lang="en-US" altLang="ko-KR" sz="1500" dirty="0"/>
            </a:br>
            <a:r>
              <a:rPr lang="ko-KR" altLang="en-US" sz="1500" dirty="0"/>
              <a:t>입력란만 입력가능 하도록 설정</a:t>
            </a:r>
            <a:endParaRPr lang="en-US" altLang="ko-KR" sz="1500" dirty="0"/>
          </a:p>
          <a:p>
            <a:pPr marL="285750" indent="-285750" algn="ctr">
              <a:buFontTx/>
              <a:buChar char="-"/>
            </a:pPr>
            <a:r>
              <a:rPr lang="ko-KR" altLang="en-US" sz="1500" dirty="0"/>
              <a:t>등록 버튼 색상 변경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00152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2D2CDF-811A-497E-9881-256D6160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69875"/>
              </p:ext>
            </p:extLst>
          </p:nvPr>
        </p:nvGraphicFramePr>
        <p:xfrm>
          <a:off x="219242" y="536580"/>
          <a:ext cx="11550317" cy="62312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33671">
                  <a:extLst>
                    <a:ext uri="{9D8B030D-6E8A-4147-A177-3AD203B41FA5}">
                      <a16:colId xmlns:a16="http://schemas.microsoft.com/office/drawing/2014/main" val="2459442279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184929492"/>
                    </a:ext>
                  </a:extLst>
                </a:gridCol>
                <a:gridCol w="616535">
                  <a:extLst>
                    <a:ext uri="{9D8B030D-6E8A-4147-A177-3AD203B41FA5}">
                      <a16:colId xmlns:a16="http://schemas.microsoft.com/office/drawing/2014/main" val="376197592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037186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8555871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553449840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200027938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4006424542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39184549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987713892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663670587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1762240778"/>
                    </a:ext>
                  </a:extLst>
                </a:gridCol>
              </a:tblGrid>
              <a:tr h="509365"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r>
                        <a:rPr lang="ko-KR" altLang="en-US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월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r>
                        <a:rPr lang="ko-KR" altLang="en-US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 </a:t>
                      </a:r>
                      <a:r>
                        <a:rPr lang="en-US" altLang="ko-KR" sz="11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~</a:t>
                      </a:r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6199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공급</a:t>
                      </a:r>
                      <a:b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</a:b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조건 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물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99336"/>
                  </a:ext>
                </a:extLst>
              </a:tr>
              <a:tr h="1261284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공급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조건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산소 자동 제어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혼합통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수동 조절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조명제어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281"/>
                  </a:ext>
                </a:extLst>
              </a:tr>
              <a:tr h="109149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센서 보정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하우스에 경보 설정 버튼 추가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하우스 위치 옮기기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92226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경보 설정 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&amp;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재배기 내부 센서 그래프  화면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4269"/>
                  </a:ext>
                </a:extLst>
              </a:tr>
              <a:tr h="75191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메뉴에 영농일지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농사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누적 데이터 버튼 추가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7297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박스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버튼 추가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및 하우스 박스 내 버튼 화면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경보 설정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보정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04504"/>
                  </a:ext>
                </a:extLst>
              </a:tr>
              <a:tr h="582131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하우스 목록 수정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</a:t>
                      </a:r>
                      <a:r>
                        <a:rPr lang="ko-KR" altLang="en-US" sz="10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양액기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현황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관수 데이터</a:t>
                      </a:r>
                      <a:r>
                        <a:rPr lang="en-US" altLang="ko-KR" sz="1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1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1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5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AE04-417D-4D03-89AB-6F3ABD7BD7F0}"/>
              </a:ext>
            </a:extLst>
          </p:cNvPr>
          <p:cNvSpPr txBox="1"/>
          <p:nvPr/>
        </p:nvSpPr>
        <p:spPr>
          <a:xfrm>
            <a:off x="49426" y="74915"/>
            <a:ext cx="686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인터페이스 뷰 스케줄표</a:t>
            </a:r>
          </a:p>
        </p:txBody>
      </p:sp>
    </p:spTree>
    <p:extLst>
      <p:ext uri="{BB962C8B-B14F-4D97-AF65-F5344CB8AC3E}">
        <p14:creationId xmlns:p14="http://schemas.microsoft.com/office/powerpoint/2010/main" val="256683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01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210628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DateTime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시간 비교하기</a:t>
            </a:r>
          </a:p>
        </p:txBody>
      </p:sp>
    </p:spTree>
    <p:extLst>
      <p:ext uri="{BB962C8B-B14F-4D97-AF65-F5344CB8AC3E}">
        <p14:creationId xmlns:p14="http://schemas.microsoft.com/office/powerpoint/2010/main" val="23153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DateTime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시간 비교하기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하우스 목록 수정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양액기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센서 보정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재배기 정보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수동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공급 화면 추가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16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51AF6-0B70-49B8-9279-37FDDE60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0" y="2280534"/>
            <a:ext cx="5118437" cy="9305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41CAB2-5FA0-43C7-AD45-9F20E61A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73" y="1719552"/>
            <a:ext cx="5107904" cy="2337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78911B-FDB8-4314-B971-C1FF5667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70" y="3745016"/>
            <a:ext cx="5118437" cy="1270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BDFA07-DA56-4D90-91DF-B5D3AD89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273" y="4394810"/>
            <a:ext cx="4925844" cy="620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E91F2-183C-4B31-8249-33C1D23E308B}"/>
              </a:ext>
            </a:extLst>
          </p:cNvPr>
          <p:cNvSpPr txBox="1"/>
          <p:nvPr/>
        </p:nvSpPr>
        <p:spPr>
          <a:xfrm>
            <a:off x="6226340" y="5646821"/>
            <a:ext cx="40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Datetime</a:t>
            </a:r>
            <a:r>
              <a:rPr lang="ko-KR" altLang="en-US" dirty="0"/>
              <a:t>을 이용하여 시간 비교하기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99722-3B4D-4CC4-A5C3-85AD6811B5E3}"/>
              </a:ext>
            </a:extLst>
          </p:cNvPr>
          <p:cNvSpPr txBox="1"/>
          <p:nvPr/>
        </p:nvSpPr>
        <p:spPr>
          <a:xfrm>
            <a:off x="1699407" y="5646821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날짜 숫자로 바꾸기</a:t>
            </a:r>
          </a:p>
        </p:txBody>
      </p:sp>
    </p:spTree>
    <p:extLst>
      <p:ext uri="{BB962C8B-B14F-4D97-AF65-F5344CB8AC3E}">
        <p14:creationId xmlns:p14="http://schemas.microsoft.com/office/powerpoint/2010/main" val="111766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6F880-8814-4409-A9B1-1F9322533233}"/>
              </a:ext>
            </a:extLst>
          </p:cNvPr>
          <p:cNvSpPr txBox="1"/>
          <p:nvPr/>
        </p:nvSpPr>
        <p:spPr>
          <a:xfrm>
            <a:off x="210833" y="37829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House </a:t>
            </a:r>
            <a:r>
              <a:rPr lang="ko-KR" altLang="en-US" dirty="0"/>
              <a:t>목록 변경 모습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4F9CF3-E8BA-43E2-B0F7-A93E770C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59" y="1531498"/>
            <a:ext cx="9231441" cy="5161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85D8A0-AC30-4C46-8D1A-64D1B1D4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5" y="164906"/>
            <a:ext cx="7464927" cy="1611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F070E-E2DD-43E7-888B-D753B978A396}"/>
              </a:ext>
            </a:extLst>
          </p:cNvPr>
          <p:cNvSpPr/>
          <p:nvPr/>
        </p:nvSpPr>
        <p:spPr>
          <a:xfrm>
            <a:off x="1080168" y="566821"/>
            <a:ext cx="3871495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0D42A4-674D-408F-BCDC-13EF080E696A}"/>
              </a:ext>
            </a:extLst>
          </p:cNvPr>
          <p:cNvSpPr/>
          <p:nvPr/>
        </p:nvSpPr>
        <p:spPr>
          <a:xfrm>
            <a:off x="10641263" y="2013284"/>
            <a:ext cx="1485229" cy="1415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5A91FCD-88A6-4B92-BF71-5709EE124E25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rot="16200000" flipH="1">
            <a:off x="6336966" y="-1583156"/>
            <a:ext cx="983247" cy="76253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A735B3-B7B2-4EB8-B5A6-4C42E0477E9E}"/>
              </a:ext>
            </a:extLst>
          </p:cNvPr>
          <p:cNvSpPr/>
          <p:nvPr/>
        </p:nvSpPr>
        <p:spPr>
          <a:xfrm>
            <a:off x="4248592" y="2096168"/>
            <a:ext cx="997176" cy="278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270B76-6A8B-4E53-B971-8C1EA60B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"/>
          <a:stretch/>
        </p:blipFill>
        <p:spPr>
          <a:xfrm>
            <a:off x="1274750" y="375130"/>
            <a:ext cx="9362985" cy="515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D7F8AB-B7B9-4DA0-95DD-4E60FAE43C36}"/>
              </a:ext>
            </a:extLst>
          </p:cNvPr>
          <p:cNvSpPr txBox="1"/>
          <p:nvPr/>
        </p:nvSpPr>
        <p:spPr>
          <a:xfrm>
            <a:off x="4558264" y="595602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양액기</a:t>
            </a:r>
            <a:r>
              <a:rPr lang="ko-KR" altLang="en-US" dirty="0"/>
              <a:t> 센서 보정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4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43DBCF-D7FE-4310-9420-8204697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04" y="375130"/>
            <a:ext cx="8585990" cy="5170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D2F1F-830F-4600-8814-78312D17EC76}"/>
              </a:ext>
            </a:extLst>
          </p:cNvPr>
          <p:cNvSpPr txBox="1"/>
          <p:nvPr/>
        </p:nvSpPr>
        <p:spPr>
          <a:xfrm>
            <a:off x="4900496" y="592035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재배기 정보 모습</a:t>
            </a:r>
          </a:p>
        </p:txBody>
      </p:sp>
    </p:spTree>
    <p:extLst>
      <p:ext uri="{BB962C8B-B14F-4D97-AF65-F5344CB8AC3E}">
        <p14:creationId xmlns:p14="http://schemas.microsoft.com/office/powerpoint/2010/main" val="27085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66563-B574-4B56-9030-310210D7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6" y="375129"/>
            <a:ext cx="8720219" cy="4881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7E417-CB91-46B6-B970-2D0C05094664}"/>
              </a:ext>
            </a:extLst>
          </p:cNvPr>
          <p:cNvSpPr txBox="1"/>
          <p:nvPr/>
        </p:nvSpPr>
        <p:spPr>
          <a:xfrm>
            <a:off x="4467685" y="5816995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 수동 </a:t>
            </a:r>
            <a:r>
              <a:rPr lang="en-US" altLang="ko-KR" dirty="0"/>
              <a:t>1</a:t>
            </a:r>
            <a:r>
              <a:rPr lang="ko-KR" altLang="en-US" dirty="0"/>
              <a:t>회 조건 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14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녹화_2021_01_22_14_37_25_811">
            <a:hlinkClick r:id="" action="ppaction://media"/>
            <a:extLst>
              <a:ext uri="{FF2B5EF4-FFF2-40B4-BE49-F238E27FC236}">
                <a16:creationId xmlns:a16="http://schemas.microsoft.com/office/drawing/2014/main" id="{A1AF5C4D-41D6-4ABB-B70D-68E9156CA1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0524" y="375130"/>
            <a:ext cx="9688147" cy="5383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B956C-7B24-489C-90C5-2EDC590D1425}"/>
              </a:ext>
            </a:extLst>
          </p:cNvPr>
          <p:cNvSpPr txBox="1"/>
          <p:nvPr/>
        </p:nvSpPr>
        <p:spPr>
          <a:xfrm>
            <a:off x="3911443" y="6191311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재배기 정보 </a:t>
            </a:r>
            <a:r>
              <a:rPr lang="en-US" altLang="ko-KR" dirty="0"/>
              <a:t>-&gt; </a:t>
            </a:r>
            <a:r>
              <a:rPr lang="ko-KR" altLang="en-US" dirty="0"/>
              <a:t>공급 수동 </a:t>
            </a:r>
            <a:r>
              <a:rPr lang="en-US" altLang="ko-KR" dirty="0"/>
              <a:t>1</a:t>
            </a:r>
            <a:r>
              <a:rPr lang="ko-KR" altLang="en-US" dirty="0"/>
              <a:t>회 조건 설정</a:t>
            </a:r>
          </a:p>
        </p:txBody>
      </p:sp>
    </p:spTree>
    <p:extLst>
      <p:ext uri="{BB962C8B-B14F-4D97-AF65-F5344CB8AC3E}">
        <p14:creationId xmlns:p14="http://schemas.microsoft.com/office/powerpoint/2010/main" val="16710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9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E2B12-46F1-4EAA-B727-057D1441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375130"/>
            <a:ext cx="8721558" cy="451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1B04E-C05D-474C-967B-75CA2F1AE9A5}"/>
              </a:ext>
            </a:extLst>
          </p:cNvPr>
          <p:cNvSpPr txBox="1"/>
          <p:nvPr/>
        </p:nvSpPr>
        <p:spPr>
          <a:xfrm>
            <a:off x="4649931" y="5604042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수동 </a:t>
            </a:r>
            <a:r>
              <a:rPr lang="en-US" altLang="ko-KR" dirty="0"/>
              <a:t>1</a:t>
            </a:r>
            <a:r>
              <a:rPr lang="ko-KR" altLang="en-US" dirty="0"/>
              <a:t>회 공급 화면</a:t>
            </a:r>
          </a:p>
        </p:txBody>
      </p:sp>
    </p:spTree>
    <p:extLst>
      <p:ext uri="{BB962C8B-B14F-4D97-AF65-F5344CB8AC3E}">
        <p14:creationId xmlns:p14="http://schemas.microsoft.com/office/powerpoint/2010/main" val="2226676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PROBLEMS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애로사항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7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문제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403B7-9B6F-4866-B5CC-FE5400AB9465}"/>
              </a:ext>
            </a:extLst>
          </p:cNvPr>
          <p:cNvSpPr txBox="1"/>
          <p:nvPr/>
        </p:nvSpPr>
        <p:spPr>
          <a:xfrm>
            <a:off x="3582027" y="590246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클릭 이벤트가 추가 되어있는데도 클릭이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9A3296-5461-4422-B616-D2F5AA2C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58" y="239256"/>
            <a:ext cx="580153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2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오류 수정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2676044"/>
            <a:ext cx="7068423" cy="41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오류 수정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조건 화면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공급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공급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 설정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양액통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조건 화면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69489-793F-488E-A82D-727DD7B6F721}"/>
              </a:ext>
            </a:extLst>
          </p:cNvPr>
          <p:cNvSpPr txBox="1"/>
          <p:nvPr/>
        </p:nvSpPr>
        <p:spPr>
          <a:xfrm>
            <a:off x="1770136" y="1014132"/>
            <a:ext cx="865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지난 주 산소 수동</a:t>
            </a:r>
            <a:r>
              <a:rPr lang="en-US" altLang="ko-KR" dirty="0"/>
              <a:t>1</a:t>
            </a:r>
            <a:r>
              <a:rPr lang="ko-KR" altLang="en-US" dirty="0"/>
              <a:t>회 조건 버튼이 클릭 되지 않는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 err="1"/>
              <a:t>양액</a:t>
            </a:r>
            <a:r>
              <a:rPr lang="ko-KR" altLang="en-US" dirty="0"/>
              <a:t> 수동</a:t>
            </a:r>
            <a:r>
              <a:rPr lang="en-US" altLang="ko-KR" dirty="0"/>
              <a:t>1</a:t>
            </a:r>
            <a:r>
              <a:rPr lang="ko-KR" altLang="en-US" dirty="0"/>
              <a:t>회 패널과 산소 수동 </a:t>
            </a:r>
            <a:r>
              <a:rPr lang="en-US" altLang="ko-KR" dirty="0"/>
              <a:t>1</a:t>
            </a:r>
            <a:r>
              <a:rPr lang="ko-KR" altLang="en-US" dirty="0"/>
              <a:t>회 패널이 겹쳐져 있어서 안되는 것을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7C3F18-BBD6-47EC-8764-200E3EB9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6" y="2279693"/>
            <a:ext cx="4620459" cy="42031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88505F-6391-44C4-95A3-5B7FFAA0938D}"/>
              </a:ext>
            </a:extLst>
          </p:cNvPr>
          <p:cNvSpPr/>
          <p:nvPr/>
        </p:nvSpPr>
        <p:spPr>
          <a:xfrm>
            <a:off x="1823453" y="4636168"/>
            <a:ext cx="4368800" cy="743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DD74EE7-49CC-42E0-8920-7BA4DB33E08A}"/>
              </a:ext>
            </a:extLst>
          </p:cNvPr>
          <p:cNvCxnSpPr>
            <a:stCxn id="6" idx="3"/>
          </p:cNvCxnSpPr>
          <p:nvPr/>
        </p:nvCxnSpPr>
        <p:spPr>
          <a:xfrm flipV="1">
            <a:off x="6192253" y="3951705"/>
            <a:ext cx="1411705" cy="10561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57D324-1CD0-4457-B401-19771CC73A9F}"/>
              </a:ext>
            </a:extLst>
          </p:cNvPr>
          <p:cNvSpPr txBox="1"/>
          <p:nvPr/>
        </p:nvSpPr>
        <p:spPr>
          <a:xfrm>
            <a:off x="7672798" y="3702866"/>
            <a:ext cx="429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ManualSupplyPanel.Visible</a:t>
            </a:r>
            <a:r>
              <a:rPr lang="en-US" altLang="ko-KR" dirty="0"/>
              <a:t> = true;</a:t>
            </a:r>
          </a:p>
          <a:p>
            <a:r>
              <a:rPr lang="en-US" altLang="ko-KR" dirty="0" err="1"/>
              <a:t>NewOxygenManualPanel.Visible</a:t>
            </a:r>
            <a:r>
              <a:rPr lang="en-US" altLang="ko-KR" dirty="0"/>
              <a:t> = true;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833B6-298A-4F83-9CFE-66EAFD3EA380}"/>
              </a:ext>
            </a:extLst>
          </p:cNvPr>
          <p:cNvSpPr txBox="1"/>
          <p:nvPr/>
        </p:nvSpPr>
        <p:spPr>
          <a:xfrm>
            <a:off x="7603958" y="4636168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 수정하니 </a:t>
            </a:r>
            <a:br>
              <a:rPr lang="en-US" altLang="ko-KR" dirty="0"/>
            </a:br>
            <a:r>
              <a:rPr lang="ko-KR" altLang="en-US" dirty="0"/>
              <a:t>산소 수동 </a:t>
            </a:r>
            <a:r>
              <a:rPr lang="en-US" altLang="ko-KR" dirty="0"/>
              <a:t>1</a:t>
            </a:r>
            <a:r>
              <a:rPr lang="ko-KR" altLang="en-US" dirty="0"/>
              <a:t>회 패널이 잘 뜨는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24865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2D7598-1002-46CB-B773-6E4A0FF2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"/>
          <a:stretch/>
        </p:blipFill>
        <p:spPr>
          <a:xfrm>
            <a:off x="1203558" y="326189"/>
            <a:ext cx="10045563" cy="5593348"/>
          </a:xfrm>
          <a:prstGeom prst="rect">
            <a:avLst/>
          </a:prstGeom>
          <a:ln>
            <a:solidFill>
              <a:srgbClr val="12312C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0E7ED-39AB-45F1-8EDF-FE9C55FE36F7}"/>
              </a:ext>
            </a:extLst>
          </p:cNvPr>
          <p:cNvSpPr/>
          <p:nvPr/>
        </p:nvSpPr>
        <p:spPr>
          <a:xfrm>
            <a:off x="2721811" y="3429000"/>
            <a:ext cx="1106905" cy="17312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8998E-43C9-4D44-8452-23C1CC00C014}"/>
              </a:ext>
            </a:extLst>
          </p:cNvPr>
          <p:cNvSpPr/>
          <p:nvPr/>
        </p:nvSpPr>
        <p:spPr>
          <a:xfrm>
            <a:off x="4173622" y="4481095"/>
            <a:ext cx="2633578" cy="3957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F9FE4D-789F-4C6E-B0A2-DE63E1EB7310}"/>
              </a:ext>
            </a:extLst>
          </p:cNvPr>
          <p:cNvSpPr/>
          <p:nvPr/>
        </p:nvSpPr>
        <p:spPr>
          <a:xfrm>
            <a:off x="4195012" y="3466869"/>
            <a:ext cx="1045409" cy="356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DB7131-6FC8-4505-BC6E-E574EE0FEA0A}"/>
              </a:ext>
            </a:extLst>
          </p:cNvPr>
          <p:cNvSpPr/>
          <p:nvPr/>
        </p:nvSpPr>
        <p:spPr>
          <a:xfrm>
            <a:off x="7379370" y="2803316"/>
            <a:ext cx="1267326" cy="3730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91D39-04F7-419D-9276-6919348D96FF}"/>
              </a:ext>
            </a:extLst>
          </p:cNvPr>
          <p:cNvSpPr txBox="1"/>
          <p:nvPr/>
        </p:nvSpPr>
        <p:spPr>
          <a:xfrm>
            <a:off x="574664" y="382336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주 만든 화면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10F3C04-6CC2-4849-8D20-4F2197F784F2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5400000" flipH="1">
            <a:off x="1952648" y="3837595"/>
            <a:ext cx="967510" cy="1677723"/>
          </a:xfrm>
          <a:prstGeom prst="bentConnector3">
            <a:avLst>
              <a:gd name="adj1" fmla="val -2362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485C38-EBBB-46A1-9AAA-681CB80B1234}"/>
              </a:ext>
            </a:extLst>
          </p:cNvPr>
          <p:cNvSpPr txBox="1"/>
          <p:nvPr/>
        </p:nvSpPr>
        <p:spPr>
          <a:xfrm>
            <a:off x="7152106" y="45074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 주 만든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A24BBE-FE26-4EE3-BD4F-20E98DB76783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5240421" y="3645119"/>
            <a:ext cx="249990" cy="835976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6ED8E0-712D-4B9F-9095-F460D4A311C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5240422" y="2989827"/>
            <a:ext cx="2138949" cy="655292"/>
          </a:xfrm>
          <a:prstGeom prst="bentConnector3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252B1AC-53A3-41BD-813C-E1B84C302EC5}"/>
              </a:ext>
            </a:extLst>
          </p:cNvPr>
          <p:cNvCxnSpPr>
            <a:stCxn id="7" idx="0"/>
            <a:endCxn id="17" idx="0"/>
          </p:cNvCxnSpPr>
          <p:nvPr/>
        </p:nvCxnSpPr>
        <p:spPr>
          <a:xfrm rot="16200000" flipH="1">
            <a:off x="6819510" y="3151995"/>
            <a:ext cx="26373" cy="2684572"/>
          </a:xfrm>
          <a:prstGeom prst="bentConnector3">
            <a:avLst>
              <a:gd name="adj1" fmla="val -866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EEDEBA-C7B2-4684-A1A8-0D66951BBEFD}"/>
              </a:ext>
            </a:extLst>
          </p:cNvPr>
          <p:cNvSpPr/>
          <p:nvPr/>
        </p:nvSpPr>
        <p:spPr>
          <a:xfrm>
            <a:off x="2828758" y="3526541"/>
            <a:ext cx="893009" cy="284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E2627B5-EC00-491E-AC31-30AB2A72E599}"/>
              </a:ext>
            </a:extLst>
          </p:cNvPr>
          <p:cNvCxnSpPr>
            <a:cxnSpLocks/>
            <a:stCxn id="27" idx="3"/>
            <a:endCxn id="30" idx="2"/>
          </p:cNvCxnSpPr>
          <p:nvPr/>
        </p:nvCxnSpPr>
        <p:spPr>
          <a:xfrm flipV="1">
            <a:off x="3721767" y="2797292"/>
            <a:ext cx="310149" cy="8714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4CE8C4-F0C4-4917-A5C4-AC3C6006C691}"/>
              </a:ext>
            </a:extLst>
          </p:cNvPr>
          <p:cNvSpPr txBox="1"/>
          <p:nvPr/>
        </p:nvSpPr>
        <p:spPr>
          <a:xfrm>
            <a:off x="3708750" y="2427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2D47C-7C69-48A0-8D70-D1249363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6" y="982986"/>
            <a:ext cx="5377698" cy="4892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66599-65BE-4D49-A9FD-172F2B660979}"/>
              </a:ext>
            </a:extLst>
          </p:cNvPr>
          <p:cNvSpPr txBox="1"/>
          <p:nvPr/>
        </p:nvSpPr>
        <p:spPr>
          <a:xfrm>
            <a:off x="5715003" y="6027847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한 폼 안에 너무 많은 컨트롤들이 포함되어 있어서</a:t>
            </a:r>
            <a:br>
              <a:rPr lang="en-US" altLang="ko-KR" dirty="0"/>
            </a:br>
            <a:r>
              <a:rPr lang="ko-KR" altLang="en-US" dirty="0"/>
              <a:t>로딩 시 </a:t>
            </a:r>
            <a:r>
              <a:rPr lang="ko-KR" altLang="en-US" dirty="0" err="1"/>
              <a:t>렉이</a:t>
            </a:r>
            <a:r>
              <a:rPr lang="ko-KR" altLang="en-US" dirty="0"/>
              <a:t> 걸리기때문에 새 창으로 화면이 뜨도록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47C7DC-CCF9-4CB8-AFE5-0549DF751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02"/>
          <a:stretch/>
        </p:blipFill>
        <p:spPr>
          <a:xfrm>
            <a:off x="6096000" y="1344337"/>
            <a:ext cx="5125165" cy="4165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D21C79-2E3E-4B64-A2FF-7D790B8FFA1C}"/>
              </a:ext>
            </a:extLst>
          </p:cNvPr>
          <p:cNvSpPr txBox="1"/>
          <p:nvPr/>
        </p:nvSpPr>
        <p:spPr>
          <a:xfrm>
            <a:off x="1168400" y="623770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기존에는 한 폼으로 화면 전환</a:t>
            </a:r>
          </a:p>
        </p:txBody>
      </p:sp>
    </p:spTree>
    <p:extLst>
      <p:ext uri="{BB962C8B-B14F-4D97-AF65-F5344CB8AC3E}">
        <p14:creationId xmlns:p14="http://schemas.microsoft.com/office/powerpoint/2010/main" val="9685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53583-2944-4B16-8CD8-C978538B9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/>
          <a:stretch/>
        </p:blipFill>
        <p:spPr>
          <a:xfrm>
            <a:off x="925093" y="375130"/>
            <a:ext cx="9748963" cy="539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376C5-FF7D-4669-90B9-95A13A039E51}"/>
              </a:ext>
            </a:extLst>
          </p:cNvPr>
          <p:cNvSpPr txBox="1"/>
          <p:nvPr/>
        </p:nvSpPr>
        <p:spPr>
          <a:xfrm>
            <a:off x="4541728" y="614575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산소 공급 조건 설정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20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C074B1-F469-4EB7-B9D9-DB778553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40" y="375130"/>
            <a:ext cx="5605552" cy="569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3C0F1-F58C-4D20-B580-E04E17CFA2D1}"/>
              </a:ext>
            </a:extLst>
          </p:cNvPr>
          <p:cNvSpPr txBox="1"/>
          <p:nvPr/>
        </p:nvSpPr>
        <p:spPr>
          <a:xfrm>
            <a:off x="1459832" y="6298204"/>
            <a:ext cx="998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800" dirty="0"/>
              <a:t>색상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위치 등은 아직 적용하지 않고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ComboBox</a:t>
            </a:r>
            <a:r>
              <a:rPr lang="ko-KR" altLang="en-US" sz="1800" dirty="0"/>
              <a:t>선택 시 어떻게 되는지 소스코드 작성</a:t>
            </a:r>
          </a:p>
        </p:txBody>
      </p:sp>
    </p:spTree>
    <p:extLst>
      <p:ext uri="{BB962C8B-B14F-4D97-AF65-F5344CB8AC3E}">
        <p14:creationId xmlns:p14="http://schemas.microsoft.com/office/powerpoint/2010/main" val="357392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677</Words>
  <Application>Microsoft Office PowerPoint</Application>
  <PresentationFormat>와이드스크린</PresentationFormat>
  <Paragraphs>167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2021-01-29T05:55:57Z</dcterms:modified>
</cp:coreProperties>
</file>