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2" r:id="rId2"/>
    <p:sldId id="260" r:id="rId3"/>
    <p:sldId id="286" r:id="rId4"/>
    <p:sldId id="359" r:id="rId5"/>
    <p:sldId id="357" r:id="rId6"/>
    <p:sldId id="497" r:id="rId7"/>
    <p:sldId id="498" r:id="rId8"/>
    <p:sldId id="499" r:id="rId9"/>
    <p:sldId id="495" r:id="rId10"/>
    <p:sldId id="361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EF2AE-DF8E-416B-99A8-949E6ABAF315}" v="153" dt="2021-02-19T03:53:29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6494" autoAdjust="0"/>
  </p:normalViewPr>
  <p:slideViewPr>
    <p:cSldViewPr snapToGrid="0">
      <p:cViewPr varScale="1">
        <p:scale>
          <a:sx n="119" d="100"/>
          <a:sy n="119" d="100"/>
        </p:scale>
        <p:origin x="100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지원" userId="70ab9fdff8f7d558" providerId="LiveId" clId="{03DEF2AE-DF8E-416B-99A8-949E6ABAF315}"/>
    <pc:docChg chg="undo custSel addSld delSld modSld">
      <pc:chgData name="서 지원" userId="70ab9fdff8f7d558" providerId="LiveId" clId="{03DEF2AE-DF8E-416B-99A8-949E6ABAF315}" dt="2021-02-19T03:53:29.309" v="1419" actId="164"/>
      <pc:docMkLst>
        <pc:docMk/>
      </pc:docMkLst>
      <pc:sldChg chg="modSp mod">
        <pc:chgData name="서 지원" userId="70ab9fdff8f7d558" providerId="LiveId" clId="{03DEF2AE-DF8E-416B-99A8-949E6ABAF315}" dt="2021-02-19T03:51:23.243" v="1175"/>
        <pc:sldMkLst>
          <pc:docMk/>
          <pc:sldMk cId="2411014447" sldId="286"/>
        </pc:sldMkLst>
        <pc:spChg chg="mod">
          <ac:chgData name="서 지원" userId="70ab9fdff8f7d558" providerId="LiveId" clId="{03DEF2AE-DF8E-416B-99A8-949E6ABAF315}" dt="2021-02-19T03:51:23.243" v="1175"/>
          <ac:spMkLst>
            <pc:docMk/>
            <pc:sldMk cId="2411014447" sldId="286"/>
            <ac:spMk id="2" creationId="{5AEBEB1B-C1CB-48E3-B564-068CB6F3C800}"/>
          </ac:spMkLst>
        </pc:spChg>
      </pc:sldChg>
      <pc:sldChg chg="modSp mod">
        <pc:chgData name="서 지원" userId="70ab9fdff8f7d558" providerId="LiveId" clId="{03DEF2AE-DF8E-416B-99A8-949E6ABAF315}" dt="2021-02-19T03:50:57.622" v="1098" actId="20577"/>
        <pc:sldMkLst>
          <pc:docMk/>
          <pc:sldMk cId="2351426297" sldId="342"/>
        </pc:sldMkLst>
        <pc:spChg chg="mod">
          <ac:chgData name="서 지원" userId="70ab9fdff8f7d558" providerId="LiveId" clId="{03DEF2AE-DF8E-416B-99A8-949E6ABAF315}" dt="2021-02-19T03:50:57.622" v="1098" actId="20577"/>
          <ac:spMkLst>
            <pc:docMk/>
            <pc:sldMk cId="2351426297" sldId="342"/>
            <ac:spMk id="17" creationId="{58C0C96F-022A-406B-9698-049C159CC2D5}"/>
          </ac:spMkLst>
        </pc:spChg>
      </pc:sldChg>
      <pc:sldChg chg="addSp modSp mod">
        <pc:chgData name="서 지원" userId="70ab9fdff8f7d558" providerId="LiveId" clId="{03DEF2AE-DF8E-416B-99A8-949E6ABAF315}" dt="2021-02-18T05:53:13.685" v="142" actId="1076"/>
        <pc:sldMkLst>
          <pc:docMk/>
          <pc:sldMk cId="1809059536" sldId="357"/>
        </pc:sldMkLst>
        <pc:spChg chg="mod">
          <ac:chgData name="서 지원" userId="70ab9fdff8f7d558" providerId="LiveId" clId="{03DEF2AE-DF8E-416B-99A8-949E6ABAF315}" dt="2021-02-18T05:26:17.510" v="122"/>
          <ac:spMkLst>
            <pc:docMk/>
            <pc:sldMk cId="1809059536" sldId="357"/>
            <ac:spMk id="3" creationId="{415CABC9-7C4D-42A3-8578-B6AE8261EAD7}"/>
          </ac:spMkLst>
        </pc:spChg>
        <pc:spChg chg="add mod">
          <ac:chgData name="서 지원" userId="70ab9fdff8f7d558" providerId="LiveId" clId="{03DEF2AE-DF8E-416B-99A8-949E6ABAF315}" dt="2021-02-18T05:53:05.849" v="140" actId="164"/>
          <ac:spMkLst>
            <pc:docMk/>
            <pc:sldMk cId="1809059536" sldId="357"/>
            <ac:spMk id="8" creationId="{A75E71CF-8C33-43C2-B477-744BF9FE9C5B}"/>
          </ac:spMkLst>
        </pc:spChg>
        <pc:grpChg chg="add mod">
          <ac:chgData name="서 지원" userId="70ab9fdff8f7d558" providerId="LiveId" clId="{03DEF2AE-DF8E-416B-99A8-949E6ABAF315}" dt="2021-02-18T05:53:13.685" v="142" actId="1076"/>
          <ac:grpSpMkLst>
            <pc:docMk/>
            <pc:sldMk cId="1809059536" sldId="357"/>
            <ac:grpSpMk id="11" creationId="{DE253D5C-275E-4236-86E9-DED5092A0EBB}"/>
          </ac:grpSpMkLst>
        </pc:grpChg>
        <pc:picChg chg="add mod">
          <ac:chgData name="서 지원" userId="70ab9fdff8f7d558" providerId="LiveId" clId="{03DEF2AE-DF8E-416B-99A8-949E6ABAF315}" dt="2021-02-18T05:53:05.849" v="140" actId="164"/>
          <ac:picMkLst>
            <pc:docMk/>
            <pc:sldMk cId="1809059536" sldId="357"/>
            <ac:picMk id="5" creationId="{3278B36A-5220-4BA4-B03E-D2971639A253}"/>
          </ac:picMkLst>
        </pc:picChg>
        <pc:picChg chg="add mod">
          <ac:chgData name="서 지원" userId="70ab9fdff8f7d558" providerId="LiveId" clId="{03DEF2AE-DF8E-416B-99A8-949E6ABAF315}" dt="2021-02-18T05:53:05.849" v="140" actId="164"/>
          <ac:picMkLst>
            <pc:docMk/>
            <pc:sldMk cId="1809059536" sldId="357"/>
            <ac:picMk id="7" creationId="{48637799-3530-49C5-B268-2CAA96101722}"/>
          </ac:picMkLst>
        </pc:picChg>
        <pc:cxnChg chg="add mod">
          <ac:chgData name="서 지원" userId="70ab9fdff8f7d558" providerId="LiveId" clId="{03DEF2AE-DF8E-416B-99A8-949E6ABAF315}" dt="2021-02-18T05:53:05.849" v="140" actId="164"/>
          <ac:cxnSpMkLst>
            <pc:docMk/>
            <pc:sldMk cId="1809059536" sldId="357"/>
            <ac:cxnSpMk id="10" creationId="{E5E0C12C-6162-4C82-9AF8-9442A60D7DB3}"/>
          </ac:cxnSpMkLst>
        </pc:cxnChg>
      </pc:sldChg>
      <pc:sldChg chg="modSp mod">
        <pc:chgData name="서 지원" userId="70ab9fdff8f7d558" providerId="LiveId" clId="{03DEF2AE-DF8E-416B-99A8-949E6ABAF315}" dt="2021-02-19T03:52:45.161" v="1414" actId="207"/>
        <pc:sldMkLst>
          <pc:docMk/>
          <pc:sldMk cId="3392465593" sldId="359"/>
        </pc:sldMkLst>
        <pc:spChg chg="mod">
          <ac:chgData name="서 지원" userId="70ab9fdff8f7d558" providerId="LiveId" clId="{03DEF2AE-DF8E-416B-99A8-949E6ABAF315}" dt="2021-02-19T03:52:45.161" v="1414" actId="207"/>
          <ac:spMkLst>
            <pc:docMk/>
            <pc:sldMk cId="3392465593" sldId="359"/>
            <ac:spMk id="10" creationId="{86881249-C988-4013-BA33-7612674F027F}"/>
          </ac:spMkLst>
        </pc:spChg>
      </pc:sldChg>
      <pc:sldChg chg="modSp mod">
        <pc:chgData name="서 지원" userId="70ab9fdff8f7d558" providerId="LiveId" clId="{03DEF2AE-DF8E-416B-99A8-949E6ABAF315}" dt="2021-02-19T03:42:55.290" v="1067" actId="14100"/>
        <pc:sldMkLst>
          <pc:docMk/>
          <pc:sldMk cId="2706991813" sldId="361"/>
        </pc:sldMkLst>
        <pc:spChg chg="mod">
          <ac:chgData name="서 지원" userId="70ab9fdff8f7d558" providerId="LiveId" clId="{03DEF2AE-DF8E-416B-99A8-949E6ABAF315}" dt="2021-02-19T03:42:55.290" v="1067" actId="14100"/>
          <ac:spMkLst>
            <pc:docMk/>
            <pc:sldMk cId="2706991813" sldId="361"/>
            <ac:spMk id="2" creationId="{5AEBEB1B-C1CB-48E3-B564-068CB6F3C800}"/>
          </ac:spMkLst>
        </pc:spChg>
      </pc:sldChg>
      <pc:sldChg chg="addSp delSp modSp del mod">
        <pc:chgData name="서 지원" userId="70ab9fdff8f7d558" providerId="LiveId" clId="{03DEF2AE-DF8E-416B-99A8-949E6ABAF315}" dt="2021-02-19T03:50:43.726" v="1071" actId="47"/>
        <pc:sldMkLst>
          <pc:docMk/>
          <pc:sldMk cId="511447415" sldId="366"/>
        </pc:sldMkLst>
        <pc:graphicFrameChg chg="add del mod">
          <ac:chgData name="서 지원" userId="70ab9fdff8f7d558" providerId="LiveId" clId="{03DEF2AE-DF8E-416B-99A8-949E6ABAF315}" dt="2021-02-19T03:41:31.905" v="926" actId="478"/>
          <ac:graphicFrameMkLst>
            <pc:docMk/>
            <pc:sldMk cId="511447415" sldId="366"/>
            <ac:graphicFrameMk id="5" creationId="{4A0D28C6-3770-4735-A2B0-4D3E925A6316}"/>
          </ac:graphicFrameMkLst>
        </pc:graphicFrameChg>
      </pc:sldChg>
      <pc:sldChg chg="modSp mod">
        <pc:chgData name="서 지원" userId="70ab9fdff8f7d558" providerId="LiveId" clId="{03DEF2AE-DF8E-416B-99A8-949E6ABAF315}" dt="2021-02-19T03:40:20.531" v="856" actId="20577"/>
        <pc:sldMkLst>
          <pc:docMk/>
          <pc:sldMk cId="3326179074" sldId="495"/>
        </pc:sldMkLst>
        <pc:spChg chg="mod">
          <ac:chgData name="서 지원" userId="70ab9fdff8f7d558" providerId="LiveId" clId="{03DEF2AE-DF8E-416B-99A8-949E6ABAF315}" dt="2021-02-19T03:40:20.531" v="856" actId="20577"/>
          <ac:spMkLst>
            <pc:docMk/>
            <pc:sldMk cId="3326179074" sldId="495"/>
            <ac:spMk id="10" creationId="{86881249-C988-4013-BA33-7612674F027F}"/>
          </ac:spMkLst>
        </pc:spChg>
      </pc:sldChg>
      <pc:sldChg chg="del">
        <pc:chgData name="서 지원" userId="70ab9fdff8f7d558" providerId="LiveId" clId="{03DEF2AE-DF8E-416B-99A8-949E6ABAF315}" dt="2021-02-19T03:50:16.594" v="1069" actId="47"/>
        <pc:sldMkLst>
          <pc:docMk/>
          <pc:sldMk cId="3591022984" sldId="496"/>
        </pc:sldMkLst>
      </pc:sldChg>
      <pc:sldChg chg="addSp modSp add mod">
        <pc:chgData name="서 지원" userId="70ab9fdff8f7d558" providerId="LiveId" clId="{03DEF2AE-DF8E-416B-99A8-949E6ABAF315}" dt="2021-02-18T05:26:12.319" v="109"/>
        <pc:sldMkLst>
          <pc:docMk/>
          <pc:sldMk cId="3217075916" sldId="497"/>
        </pc:sldMkLst>
        <pc:spChg chg="mod">
          <ac:chgData name="서 지원" userId="70ab9fdff8f7d558" providerId="LiveId" clId="{03DEF2AE-DF8E-416B-99A8-949E6ABAF315}" dt="2021-02-18T05:26:12.319" v="109"/>
          <ac:spMkLst>
            <pc:docMk/>
            <pc:sldMk cId="3217075916" sldId="497"/>
            <ac:spMk id="3" creationId="{415CABC9-7C4D-42A3-8578-B6AE8261EAD7}"/>
          </ac:spMkLst>
        </pc:spChg>
        <pc:picChg chg="add mod">
          <ac:chgData name="서 지원" userId="70ab9fdff8f7d558" providerId="LiveId" clId="{03DEF2AE-DF8E-416B-99A8-949E6ABAF315}" dt="2021-02-18T05:24:49.168" v="9" actId="208"/>
          <ac:picMkLst>
            <pc:docMk/>
            <pc:sldMk cId="3217075916" sldId="497"/>
            <ac:picMk id="5" creationId="{7D4300D7-9D0E-4D14-A1E5-41BE7C86E6F5}"/>
          </ac:picMkLst>
        </pc:picChg>
      </pc:sldChg>
      <pc:sldChg chg="addSp delSp modSp add mod">
        <pc:chgData name="서 지원" userId="70ab9fdff8f7d558" providerId="LiveId" clId="{03DEF2AE-DF8E-416B-99A8-949E6ABAF315}" dt="2021-02-19T03:53:29.309" v="1419" actId="164"/>
        <pc:sldMkLst>
          <pc:docMk/>
          <pc:sldMk cId="478027841" sldId="498"/>
        </pc:sldMkLst>
        <pc:spChg chg="add del mod">
          <ac:chgData name="서 지원" userId="70ab9fdff8f7d558" providerId="LiveId" clId="{03DEF2AE-DF8E-416B-99A8-949E6ABAF315}" dt="2021-02-19T01:38:34.004" v="401"/>
          <ac:spMkLst>
            <pc:docMk/>
            <pc:sldMk cId="478027841" sldId="498"/>
            <ac:spMk id="2" creationId="{04CD89DE-BF65-4DF7-9FDB-7CC59A1E862F}"/>
          </ac:spMkLst>
        </pc:spChg>
        <pc:spChg chg="add del mod">
          <ac:chgData name="서 지원" userId="70ab9fdff8f7d558" providerId="LiveId" clId="{03DEF2AE-DF8E-416B-99A8-949E6ABAF315}" dt="2021-02-19T01:39:34.011" v="412"/>
          <ac:spMkLst>
            <pc:docMk/>
            <pc:sldMk cId="478027841" sldId="498"/>
            <ac:spMk id="6" creationId="{96BF90B9-E195-4E74-8495-8A01EBCCBF1C}"/>
          </ac:spMkLst>
        </pc:spChg>
        <pc:spChg chg="add del mod">
          <ac:chgData name="서 지원" userId="70ab9fdff8f7d558" providerId="LiveId" clId="{03DEF2AE-DF8E-416B-99A8-949E6ABAF315}" dt="2021-02-19T01:41:28.184" v="417"/>
          <ac:spMkLst>
            <pc:docMk/>
            <pc:sldMk cId="478027841" sldId="498"/>
            <ac:spMk id="8" creationId="{575ECD83-6172-4F24-A69A-9AE88DDE67C7}"/>
          </ac:spMkLst>
        </pc:spChg>
        <pc:spChg chg="add mod">
          <ac:chgData name="서 지원" userId="70ab9fdff8f7d558" providerId="LiveId" clId="{03DEF2AE-DF8E-416B-99A8-949E6ABAF315}" dt="2021-02-19T03:35:09.017" v="808" actId="1076"/>
          <ac:spMkLst>
            <pc:docMk/>
            <pc:sldMk cId="478027841" sldId="498"/>
            <ac:spMk id="9" creationId="{75BBFB40-9574-4D96-954B-575CF2C7F511}"/>
          </ac:spMkLst>
        </pc:spChg>
        <pc:spChg chg="add mod">
          <ac:chgData name="서 지원" userId="70ab9fdff8f7d558" providerId="LiveId" clId="{03DEF2AE-DF8E-416B-99A8-949E6ABAF315}" dt="2021-02-19T03:06:52.703" v="767" actId="208"/>
          <ac:spMkLst>
            <pc:docMk/>
            <pc:sldMk cId="478027841" sldId="498"/>
            <ac:spMk id="12" creationId="{5F3185E1-4BF9-427F-BBE4-48CAEE1655BA}"/>
          </ac:spMkLst>
        </pc:spChg>
        <pc:spChg chg="add mod">
          <ac:chgData name="서 지원" userId="70ab9fdff8f7d558" providerId="LiveId" clId="{03DEF2AE-DF8E-416B-99A8-949E6ABAF315}" dt="2021-02-19T03:10:10.854" v="806" actId="14100"/>
          <ac:spMkLst>
            <pc:docMk/>
            <pc:sldMk cId="478027841" sldId="498"/>
            <ac:spMk id="13" creationId="{2ACA7FB2-E070-4FE1-AD7D-3332299E8804}"/>
          </ac:spMkLst>
        </pc:spChg>
        <pc:spChg chg="add mod">
          <ac:chgData name="서 지원" userId="70ab9fdff8f7d558" providerId="LiveId" clId="{03DEF2AE-DF8E-416B-99A8-949E6ABAF315}" dt="2021-02-19T03:07:29.069" v="776" actId="1582"/>
          <ac:spMkLst>
            <pc:docMk/>
            <pc:sldMk cId="478027841" sldId="498"/>
            <ac:spMk id="16" creationId="{BB609B61-898D-43E4-8A9E-798C8ACABC3C}"/>
          </ac:spMkLst>
        </pc:spChg>
        <pc:spChg chg="add mod">
          <ac:chgData name="서 지원" userId="70ab9fdff8f7d558" providerId="LiveId" clId="{03DEF2AE-DF8E-416B-99A8-949E6ABAF315}" dt="2021-02-19T03:08:21.370" v="785" actId="208"/>
          <ac:spMkLst>
            <pc:docMk/>
            <pc:sldMk cId="478027841" sldId="498"/>
            <ac:spMk id="17" creationId="{DFFCB80F-8E1D-4965-B105-73609F0C0217}"/>
          </ac:spMkLst>
        </pc:spChg>
        <pc:grpChg chg="add mod">
          <ac:chgData name="서 지원" userId="70ab9fdff8f7d558" providerId="LiveId" clId="{03DEF2AE-DF8E-416B-99A8-949E6ABAF315}" dt="2021-02-19T03:53:29.309" v="1419" actId="164"/>
          <ac:grpSpMkLst>
            <pc:docMk/>
            <pc:sldMk cId="478027841" sldId="498"/>
            <ac:grpSpMk id="38" creationId="{FB0484C6-B4F3-4E0D-A547-44E742262EB5}"/>
          </ac:grpSpMkLst>
        </pc:grpChg>
        <pc:picChg chg="add mod">
          <ac:chgData name="서 지원" userId="70ab9fdff8f7d558" providerId="LiveId" clId="{03DEF2AE-DF8E-416B-99A8-949E6ABAF315}" dt="2021-02-19T01:33:53.717" v="396" actId="1076"/>
          <ac:picMkLst>
            <pc:docMk/>
            <pc:sldMk cId="478027841" sldId="498"/>
            <ac:picMk id="5" creationId="{C0B8E588-FCDC-4453-9D94-2368F0921CD3}"/>
          </ac:picMkLst>
        </pc:picChg>
        <pc:picChg chg="add mod">
          <ac:chgData name="서 지원" userId="70ab9fdff8f7d558" providerId="LiveId" clId="{03DEF2AE-DF8E-416B-99A8-949E6ABAF315}" dt="2021-02-19T01:33:52.282" v="395" actId="1076"/>
          <ac:picMkLst>
            <pc:docMk/>
            <pc:sldMk cId="478027841" sldId="498"/>
            <ac:picMk id="7" creationId="{9C526D22-E774-4346-9695-094541F2B314}"/>
          </ac:picMkLst>
        </pc:picChg>
        <pc:picChg chg="add mod modCrop">
          <ac:chgData name="서 지원" userId="70ab9fdff8f7d558" providerId="LiveId" clId="{03DEF2AE-DF8E-416B-99A8-949E6ABAF315}" dt="2021-02-19T03:06:35.190" v="762" actId="208"/>
          <ac:picMkLst>
            <pc:docMk/>
            <pc:sldMk cId="478027841" sldId="498"/>
            <ac:picMk id="11" creationId="{84CADBA4-8378-4517-9E3B-2AD232579B54}"/>
          </ac:picMkLst>
        </pc:picChg>
        <pc:cxnChg chg="add del mod">
          <ac:chgData name="서 지원" userId="70ab9fdff8f7d558" providerId="LiveId" clId="{03DEF2AE-DF8E-416B-99A8-949E6ABAF315}" dt="2021-02-19T03:07:16.344" v="772" actId="478"/>
          <ac:cxnSpMkLst>
            <pc:docMk/>
            <pc:sldMk cId="478027841" sldId="498"/>
            <ac:cxnSpMk id="15" creationId="{3E4907C9-8C8B-470F-8C7C-87A5006D4930}"/>
          </ac:cxnSpMkLst>
        </pc:cxnChg>
        <pc:cxnChg chg="add mod">
          <ac:chgData name="서 지원" userId="70ab9fdff8f7d558" providerId="LiveId" clId="{03DEF2AE-DF8E-416B-99A8-949E6ABAF315}" dt="2021-02-19T03:10:10.854" v="806" actId="14100"/>
          <ac:cxnSpMkLst>
            <pc:docMk/>
            <pc:sldMk cId="478027841" sldId="498"/>
            <ac:cxnSpMk id="19" creationId="{7EB1B15D-20E1-47BF-B83A-B817F025E9B6}"/>
          </ac:cxnSpMkLst>
        </pc:cxnChg>
        <pc:cxnChg chg="add mod">
          <ac:chgData name="서 지원" userId="70ab9fdff8f7d558" providerId="LiveId" clId="{03DEF2AE-DF8E-416B-99A8-949E6ABAF315}" dt="2021-02-19T03:08:54.249" v="793" actId="14100"/>
          <ac:cxnSpMkLst>
            <pc:docMk/>
            <pc:sldMk cId="478027841" sldId="498"/>
            <ac:cxnSpMk id="21" creationId="{81A6C4E4-DF06-41DB-8B80-873DF4694EAB}"/>
          </ac:cxnSpMkLst>
        </pc:cxnChg>
        <pc:cxnChg chg="add mod">
          <ac:chgData name="서 지원" userId="70ab9fdff8f7d558" providerId="LiveId" clId="{03DEF2AE-DF8E-416B-99A8-949E6ABAF315}" dt="2021-02-19T03:53:29.309" v="1419" actId="164"/>
          <ac:cxnSpMkLst>
            <pc:docMk/>
            <pc:sldMk cId="478027841" sldId="498"/>
            <ac:cxnSpMk id="29" creationId="{FBF5875B-E770-447C-9329-D1C4D73181B4}"/>
          </ac:cxnSpMkLst>
        </pc:cxnChg>
        <pc:cxnChg chg="add mod">
          <ac:chgData name="서 지원" userId="70ab9fdff8f7d558" providerId="LiveId" clId="{03DEF2AE-DF8E-416B-99A8-949E6ABAF315}" dt="2021-02-19T03:53:29.309" v="1419" actId="164"/>
          <ac:cxnSpMkLst>
            <pc:docMk/>
            <pc:sldMk cId="478027841" sldId="498"/>
            <ac:cxnSpMk id="31" creationId="{E56560E5-52BE-46C9-99CD-1F9957413A58}"/>
          </ac:cxnSpMkLst>
        </pc:cxnChg>
      </pc:sldChg>
      <pc:sldChg chg="addSp delSp modSp add mod">
        <pc:chgData name="서 지원" userId="70ab9fdff8f7d558" providerId="LiveId" clId="{03DEF2AE-DF8E-416B-99A8-949E6ABAF315}" dt="2021-02-19T03:05:51.695" v="756" actId="20577"/>
        <pc:sldMkLst>
          <pc:docMk/>
          <pc:sldMk cId="833747593" sldId="499"/>
        </pc:sldMkLst>
        <pc:spChg chg="mod">
          <ac:chgData name="서 지원" userId="70ab9fdff8f7d558" providerId="LiveId" clId="{03DEF2AE-DF8E-416B-99A8-949E6ABAF315}" dt="2021-02-19T03:05:51.695" v="756" actId="20577"/>
          <ac:spMkLst>
            <pc:docMk/>
            <pc:sldMk cId="833747593" sldId="499"/>
            <ac:spMk id="3" creationId="{415CABC9-7C4D-42A3-8578-B6AE8261EAD7}"/>
          </ac:spMkLst>
        </pc:spChg>
        <pc:spChg chg="add mod">
          <ac:chgData name="서 지원" userId="70ab9fdff8f7d558" providerId="LiveId" clId="{03DEF2AE-DF8E-416B-99A8-949E6ABAF315}" dt="2021-02-18T08:16:41.921" v="167" actId="164"/>
          <ac:spMkLst>
            <pc:docMk/>
            <pc:sldMk cId="833747593" sldId="499"/>
            <ac:spMk id="6" creationId="{9CC990D0-37F0-4C8A-B779-ACF31F40387D}"/>
          </ac:spMkLst>
        </pc:spChg>
        <pc:spChg chg="add mod">
          <ac:chgData name="서 지원" userId="70ab9fdff8f7d558" providerId="LiveId" clId="{03DEF2AE-DF8E-416B-99A8-949E6ABAF315}" dt="2021-02-18T08:16:41.921" v="167" actId="164"/>
          <ac:spMkLst>
            <pc:docMk/>
            <pc:sldMk cId="833747593" sldId="499"/>
            <ac:spMk id="7" creationId="{0455C0F8-3CAE-4D42-9F20-44948B54B6BC}"/>
          </ac:spMkLst>
        </pc:spChg>
        <pc:spChg chg="add mod">
          <ac:chgData name="서 지원" userId="70ab9fdff8f7d558" providerId="LiveId" clId="{03DEF2AE-DF8E-416B-99A8-949E6ABAF315}" dt="2021-02-19T02:58:03.092" v="629" actId="164"/>
          <ac:spMkLst>
            <pc:docMk/>
            <pc:sldMk cId="833747593" sldId="499"/>
            <ac:spMk id="14" creationId="{3A960891-0AC9-4AD6-A69F-C700D3ADE066}"/>
          </ac:spMkLst>
        </pc:spChg>
        <pc:spChg chg="add mod">
          <ac:chgData name="서 지원" userId="70ab9fdff8f7d558" providerId="LiveId" clId="{03DEF2AE-DF8E-416B-99A8-949E6ABAF315}" dt="2021-02-18T08:18:07.863" v="182" actId="1582"/>
          <ac:spMkLst>
            <pc:docMk/>
            <pc:sldMk cId="833747593" sldId="499"/>
            <ac:spMk id="15" creationId="{5081EF4D-0F7D-465A-A390-727D52EE2F00}"/>
          </ac:spMkLst>
        </pc:spChg>
        <pc:spChg chg="add del mod">
          <ac:chgData name="서 지원" userId="70ab9fdff8f7d558" providerId="LiveId" clId="{03DEF2AE-DF8E-416B-99A8-949E6ABAF315}" dt="2021-02-18T08:19:22.344" v="208" actId="478"/>
          <ac:spMkLst>
            <pc:docMk/>
            <pc:sldMk cId="833747593" sldId="499"/>
            <ac:spMk id="16" creationId="{AFFAA9B9-B261-4BF9-AF2C-2EA7B41B095D}"/>
          </ac:spMkLst>
        </pc:spChg>
        <pc:spChg chg="add mod">
          <ac:chgData name="서 지원" userId="70ab9fdff8f7d558" providerId="LiveId" clId="{03DEF2AE-DF8E-416B-99A8-949E6ABAF315}" dt="2021-02-19T03:04:06.213" v="731" actId="164"/>
          <ac:spMkLst>
            <pc:docMk/>
            <pc:sldMk cId="833747593" sldId="499"/>
            <ac:spMk id="19" creationId="{3677B59C-E313-44E1-A7FF-FA2B6E41DA31}"/>
          </ac:spMkLst>
        </pc:spChg>
        <pc:spChg chg="add mod">
          <ac:chgData name="서 지원" userId="70ab9fdff8f7d558" providerId="LiveId" clId="{03DEF2AE-DF8E-416B-99A8-949E6ABAF315}" dt="2021-02-19T03:04:06.213" v="731" actId="164"/>
          <ac:spMkLst>
            <pc:docMk/>
            <pc:sldMk cId="833747593" sldId="499"/>
            <ac:spMk id="20" creationId="{8056EDB7-90C0-4B7D-B211-BF62B0FB7701}"/>
          </ac:spMkLst>
        </pc:spChg>
        <pc:spChg chg="add mod">
          <ac:chgData name="서 지원" userId="70ab9fdff8f7d558" providerId="LiveId" clId="{03DEF2AE-DF8E-416B-99A8-949E6ABAF315}" dt="2021-02-19T03:04:06.213" v="731" actId="164"/>
          <ac:spMkLst>
            <pc:docMk/>
            <pc:sldMk cId="833747593" sldId="499"/>
            <ac:spMk id="21" creationId="{FFCB2EB7-0A2C-4649-ADDC-A942EA536431}"/>
          </ac:spMkLst>
        </pc:spChg>
        <pc:spChg chg="add mod">
          <ac:chgData name="서 지원" userId="70ab9fdff8f7d558" providerId="LiveId" clId="{03DEF2AE-DF8E-416B-99A8-949E6ABAF315}" dt="2021-02-19T03:04:38.918" v="737" actId="164"/>
          <ac:spMkLst>
            <pc:docMk/>
            <pc:sldMk cId="833747593" sldId="499"/>
            <ac:spMk id="22" creationId="{9616D3D8-3118-4ECF-B359-257D6CEA74C9}"/>
          </ac:spMkLst>
        </pc:spChg>
        <pc:spChg chg="add mod">
          <ac:chgData name="서 지원" userId="70ab9fdff8f7d558" providerId="LiveId" clId="{03DEF2AE-DF8E-416B-99A8-949E6ABAF315}" dt="2021-02-19T03:03:40.834" v="727" actId="1076"/>
          <ac:spMkLst>
            <pc:docMk/>
            <pc:sldMk cId="833747593" sldId="499"/>
            <ac:spMk id="28" creationId="{22075AC6-22B1-4991-9480-CBB34348D490}"/>
          </ac:spMkLst>
        </pc:spChg>
        <pc:grpChg chg="add mod">
          <ac:chgData name="서 지원" userId="70ab9fdff8f7d558" providerId="LiveId" clId="{03DEF2AE-DF8E-416B-99A8-949E6ABAF315}" dt="2021-02-19T03:04:06.213" v="731" actId="164"/>
          <ac:grpSpMkLst>
            <pc:docMk/>
            <pc:sldMk cId="833747593" sldId="499"/>
            <ac:grpSpMk id="12" creationId="{A1527FF7-F131-4D96-943E-4C3631D375E7}"/>
          </ac:grpSpMkLst>
        </pc:grpChg>
        <pc:grpChg chg="add mod">
          <ac:chgData name="서 지원" userId="70ab9fdff8f7d558" providerId="LiveId" clId="{03DEF2AE-DF8E-416B-99A8-949E6ABAF315}" dt="2021-02-19T03:04:27.475" v="734" actId="1076"/>
          <ac:grpSpMkLst>
            <pc:docMk/>
            <pc:sldMk cId="833747593" sldId="499"/>
            <ac:grpSpMk id="17" creationId="{3329F670-82E6-4EAF-9891-D3FDDFF5C1F1}"/>
          </ac:grpSpMkLst>
        </pc:grpChg>
        <pc:grpChg chg="add mod">
          <ac:chgData name="서 지원" userId="70ab9fdff8f7d558" providerId="LiveId" clId="{03DEF2AE-DF8E-416B-99A8-949E6ABAF315}" dt="2021-02-19T03:04:06.213" v="731" actId="164"/>
          <ac:grpSpMkLst>
            <pc:docMk/>
            <pc:sldMk cId="833747593" sldId="499"/>
            <ac:grpSpMk id="50" creationId="{1BA904F3-B558-42D7-B116-774B46F37643}"/>
          </ac:grpSpMkLst>
        </pc:grpChg>
        <pc:grpChg chg="add mod">
          <ac:chgData name="서 지원" userId="70ab9fdff8f7d558" providerId="LiveId" clId="{03DEF2AE-DF8E-416B-99A8-949E6ABAF315}" dt="2021-02-19T03:05:42.490" v="754" actId="1076"/>
          <ac:grpSpMkLst>
            <pc:docMk/>
            <pc:sldMk cId="833747593" sldId="499"/>
            <ac:grpSpMk id="53" creationId="{3D5D61CC-E8A0-40EA-B4B8-C3B06B4424D2}"/>
          </ac:grpSpMkLst>
        </pc:grpChg>
        <pc:picChg chg="add mod">
          <ac:chgData name="서 지원" userId="70ab9fdff8f7d558" providerId="LiveId" clId="{03DEF2AE-DF8E-416B-99A8-949E6ABAF315}" dt="2021-02-18T08:16:41.921" v="167" actId="164"/>
          <ac:picMkLst>
            <pc:docMk/>
            <pc:sldMk cId="833747593" sldId="499"/>
            <ac:picMk id="5" creationId="{3C2696E8-FE8F-4526-85D5-2C238576ECA2}"/>
          </ac:picMkLst>
        </pc:picChg>
        <pc:picChg chg="add mod ord">
          <ac:chgData name="서 지원" userId="70ab9fdff8f7d558" providerId="LiveId" clId="{03DEF2AE-DF8E-416B-99A8-949E6ABAF315}" dt="2021-02-19T03:04:38.918" v="737" actId="164"/>
          <ac:picMkLst>
            <pc:docMk/>
            <pc:sldMk cId="833747593" sldId="499"/>
            <ac:picMk id="8" creationId="{84BE404B-72DC-4E57-9772-0B23CCB97D5E}"/>
          </ac:picMkLst>
        </pc:picChg>
        <pc:picChg chg="add mod">
          <ac:chgData name="서 지원" userId="70ab9fdff8f7d558" providerId="LiveId" clId="{03DEF2AE-DF8E-416B-99A8-949E6ABAF315}" dt="2021-02-19T02:58:03.092" v="629" actId="164"/>
          <ac:picMkLst>
            <pc:docMk/>
            <pc:sldMk cId="833747593" sldId="499"/>
            <ac:picMk id="11" creationId="{6F2C78B5-E9BF-4FEB-A935-DE67B74D453F}"/>
          </ac:picMkLst>
        </pc:picChg>
        <pc:picChg chg="add mod">
          <ac:chgData name="서 지원" userId="70ab9fdff8f7d558" providerId="LiveId" clId="{03DEF2AE-DF8E-416B-99A8-949E6ABAF315}" dt="2021-02-19T03:02:48.935" v="720" actId="1076"/>
          <ac:picMkLst>
            <pc:docMk/>
            <pc:sldMk cId="833747593" sldId="499"/>
            <ac:picMk id="13" creationId="{6D44DE69-1B2C-4C71-B229-2686E154A232}"/>
          </ac:picMkLst>
        </pc:picChg>
        <pc:cxnChg chg="add mod">
          <ac:chgData name="서 지원" userId="70ab9fdff8f7d558" providerId="LiveId" clId="{03DEF2AE-DF8E-416B-99A8-949E6ABAF315}" dt="2021-02-19T03:04:27.475" v="734" actId="1076"/>
          <ac:cxnSpMkLst>
            <pc:docMk/>
            <pc:sldMk cId="833747593" sldId="499"/>
            <ac:cxnSpMk id="9" creationId="{BF5C3527-43D6-4396-A31E-1F214F4201E6}"/>
          </ac:cxnSpMkLst>
        </pc:cxnChg>
        <pc:cxnChg chg="add mod">
          <ac:chgData name="서 지원" userId="70ab9fdff8f7d558" providerId="LiveId" clId="{03DEF2AE-DF8E-416B-99A8-949E6ABAF315}" dt="2021-02-19T02:58:03.092" v="629" actId="164"/>
          <ac:cxnSpMkLst>
            <pc:docMk/>
            <pc:sldMk cId="833747593" sldId="499"/>
            <ac:cxnSpMk id="18" creationId="{F0597264-C060-4995-87FE-6643293C800C}"/>
          </ac:cxnSpMkLst>
        </pc:cxnChg>
        <pc:cxnChg chg="add del mod">
          <ac:chgData name="서 지원" userId="70ab9fdff8f7d558" providerId="LiveId" clId="{03DEF2AE-DF8E-416B-99A8-949E6ABAF315}" dt="2021-02-18T08:20:00.658" v="219" actId="478"/>
          <ac:cxnSpMkLst>
            <pc:docMk/>
            <pc:sldMk cId="833747593" sldId="499"/>
            <ac:cxnSpMk id="23" creationId="{F8F91637-FF0B-4CF8-B45A-98A3ABA1075B}"/>
          </ac:cxnSpMkLst>
        </pc:cxnChg>
        <pc:cxnChg chg="add mod">
          <ac:chgData name="서 지원" userId="70ab9fdff8f7d558" providerId="LiveId" clId="{03DEF2AE-DF8E-416B-99A8-949E6ABAF315}" dt="2021-02-19T03:05:47.086" v="755" actId="14100"/>
          <ac:cxnSpMkLst>
            <pc:docMk/>
            <pc:sldMk cId="833747593" sldId="499"/>
            <ac:cxnSpMk id="24" creationId="{A1806DE3-6717-4176-8291-60BC05073D59}"/>
          </ac:cxnSpMkLst>
        </pc:cxnChg>
        <pc:cxnChg chg="add mod">
          <ac:chgData name="서 지원" userId="70ab9fdff8f7d558" providerId="LiveId" clId="{03DEF2AE-DF8E-416B-99A8-949E6ABAF315}" dt="2021-02-19T03:04:06.213" v="731" actId="164"/>
          <ac:cxnSpMkLst>
            <pc:docMk/>
            <pc:sldMk cId="833747593" sldId="499"/>
            <ac:cxnSpMk id="25" creationId="{20E2C883-D52B-4A87-BAF4-E53E3383497A}"/>
          </ac:cxnSpMkLst>
        </pc:cxnChg>
        <pc:cxnChg chg="add del mod">
          <ac:chgData name="서 지원" userId="70ab9fdff8f7d558" providerId="LiveId" clId="{03DEF2AE-DF8E-416B-99A8-949E6ABAF315}" dt="2021-02-18T08:20:26.246" v="224" actId="478"/>
          <ac:cxnSpMkLst>
            <pc:docMk/>
            <pc:sldMk cId="833747593" sldId="499"/>
            <ac:cxnSpMk id="27" creationId="{063DF0C5-6C4B-4A01-BE1E-00CB4F25C13B}"/>
          </ac:cxnSpMkLst>
        </pc:cxnChg>
        <pc:cxnChg chg="add mod">
          <ac:chgData name="서 지원" userId="70ab9fdff8f7d558" providerId="LiveId" clId="{03DEF2AE-DF8E-416B-99A8-949E6ABAF315}" dt="2021-02-19T03:04:19.339" v="733" actId="14100"/>
          <ac:cxnSpMkLst>
            <pc:docMk/>
            <pc:sldMk cId="833747593" sldId="499"/>
            <ac:cxnSpMk id="30" creationId="{1042884A-93C1-412F-A29A-74E00D67760D}"/>
          </ac:cxnSpMkLst>
        </pc:cxnChg>
      </pc:sldChg>
      <pc:sldChg chg="delSp add del mod">
        <pc:chgData name="서 지원" userId="70ab9fdff8f7d558" providerId="LiveId" clId="{03DEF2AE-DF8E-416B-99A8-949E6ABAF315}" dt="2021-02-19T03:35:21.787" v="810" actId="47"/>
        <pc:sldMkLst>
          <pc:docMk/>
          <pc:sldMk cId="560881522" sldId="500"/>
        </pc:sldMkLst>
        <pc:picChg chg="del">
          <ac:chgData name="서 지원" userId="70ab9fdff8f7d558" providerId="LiveId" clId="{03DEF2AE-DF8E-416B-99A8-949E6ABAF315}" dt="2021-02-19T01:41:35.725" v="419" actId="478"/>
          <ac:picMkLst>
            <pc:docMk/>
            <pc:sldMk cId="560881522" sldId="500"/>
            <ac:picMk id="5" creationId="{C0B8E588-FCDC-4453-9D94-2368F0921CD3}"/>
          </ac:picMkLst>
        </pc:picChg>
        <pc:picChg chg="del">
          <ac:chgData name="서 지원" userId="70ab9fdff8f7d558" providerId="LiveId" clId="{03DEF2AE-DF8E-416B-99A8-949E6ABAF315}" dt="2021-02-19T01:41:36.104" v="420" actId="478"/>
          <ac:picMkLst>
            <pc:docMk/>
            <pc:sldMk cId="560881522" sldId="500"/>
            <ac:picMk id="7" creationId="{9C526D22-E774-4346-9695-094541F2B314}"/>
          </ac:picMkLst>
        </pc:picChg>
      </pc:sldChg>
      <pc:sldChg chg="addSp delSp modSp add mod">
        <pc:chgData name="서 지원" userId="70ab9fdff8f7d558" providerId="LiveId" clId="{03DEF2AE-DF8E-416B-99A8-949E6ABAF315}" dt="2021-02-19T03:45:03.305" v="1068" actId="1076"/>
        <pc:sldMkLst>
          <pc:docMk/>
          <pc:sldMk cId="1661171201" sldId="500"/>
        </pc:sldMkLst>
        <pc:spChg chg="del mod">
          <ac:chgData name="서 지원" userId="70ab9fdff8f7d558" providerId="LiveId" clId="{03DEF2AE-DF8E-416B-99A8-949E6ABAF315}" dt="2021-02-19T03:41:23.676" v="923" actId="478"/>
          <ac:spMkLst>
            <pc:docMk/>
            <pc:sldMk cId="1661171201" sldId="500"/>
            <ac:spMk id="3" creationId="{415CABC9-7C4D-42A3-8578-B6AE8261EAD7}"/>
          </ac:spMkLst>
        </pc:spChg>
        <pc:spChg chg="del mod">
          <ac:chgData name="서 지원" userId="70ab9fdff8f7d558" providerId="LiveId" clId="{03DEF2AE-DF8E-416B-99A8-949E6ABAF315}" dt="2021-02-19T03:41:25.822" v="925" actId="478"/>
          <ac:spMkLst>
            <pc:docMk/>
            <pc:sldMk cId="1661171201" sldId="500"/>
            <ac:spMk id="4" creationId="{CFC07C8C-837E-4145-90C4-0FBB8314A4F9}"/>
          </ac:spMkLst>
        </pc:spChg>
        <pc:graphicFrameChg chg="add mod modGraphic">
          <ac:chgData name="서 지원" userId="70ab9fdff8f7d558" providerId="LiveId" clId="{03DEF2AE-DF8E-416B-99A8-949E6ABAF315}" dt="2021-02-19T03:45:03.305" v="1068" actId="1076"/>
          <ac:graphicFrameMkLst>
            <pc:docMk/>
            <pc:sldMk cId="1661171201" sldId="500"/>
            <ac:graphicFrameMk id="6" creationId="{9FEB0765-7CD4-4245-BEA1-8B9F4AA88888}"/>
          </ac:graphicFrameMkLst>
        </pc:graphicFrameChg>
        <pc:picChg chg="del">
          <ac:chgData name="서 지원" userId="70ab9fdff8f7d558" providerId="LiveId" clId="{03DEF2AE-DF8E-416B-99A8-949E6ABAF315}" dt="2021-02-19T03:41:19.693" v="921" actId="478"/>
          <ac:picMkLst>
            <pc:docMk/>
            <pc:sldMk cId="1661171201" sldId="500"/>
            <ac:picMk id="5" creationId="{7D4300D7-9D0E-4D14-A1E5-41BE7C86E6F5}"/>
          </ac:picMkLst>
        </pc:picChg>
      </pc:sldChg>
      <pc:sldChg chg="modSp add mod">
        <pc:chgData name="서 지원" userId="70ab9fdff8f7d558" providerId="LiveId" clId="{03DEF2AE-DF8E-416B-99A8-949E6ABAF315}" dt="2021-02-19T03:50:52.535" v="1097"/>
        <pc:sldMkLst>
          <pc:docMk/>
          <pc:sldMk cId="864381849" sldId="501"/>
        </pc:sldMkLst>
        <pc:spChg chg="mod">
          <ac:chgData name="서 지원" userId="70ab9fdff8f7d558" providerId="LiveId" clId="{03DEF2AE-DF8E-416B-99A8-949E6ABAF315}" dt="2021-02-19T03:50:52.535" v="1097"/>
          <ac:spMkLst>
            <pc:docMk/>
            <pc:sldMk cId="864381849" sldId="501"/>
            <ac:spMk id="8" creationId="{0458056E-97CF-4E08-9C72-A918B00160EE}"/>
          </ac:spMkLst>
        </pc:spChg>
      </pc:sldChg>
      <pc:sldChg chg="add del">
        <pc:chgData name="서 지원" userId="70ab9fdff8f7d558" providerId="LiveId" clId="{03DEF2AE-DF8E-416B-99A8-949E6ABAF315}" dt="2021-02-19T03:35:22.326" v="811" actId="47"/>
        <pc:sldMkLst>
          <pc:docMk/>
          <pc:sldMk cId="2966546846" sldId="501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3766135190" sldId="502"/>
        </pc:sldMkLst>
      </pc:sldChg>
      <pc:sldChg chg="add del">
        <pc:chgData name="서 지원" userId="70ab9fdff8f7d558" providerId="LiveId" clId="{03DEF2AE-DF8E-416B-99A8-949E6ABAF315}" dt="2021-02-19T03:35:23.348" v="812" actId="47"/>
        <pc:sldMkLst>
          <pc:docMk/>
          <pc:sldMk cId="3964795878" sldId="502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2074264546" sldId="503"/>
        </pc:sldMkLst>
      </pc:sldChg>
      <pc:sldChg chg="add del">
        <pc:chgData name="서 지원" userId="70ab9fdff8f7d558" providerId="LiveId" clId="{03DEF2AE-DF8E-416B-99A8-949E6ABAF315}" dt="2021-02-19T03:35:20.236" v="809" actId="47"/>
        <pc:sldMkLst>
          <pc:docMk/>
          <pc:sldMk cId="3813576974" sldId="503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2229613668" sldId="504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2057204102" sldId="505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1016451815" sldId="506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2207072220" sldId="507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2198699548" sldId="508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3751697160" sldId="509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3438832934" sldId="510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1931076331" sldId="511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2546828808" sldId="512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2365049144" sldId="513"/>
        </pc:sldMkLst>
      </pc:sldChg>
      <pc:sldChg chg="add">
        <pc:chgData name="서 지원" userId="70ab9fdff8f7d558" providerId="LiveId" clId="{03DEF2AE-DF8E-416B-99A8-949E6ABAF315}" dt="2021-02-19T03:50:41.288" v="1070"/>
        <pc:sldMkLst>
          <pc:docMk/>
          <pc:sldMk cId="2428338239" sldId="514"/>
        </pc:sldMkLst>
      </pc:sldChg>
    </pc:docChg>
  </pc:docChgLst>
  <pc:docChgLst>
    <pc:chgData name="서 지원" userId="70ab9fdff8f7d558" providerId="LiveId" clId="{1243AF46-0A2E-45ED-98CB-6C3650A7433D}"/>
    <pc:docChg chg="modSld">
      <pc:chgData name="서 지원" userId="70ab9fdff8f7d558" providerId="LiveId" clId="{1243AF46-0A2E-45ED-98CB-6C3650A7433D}" dt="2021-02-15T01:19:52.191" v="10"/>
      <pc:docMkLst>
        <pc:docMk/>
      </pc:docMkLst>
      <pc:sldChg chg="modSp mod">
        <pc:chgData name="서 지원" userId="70ab9fdff8f7d558" providerId="LiveId" clId="{1243AF46-0A2E-45ED-98CB-6C3650A7433D}" dt="2021-02-15T01:19:52.191" v="10"/>
        <pc:sldMkLst>
          <pc:docMk/>
          <pc:sldMk cId="2351426297" sldId="342"/>
        </pc:sldMkLst>
        <pc:spChg chg="mod">
          <ac:chgData name="서 지원" userId="70ab9fdff8f7d558" providerId="LiveId" clId="{1243AF46-0A2E-45ED-98CB-6C3650A7433D}" dt="2021-02-15T01:19:52.191" v="10"/>
          <ac:spMkLst>
            <pc:docMk/>
            <pc:sldMk cId="2351426297" sldId="342"/>
            <ac:spMk id="18" creationId="{CFBF900E-AD43-4D57-BCAE-EDDCD1FDAA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fld id="{824D6391-0E5A-4884-96A4-FA37F1719099}" type="datetime4">
              <a:rPr lang="ko-KR" altLang="en-US" sz="18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2021년 2월 19일</a:t>
            </a:fld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7105855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재배기박스 이동 에러 해결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메뉴에 영농일지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농사 데이터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누적 데이터 버튼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목록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EB0765-7CD4-4245-BEA1-8B9F4AA8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42030"/>
              </p:ext>
            </p:extLst>
          </p:nvPr>
        </p:nvGraphicFramePr>
        <p:xfrm>
          <a:off x="336884" y="1237085"/>
          <a:ext cx="10534315" cy="541753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4977">
                  <a:extLst>
                    <a:ext uri="{9D8B030D-6E8A-4147-A177-3AD203B41FA5}">
                      <a16:colId xmlns:a16="http://schemas.microsoft.com/office/drawing/2014/main" val="2459442279"/>
                    </a:ext>
                  </a:extLst>
                </a:gridCol>
                <a:gridCol w="561783">
                  <a:extLst>
                    <a:ext uri="{9D8B030D-6E8A-4147-A177-3AD203B41FA5}">
                      <a16:colId xmlns:a16="http://schemas.microsoft.com/office/drawing/2014/main" val="184929492"/>
                    </a:ext>
                  </a:extLst>
                </a:gridCol>
                <a:gridCol w="561783">
                  <a:extLst>
                    <a:ext uri="{9D8B030D-6E8A-4147-A177-3AD203B41FA5}">
                      <a16:colId xmlns:a16="http://schemas.microsoft.com/office/drawing/2014/main" val="3761975925"/>
                    </a:ext>
                  </a:extLst>
                </a:gridCol>
                <a:gridCol w="584698">
                  <a:extLst>
                    <a:ext uri="{9D8B030D-6E8A-4147-A177-3AD203B41FA5}">
                      <a16:colId xmlns:a16="http://schemas.microsoft.com/office/drawing/2014/main" val="203718607"/>
                    </a:ext>
                  </a:extLst>
                </a:gridCol>
                <a:gridCol w="584698">
                  <a:extLst>
                    <a:ext uri="{9D8B030D-6E8A-4147-A177-3AD203B41FA5}">
                      <a16:colId xmlns:a16="http://schemas.microsoft.com/office/drawing/2014/main" val="2855587142"/>
                    </a:ext>
                  </a:extLst>
                </a:gridCol>
                <a:gridCol w="1169396">
                  <a:extLst>
                    <a:ext uri="{9D8B030D-6E8A-4147-A177-3AD203B41FA5}">
                      <a16:colId xmlns:a16="http://schemas.microsoft.com/office/drawing/2014/main" val="1553449840"/>
                    </a:ext>
                  </a:extLst>
                </a:gridCol>
                <a:gridCol w="1169396">
                  <a:extLst>
                    <a:ext uri="{9D8B030D-6E8A-4147-A177-3AD203B41FA5}">
                      <a16:colId xmlns:a16="http://schemas.microsoft.com/office/drawing/2014/main" val="2200027938"/>
                    </a:ext>
                  </a:extLst>
                </a:gridCol>
                <a:gridCol w="1169396">
                  <a:extLst>
                    <a:ext uri="{9D8B030D-6E8A-4147-A177-3AD203B41FA5}">
                      <a16:colId xmlns:a16="http://schemas.microsoft.com/office/drawing/2014/main" val="4006424542"/>
                    </a:ext>
                  </a:extLst>
                </a:gridCol>
                <a:gridCol w="1169396">
                  <a:extLst>
                    <a:ext uri="{9D8B030D-6E8A-4147-A177-3AD203B41FA5}">
                      <a16:colId xmlns:a16="http://schemas.microsoft.com/office/drawing/2014/main" val="3918454907"/>
                    </a:ext>
                  </a:extLst>
                </a:gridCol>
                <a:gridCol w="584698">
                  <a:extLst>
                    <a:ext uri="{9D8B030D-6E8A-4147-A177-3AD203B41FA5}">
                      <a16:colId xmlns:a16="http://schemas.microsoft.com/office/drawing/2014/main" val="987713892"/>
                    </a:ext>
                  </a:extLst>
                </a:gridCol>
                <a:gridCol w="584698">
                  <a:extLst>
                    <a:ext uri="{9D8B030D-6E8A-4147-A177-3AD203B41FA5}">
                      <a16:colId xmlns:a16="http://schemas.microsoft.com/office/drawing/2014/main" val="2663670587"/>
                    </a:ext>
                  </a:extLst>
                </a:gridCol>
                <a:gridCol w="1169396">
                  <a:extLst>
                    <a:ext uri="{9D8B030D-6E8A-4147-A177-3AD203B41FA5}">
                      <a16:colId xmlns:a16="http://schemas.microsoft.com/office/drawing/2014/main" val="1762240778"/>
                    </a:ext>
                  </a:extLst>
                </a:gridCol>
              </a:tblGrid>
              <a:tr h="413356"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6199"/>
                  </a:ext>
                </a:extLst>
              </a:tr>
              <a:tr h="47240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공급</a:t>
                      </a:r>
                      <a:b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</a:b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조건  설정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물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99336"/>
                  </a:ext>
                </a:extLst>
              </a:tr>
              <a:tr h="1023548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산소 공급 조건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양액통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조건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산소 자동 제어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혼합통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수동 조절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조명제어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7281"/>
                  </a:ext>
                </a:extLst>
              </a:tr>
              <a:tr h="885762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센서 보정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하우스에 경보 설정 버튼 추가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하우스 위치 옮기기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492226"/>
                  </a:ext>
                </a:extLst>
              </a:tr>
              <a:tr h="610192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경보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내부 센서 그래프  화면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4269"/>
                  </a:ext>
                </a:extLst>
              </a:tr>
              <a:tr h="610192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메뉴에 영농일지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농사 데이터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누적 데이터 버튼 추가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287297"/>
                  </a:ext>
                </a:extLst>
              </a:tr>
              <a:tr h="56890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박스 수정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버튼 추가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및 하우스 박스 내 버튼 화면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경보 설정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보정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sz="1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04504"/>
                  </a:ext>
                </a:extLst>
              </a:tr>
              <a:tr h="47240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목록 수정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양액기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현황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관수 데이터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sz="1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17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2021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년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월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15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일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8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376613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센서 보정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박스에 경보 설정 버튼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박스 위치 옮기기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26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2718568"/>
            <a:ext cx="7913308" cy="403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센서 보정 화면 추가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박스 수정 및 화면 추가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경보 설정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내부 센서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박스 수정 및 화면 추가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경보 설정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보정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정보 버튼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혼합통</a:t>
            </a: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수동 조절 화면 수정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 </a:t>
            </a: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추가하기</a:t>
            </a:r>
            <a:endParaRPr lang="en-US" altLang="ko-KR" sz="14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화면 재배기 선택 </a:t>
            </a:r>
            <a:r>
              <a:rPr lang="en-US" altLang="ko-KR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ON, OFF </a:t>
            </a: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없도록 통일 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박스 위치 옮기기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4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61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센서 보정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78A71-892B-440D-82F0-5F171EF9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58" y="1052105"/>
            <a:ext cx="9501605" cy="5521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20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박스 버튼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EB6F9E-D080-4640-8194-589CB623CD8B}"/>
              </a:ext>
            </a:extLst>
          </p:cNvPr>
          <p:cNvGrpSpPr/>
          <p:nvPr/>
        </p:nvGrpSpPr>
        <p:grpSpPr>
          <a:xfrm>
            <a:off x="204965" y="1121987"/>
            <a:ext cx="9033522" cy="5120253"/>
            <a:chOff x="1579239" y="1031082"/>
            <a:chExt cx="9033522" cy="51202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B467FED-C81D-4878-9631-7F0C748A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9239" y="1031082"/>
              <a:ext cx="9033522" cy="5120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5A9868-4BB9-4202-BE37-561A4CFC1C89}"/>
                </a:ext>
              </a:extLst>
            </p:cNvPr>
            <p:cNvSpPr/>
            <p:nvPr/>
          </p:nvSpPr>
          <p:spPr>
            <a:xfrm>
              <a:off x="8785726" y="1529348"/>
              <a:ext cx="1673727" cy="14598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4543B0-736F-499A-BACC-A130ED49DA75}"/>
                </a:ext>
              </a:extLst>
            </p:cNvPr>
            <p:cNvSpPr/>
            <p:nvPr/>
          </p:nvSpPr>
          <p:spPr>
            <a:xfrm>
              <a:off x="8914063" y="1764631"/>
              <a:ext cx="705853" cy="243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2437106-907E-4C31-AA69-1CD26ED1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693" y="1559476"/>
            <a:ext cx="1602103" cy="1581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4A1EA4-53BF-457A-A66B-F0E169BF896F}"/>
              </a:ext>
            </a:extLst>
          </p:cNvPr>
          <p:cNvSpPr/>
          <p:nvPr/>
        </p:nvSpPr>
        <p:spPr>
          <a:xfrm>
            <a:off x="8260658" y="1852862"/>
            <a:ext cx="653405" cy="24597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260B44-2BC3-403C-824D-0F381593243B}"/>
              </a:ext>
            </a:extLst>
          </p:cNvPr>
          <p:cNvSpPr/>
          <p:nvPr/>
        </p:nvSpPr>
        <p:spPr>
          <a:xfrm>
            <a:off x="10266947" y="1620253"/>
            <a:ext cx="628316" cy="24597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8ADCEE-FF69-41AA-A3C6-8D8D4D31A99C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rot="16200000" flipH="1" flipV="1">
            <a:off x="9569784" y="964531"/>
            <a:ext cx="355599" cy="1667042"/>
          </a:xfrm>
          <a:prstGeom prst="bentConnector4">
            <a:avLst>
              <a:gd name="adj1" fmla="val -64286"/>
              <a:gd name="adj2" fmla="val 64234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572D3B-37E3-45B3-B94F-2E70DBF78AF1}"/>
              </a:ext>
            </a:extLst>
          </p:cNvPr>
          <p:cNvSpPr/>
          <p:nvPr/>
        </p:nvSpPr>
        <p:spPr>
          <a:xfrm>
            <a:off x="9562320" y="1925050"/>
            <a:ext cx="897133" cy="195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DEE65F-10DD-49EA-89AF-2EF672D27C2E}"/>
              </a:ext>
            </a:extLst>
          </p:cNvPr>
          <p:cNvCxnSpPr>
            <a:stCxn id="16" idx="2"/>
            <a:endCxn id="8" idx="2"/>
          </p:cNvCxnSpPr>
          <p:nvPr/>
        </p:nvCxnSpPr>
        <p:spPr>
          <a:xfrm rot="5400000" flipH="1">
            <a:off x="8941108" y="1050450"/>
            <a:ext cx="21388" cy="2118171"/>
          </a:xfrm>
          <a:prstGeom prst="bentConnector3">
            <a:avLst>
              <a:gd name="adj1" fmla="val -10688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11D8DC-018D-4866-B84D-E566E7AC8946}"/>
              </a:ext>
            </a:extLst>
          </p:cNvPr>
          <p:cNvSpPr txBox="1"/>
          <p:nvPr/>
        </p:nvSpPr>
        <p:spPr>
          <a:xfrm>
            <a:off x="1678460" y="6369762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재배기 박스 내에 재배기 경보 설정과 내부 센서 그래프  확인이 가능한 버튼을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45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경보 설정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092D2-926E-42B1-BB53-F71E76CC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7" y="998142"/>
            <a:ext cx="8503532" cy="4861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F4132-0BDF-42E6-8E94-035CE0CA5423}"/>
              </a:ext>
            </a:extLst>
          </p:cNvPr>
          <p:cNvSpPr txBox="1"/>
          <p:nvPr/>
        </p:nvSpPr>
        <p:spPr>
          <a:xfrm>
            <a:off x="3368330" y="618690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회색 버튼 위치에 조건 설정할 수 있도록 수정 예정</a:t>
            </a:r>
          </a:p>
        </p:txBody>
      </p:sp>
    </p:spTree>
    <p:extLst>
      <p:ext uri="{BB962C8B-B14F-4D97-AF65-F5344CB8AC3E}">
        <p14:creationId xmlns:p14="http://schemas.microsoft.com/office/powerpoint/2010/main" val="220707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내부 센서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EF1E8-BF4C-436F-BB83-C4BE485F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17" y="1247272"/>
            <a:ext cx="8294566" cy="4716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869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하우스 박스 수정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EE938A-C2F9-4D4B-BE23-96D001EBBD81}"/>
              </a:ext>
            </a:extLst>
          </p:cNvPr>
          <p:cNvGrpSpPr/>
          <p:nvPr/>
        </p:nvGrpSpPr>
        <p:grpSpPr>
          <a:xfrm>
            <a:off x="302754" y="1503232"/>
            <a:ext cx="9152100" cy="5132852"/>
            <a:chOff x="292058" y="1235864"/>
            <a:chExt cx="9152100" cy="51114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1BEFF1F-B347-429C-B433-4B1DFB52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58" y="1235864"/>
              <a:ext cx="9152100" cy="51114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E6F7DF-C1B7-4B9B-B08E-862B0A72897B}"/>
                </a:ext>
              </a:extLst>
            </p:cNvPr>
            <p:cNvSpPr/>
            <p:nvPr/>
          </p:nvSpPr>
          <p:spPr>
            <a:xfrm>
              <a:off x="7892716" y="1711158"/>
              <a:ext cx="1513305" cy="14758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A6EDE0-78B8-49AE-AF60-661788F2635B}"/>
                </a:ext>
              </a:extLst>
            </p:cNvPr>
            <p:cNvSpPr/>
            <p:nvPr/>
          </p:nvSpPr>
          <p:spPr>
            <a:xfrm>
              <a:off x="8752616" y="1758323"/>
              <a:ext cx="562500" cy="23624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102BE55-5494-4C22-AFBD-7B4DBB590A8E}"/>
                </a:ext>
              </a:extLst>
            </p:cNvPr>
            <p:cNvSpPr/>
            <p:nvPr/>
          </p:nvSpPr>
          <p:spPr>
            <a:xfrm>
              <a:off x="8022700" y="2263648"/>
              <a:ext cx="1249637" cy="23528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6C70F9-C07D-46AF-AC0B-B5C68924BE01}"/>
              </a:ext>
            </a:extLst>
          </p:cNvPr>
          <p:cNvGrpSpPr/>
          <p:nvPr/>
        </p:nvGrpSpPr>
        <p:grpSpPr>
          <a:xfrm>
            <a:off x="8033396" y="3774293"/>
            <a:ext cx="3917714" cy="2752968"/>
            <a:chOff x="7892716" y="3238500"/>
            <a:chExt cx="3917714" cy="275296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9B31064-7021-490F-94BF-E1D49C41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2716" y="3238500"/>
              <a:ext cx="3897664" cy="22227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6150B1-A328-4467-9693-22B50544B8B3}"/>
                </a:ext>
              </a:extLst>
            </p:cNvPr>
            <p:cNvSpPr txBox="1"/>
            <p:nvPr/>
          </p:nvSpPr>
          <p:spPr>
            <a:xfrm>
              <a:off x="8528762" y="5622136"/>
              <a:ext cx="328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하우스 박스 내부 버튼 활성화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8D31D616-0536-4429-94D8-9BB4466E84E1}"/>
                </a:ext>
              </a:extLst>
            </p:cNvPr>
            <p:cNvCxnSpPr>
              <a:cxnSpLocks/>
              <a:stCxn id="15" idx="1"/>
              <a:endCxn id="16" idx="1"/>
            </p:cNvCxnSpPr>
            <p:nvPr/>
          </p:nvCxnSpPr>
          <p:spPr>
            <a:xfrm rot="10800000" flipH="1" flipV="1">
              <a:off x="7892716" y="4349872"/>
              <a:ext cx="636046" cy="1456929"/>
            </a:xfrm>
            <a:prstGeom prst="bentConnector3">
              <a:avLst>
                <a:gd name="adj1" fmla="val -3594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C78EC84-9092-4E4A-B98B-28E6BDA34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58" y="284031"/>
            <a:ext cx="2810267" cy="685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1C28AB-AA8C-4CFC-8888-BFD7537E5292}"/>
              </a:ext>
            </a:extLst>
          </p:cNvPr>
          <p:cNvSpPr txBox="1"/>
          <p:nvPr/>
        </p:nvSpPr>
        <p:spPr>
          <a:xfrm>
            <a:off x="1026694" y="1028044"/>
            <a:ext cx="540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HouseBox</a:t>
            </a:r>
            <a:r>
              <a:rPr lang="en-US" altLang="ko-KR" dirty="0"/>
              <a:t> </a:t>
            </a:r>
            <a:r>
              <a:rPr lang="en-US" altLang="ko-KR" dirty="0" err="1"/>
              <a:t>UserControl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새로 추가하여 버튼 추가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ABF0F44-F7EF-41B7-B8D1-870AB675398F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 flipV="1">
            <a:off x="292058" y="626978"/>
            <a:ext cx="734636" cy="585731"/>
          </a:xfrm>
          <a:prstGeom prst="bentConnector3">
            <a:avLst>
              <a:gd name="adj1" fmla="val -311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9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하우스 경보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9EE494-B0A6-4F70-9F35-5502FD90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29" y="1074820"/>
            <a:ext cx="8591742" cy="490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F9DF9-B4A7-4A94-92A0-F8DA1DD66945}"/>
              </a:ext>
            </a:extLst>
          </p:cNvPr>
          <p:cNvSpPr txBox="1"/>
          <p:nvPr/>
        </p:nvSpPr>
        <p:spPr>
          <a:xfrm>
            <a:off x="3368330" y="618690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회색 버튼 위치에 조건 설정할 수 있도록 수정 예정</a:t>
            </a:r>
          </a:p>
        </p:txBody>
      </p:sp>
    </p:spTree>
    <p:extLst>
      <p:ext uri="{BB962C8B-B14F-4D97-AF65-F5344CB8AC3E}">
        <p14:creationId xmlns:p14="http://schemas.microsoft.com/office/powerpoint/2010/main" val="3438832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하우스 센서 보정 화면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A52991-D52D-410E-B1AE-55524AB0954E}"/>
              </a:ext>
            </a:extLst>
          </p:cNvPr>
          <p:cNvGrpSpPr/>
          <p:nvPr/>
        </p:nvGrpSpPr>
        <p:grpSpPr>
          <a:xfrm>
            <a:off x="1453782" y="1191504"/>
            <a:ext cx="9284436" cy="5176253"/>
            <a:chOff x="1287311" y="1026695"/>
            <a:chExt cx="9878058" cy="56042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73BAA4-B627-4098-9B23-A7F1841AC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311" y="1026695"/>
              <a:ext cx="9878058" cy="5604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4A6051-B4F9-4423-9A39-CA5BCCDC2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3785" y="2758393"/>
              <a:ext cx="5256616" cy="286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07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혼합통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수동 조절 화면 수정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A2B7CF-8E68-4C73-B84E-EBE7EED46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61" y="1122948"/>
            <a:ext cx="8415278" cy="4802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36BFB2-0458-4DAE-BC9D-7E6CFE3565D3}"/>
              </a:ext>
            </a:extLst>
          </p:cNvPr>
          <p:cNvSpPr txBox="1"/>
          <p:nvPr/>
        </p:nvSpPr>
        <p:spPr>
          <a:xfrm>
            <a:off x="4248592" y="623503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혼합통</a:t>
            </a:r>
            <a:r>
              <a:rPr lang="ko-KR" altLang="en-US" dirty="0"/>
              <a:t> 수동 조절 </a:t>
            </a:r>
            <a:r>
              <a:rPr lang="en-US" altLang="ko-KR" dirty="0"/>
              <a:t>mL </a:t>
            </a:r>
            <a:r>
              <a:rPr lang="ko-KR" altLang="en-US" dirty="0"/>
              <a:t>단위 추가</a:t>
            </a:r>
          </a:p>
        </p:txBody>
      </p:sp>
    </p:spTree>
    <p:extLst>
      <p:ext uri="{BB962C8B-B14F-4D97-AF65-F5344CB8AC3E}">
        <p14:creationId xmlns:p14="http://schemas.microsoft.com/office/powerpoint/2010/main" val="254682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선택 </a:t>
            </a:r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ON, OFF </a:t>
            </a:r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버튼 삭제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0E201B-D5F9-4E68-9248-D681CBDC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77" y="1808530"/>
            <a:ext cx="8105446" cy="1518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9F140-5F9F-4647-873A-30350E06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577" y="4040242"/>
            <a:ext cx="8105446" cy="14239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9C81A0-31B9-4FE8-B0BA-1E51F5C9266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369300" y="3326964"/>
            <a:ext cx="0" cy="713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4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6689A-2169-401E-B99E-46938A1566AB}"/>
              </a:ext>
            </a:extLst>
          </p:cNvPr>
          <p:cNvSpPr txBox="1"/>
          <p:nvPr/>
        </p:nvSpPr>
        <p:spPr>
          <a:xfrm>
            <a:off x="2430239" y="6104015"/>
            <a:ext cx="769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재배기 박스 위치를 재배기 정보 화면으로 이동하기 위해서 소스 작성 중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10A171-8329-4102-8414-711CEB7E9696}"/>
              </a:ext>
            </a:extLst>
          </p:cNvPr>
          <p:cNvGrpSpPr/>
          <p:nvPr/>
        </p:nvGrpSpPr>
        <p:grpSpPr>
          <a:xfrm>
            <a:off x="1258634" y="91962"/>
            <a:ext cx="9935411" cy="5716175"/>
            <a:chOff x="1258634" y="91962"/>
            <a:chExt cx="9935411" cy="57161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43D1FE-9C4F-499A-A438-71356251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3328" y="91962"/>
              <a:ext cx="5685344" cy="7826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12CC9F-3AA3-4E62-AA0A-DF3A358A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995" y="942639"/>
              <a:ext cx="6686009" cy="955943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F67F1C2-AA2D-449E-ADF5-8F2FEFD6EDD9}"/>
                </a:ext>
              </a:extLst>
            </p:cNvPr>
            <p:cNvGrpSpPr/>
            <p:nvPr/>
          </p:nvGrpSpPr>
          <p:grpSpPr>
            <a:xfrm>
              <a:off x="1258634" y="1966616"/>
              <a:ext cx="9935411" cy="3841521"/>
              <a:chOff x="1258634" y="2309198"/>
              <a:chExt cx="9935411" cy="3841521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D154FE1-82DB-40AC-B08B-6F3FC2871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030" y="2309198"/>
                <a:ext cx="8999621" cy="227739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24574D1-6929-4EA7-8139-BE0F3AB46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8634" y="4655066"/>
                <a:ext cx="9935411" cy="14956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2833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경보 설정 화면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하우스 위치 옮기기</a:t>
            </a: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경보 설정 화면 수정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경보 설정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경보 설정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페이지 버튼 활성화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하우스 위치 옮기기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하우스 경보 설정 화면 수정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253D5C-275E-4236-86E9-DED5092A0EBB}"/>
              </a:ext>
            </a:extLst>
          </p:cNvPr>
          <p:cNvGrpSpPr/>
          <p:nvPr/>
        </p:nvGrpSpPr>
        <p:grpSpPr>
          <a:xfrm>
            <a:off x="378291" y="1191504"/>
            <a:ext cx="11154208" cy="5533054"/>
            <a:chOff x="378291" y="1191504"/>
            <a:chExt cx="11154208" cy="55330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78B36A-5220-4BA4-B03E-D2971639A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291" y="1191504"/>
              <a:ext cx="9266375" cy="5291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637799-3530-49C5-B268-2CAA9610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4865" y="4608434"/>
              <a:ext cx="4297634" cy="21161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5E71CF-8C33-43C2-B477-744BF9FE9C5B}"/>
                </a:ext>
              </a:extLst>
            </p:cNvPr>
            <p:cNvSpPr/>
            <p:nvPr/>
          </p:nvSpPr>
          <p:spPr>
            <a:xfrm>
              <a:off x="4384842" y="3240505"/>
              <a:ext cx="2358190" cy="10106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E5E0C12C-6162-4C82-9AF8-9442A60D7DB3}"/>
                </a:ext>
              </a:extLst>
            </p:cNvPr>
            <p:cNvCxnSpPr>
              <a:stCxn id="8" idx="2"/>
              <a:endCxn id="7" idx="1"/>
            </p:cNvCxnSpPr>
            <p:nvPr/>
          </p:nvCxnSpPr>
          <p:spPr>
            <a:xfrm rot="16200000" flipH="1">
              <a:off x="5691732" y="4123363"/>
              <a:ext cx="1415338" cy="1670928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경보 설정 화면 수정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4300D7-9D0E-4D14-A1E5-41BE7C86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78" y="1052624"/>
            <a:ext cx="9301044" cy="5316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07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B8E588-FCDC-4453-9D94-2368F092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92" y="375130"/>
            <a:ext cx="5100015" cy="2279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26D22-E774-4346-9695-094541F2B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16" y="2853316"/>
            <a:ext cx="5855368" cy="2601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BBFB40-9574-4D96-954B-575CF2C7F511}"/>
              </a:ext>
            </a:extLst>
          </p:cNvPr>
          <p:cNvSpPr txBox="1"/>
          <p:nvPr/>
        </p:nvSpPr>
        <p:spPr>
          <a:xfrm>
            <a:off x="3015149" y="6002422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추가한 화면들 모두 이전</a:t>
            </a:r>
            <a:r>
              <a:rPr lang="en-US" altLang="ko-KR" dirty="0"/>
              <a:t>, </a:t>
            </a:r>
            <a:r>
              <a:rPr lang="ko-KR" altLang="en-US" dirty="0"/>
              <a:t>다음 페이지 버튼 이벤트 활성화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CADBA4-8378-4517-9E3B-2AD232579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"/>
          <a:stretch/>
        </p:blipFill>
        <p:spPr>
          <a:xfrm>
            <a:off x="441599" y="224589"/>
            <a:ext cx="1941513" cy="6015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3185E1-4BF9-427F-BBE4-48CAEE1655BA}"/>
              </a:ext>
            </a:extLst>
          </p:cNvPr>
          <p:cNvSpPr/>
          <p:nvPr/>
        </p:nvSpPr>
        <p:spPr>
          <a:xfrm>
            <a:off x="441599" y="855579"/>
            <a:ext cx="964759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CA7FB2-E070-4FE1-AD7D-3332299E8804}"/>
              </a:ext>
            </a:extLst>
          </p:cNvPr>
          <p:cNvSpPr/>
          <p:nvPr/>
        </p:nvSpPr>
        <p:spPr>
          <a:xfrm>
            <a:off x="1512619" y="855579"/>
            <a:ext cx="870493" cy="4064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609B61-898D-43E4-8A9E-798C8ACABC3C}"/>
              </a:ext>
            </a:extLst>
          </p:cNvPr>
          <p:cNvSpPr/>
          <p:nvPr/>
        </p:nvSpPr>
        <p:spPr>
          <a:xfrm>
            <a:off x="3652253" y="625642"/>
            <a:ext cx="4924926" cy="777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FCB80F-8E1D-4965-B105-73609F0C0217}"/>
              </a:ext>
            </a:extLst>
          </p:cNvPr>
          <p:cNvSpPr/>
          <p:nvPr/>
        </p:nvSpPr>
        <p:spPr>
          <a:xfrm>
            <a:off x="3652253" y="1806203"/>
            <a:ext cx="4924926" cy="77764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EB1B15D-20E1-47BF-B83A-B817F025E9B6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H="1">
            <a:off x="2077205" y="726240"/>
            <a:ext cx="1339448" cy="1598126"/>
          </a:xfrm>
          <a:prstGeom prst="bentConnector4">
            <a:avLst>
              <a:gd name="adj1" fmla="val -17067"/>
              <a:gd name="adj2" fmla="val 6361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1A6C4E4-DF06-41DB-8B80-873DF4694EAB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5400000" flipH="1" flipV="1">
            <a:off x="2164360" y="-225914"/>
            <a:ext cx="247512" cy="2728274"/>
          </a:xfrm>
          <a:prstGeom prst="bentConnector4">
            <a:avLst>
              <a:gd name="adj1" fmla="val -92359"/>
              <a:gd name="adj2" fmla="val 5884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0484C6-B4F3-4E0D-A547-44E742262EB5}"/>
              </a:ext>
            </a:extLst>
          </p:cNvPr>
          <p:cNvGrpSpPr/>
          <p:nvPr/>
        </p:nvGrpSpPr>
        <p:grpSpPr>
          <a:xfrm>
            <a:off x="8577179" y="1014467"/>
            <a:ext cx="446504" cy="3139546"/>
            <a:chOff x="8577179" y="1014467"/>
            <a:chExt cx="446504" cy="3139546"/>
          </a:xfrm>
        </p:grpSpPr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FBF5875B-E770-447C-9329-D1C4D73181B4}"/>
                </a:ext>
              </a:extLst>
            </p:cNvPr>
            <p:cNvCxnSpPr>
              <a:stCxn id="16" idx="3"/>
              <a:endCxn id="17" idx="3"/>
            </p:cNvCxnSpPr>
            <p:nvPr/>
          </p:nvCxnSpPr>
          <p:spPr>
            <a:xfrm>
              <a:off x="8577179" y="1014467"/>
              <a:ext cx="12700" cy="1180561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E56560E5-52BE-46C9-99CD-1F9957413A58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6200000" flipH="1">
              <a:off x="7542713" y="2673042"/>
              <a:ext cx="2750720" cy="211221"/>
            </a:xfrm>
            <a:prstGeom prst="bentConnector4">
              <a:avLst>
                <a:gd name="adj1" fmla="val -470"/>
                <a:gd name="adj2" fmla="val 208228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02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재배기 박스 이동 시 에러 발생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81EF4D-0F7D-465A-A390-727D52EE2F00}"/>
              </a:ext>
            </a:extLst>
          </p:cNvPr>
          <p:cNvSpPr/>
          <p:nvPr/>
        </p:nvSpPr>
        <p:spPr>
          <a:xfrm>
            <a:off x="566821" y="1475874"/>
            <a:ext cx="3855453" cy="2377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29F670-82E6-4EAF-9891-D3FDDFF5C1F1}"/>
              </a:ext>
            </a:extLst>
          </p:cNvPr>
          <p:cNvGrpSpPr/>
          <p:nvPr/>
        </p:nvGrpSpPr>
        <p:grpSpPr>
          <a:xfrm>
            <a:off x="181992" y="994349"/>
            <a:ext cx="4489116" cy="3653932"/>
            <a:chOff x="398379" y="923581"/>
            <a:chExt cx="4489116" cy="365393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2C78B5-E9BF-4FEB-A935-DE67B74D4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379" y="923581"/>
              <a:ext cx="4489116" cy="365393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960891-0AC9-4AD6-A69F-C700D3ADE066}"/>
                </a:ext>
              </a:extLst>
            </p:cNvPr>
            <p:cNvSpPr/>
            <p:nvPr/>
          </p:nvSpPr>
          <p:spPr>
            <a:xfrm>
              <a:off x="802102" y="4055352"/>
              <a:ext cx="2374232" cy="1133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0597264-C060-4995-87FE-6643293C800C}"/>
                </a:ext>
              </a:extLst>
            </p:cNvPr>
            <p:cNvCxnSpPr/>
            <p:nvPr/>
          </p:nvCxnSpPr>
          <p:spPr>
            <a:xfrm>
              <a:off x="802102" y="4288589"/>
              <a:ext cx="2919666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904F3-B558-42D7-B116-774B46F37643}"/>
              </a:ext>
            </a:extLst>
          </p:cNvPr>
          <p:cNvGrpSpPr/>
          <p:nvPr/>
        </p:nvGrpSpPr>
        <p:grpSpPr>
          <a:xfrm>
            <a:off x="951497" y="4648282"/>
            <a:ext cx="9881937" cy="2083399"/>
            <a:chOff x="951497" y="4648282"/>
            <a:chExt cx="9881937" cy="208339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1527FF7-F131-4D96-943E-4C3631D375E7}"/>
                </a:ext>
              </a:extLst>
            </p:cNvPr>
            <p:cNvGrpSpPr/>
            <p:nvPr/>
          </p:nvGrpSpPr>
          <p:grpSpPr>
            <a:xfrm>
              <a:off x="951497" y="4648282"/>
              <a:ext cx="9881937" cy="2083399"/>
              <a:chOff x="1213852" y="2131700"/>
              <a:chExt cx="9881937" cy="208339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C2696E8-FE8F-4526-85D5-2C238576E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852" y="2777378"/>
                <a:ext cx="9881937" cy="1437721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CC990D0-37F0-4C8A-B779-ACF31F40387D}"/>
                  </a:ext>
                </a:extLst>
              </p:cNvPr>
              <p:cNvSpPr/>
              <p:nvPr/>
            </p:nvSpPr>
            <p:spPr>
              <a:xfrm>
                <a:off x="1657684" y="3727116"/>
                <a:ext cx="9438105" cy="25667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455C0F8-3CAE-4D42-9F20-44948B54B6BC}"/>
                  </a:ext>
                </a:extLst>
              </p:cNvPr>
              <p:cNvSpPr/>
              <p:nvPr/>
            </p:nvSpPr>
            <p:spPr>
              <a:xfrm>
                <a:off x="1259306" y="2813865"/>
                <a:ext cx="494632" cy="19135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연결선: 꺾임 8">
                <a:extLst>
                  <a:ext uri="{FF2B5EF4-FFF2-40B4-BE49-F238E27FC236}">
                    <a16:creationId xmlns:a16="http://schemas.microsoft.com/office/drawing/2014/main" id="{BF5C3527-43D6-4396-A31E-1F214F4201E6}"/>
                  </a:ext>
                </a:extLst>
              </p:cNvPr>
              <p:cNvCxnSpPr>
                <a:cxnSpLocks/>
                <a:stCxn id="7" idx="0"/>
                <a:endCxn id="11" idx="2"/>
              </p:cNvCxnSpPr>
              <p:nvPr/>
            </p:nvCxnSpPr>
            <p:spPr>
              <a:xfrm rot="5400000" flipH="1" flipV="1">
                <a:off x="1756680" y="1881641"/>
                <a:ext cx="682166" cy="1182283"/>
              </a:xfrm>
              <a:prstGeom prst="bentConnector3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677B59C-E313-44E1-A7FF-FA2B6E41DA31}"/>
                </a:ext>
              </a:extLst>
            </p:cNvPr>
            <p:cNvSpPr/>
            <p:nvPr/>
          </p:nvSpPr>
          <p:spPr>
            <a:xfrm>
              <a:off x="4722730" y="6266552"/>
              <a:ext cx="545431" cy="18699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056EDB7-90C0-4B7D-B211-BF62B0FB7701}"/>
                </a:ext>
              </a:extLst>
            </p:cNvPr>
            <p:cNvSpPr/>
            <p:nvPr/>
          </p:nvSpPr>
          <p:spPr>
            <a:xfrm>
              <a:off x="6281488" y="6284098"/>
              <a:ext cx="545431" cy="18699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FCB2EB7-0A2C-4649-ADDC-A942EA536431}"/>
                </a:ext>
              </a:extLst>
            </p:cNvPr>
            <p:cNvSpPr/>
            <p:nvPr/>
          </p:nvSpPr>
          <p:spPr>
            <a:xfrm>
              <a:off x="8153067" y="6284098"/>
              <a:ext cx="545431" cy="18699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20E2C883-D52B-4A87-BAF4-E53E3383497A}"/>
                </a:ext>
              </a:extLst>
            </p:cNvPr>
            <p:cNvCxnSpPr>
              <a:cxnSpLocks/>
              <a:stCxn id="19" idx="0"/>
              <a:endCxn id="21" idx="0"/>
            </p:cNvCxnSpPr>
            <p:nvPr/>
          </p:nvCxnSpPr>
          <p:spPr>
            <a:xfrm rot="16200000" flipH="1">
              <a:off x="6701841" y="4560157"/>
              <a:ext cx="17546" cy="3430337"/>
            </a:xfrm>
            <a:prstGeom prst="bentConnector3">
              <a:avLst>
                <a:gd name="adj1" fmla="val -1302861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2075AC6-22B1-4991-9480-CBB34348D490}"/>
              </a:ext>
            </a:extLst>
          </p:cNvPr>
          <p:cNvSpPr txBox="1"/>
          <p:nvPr/>
        </p:nvSpPr>
        <p:spPr>
          <a:xfrm>
            <a:off x="2858353" y="4611462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재배기 정보 화면에 재배기 박스를 추가하기 위해서</a:t>
            </a:r>
            <a:endParaRPr lang="en-US" altLang="ko-KR" dirty="0"/>
          </a:p>
          <a:p>
            <a:pPr algn="ctr"/>
            <a:r>
              <a:rPr lang="en-US" altLang="ko-KR" dirty="0" err="1"/>
              <a:t>houseForm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en-US" altLang="ko-KR" dirty="0" err="1"/>
              <a:t>cultivatorInforForm</a:t>
            </a:r>
            <a:r>
              <a:rPr lang="ko-KR" altLang="en-US" dirty="0"/>
              <a:t>으로 수정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042884A-93C1-412F-A29A-74E00D67760D}"/>
              </a:ext>
            </a:extLst>
          </p:cNvPr>
          <p:cNvCxnSpPr>
            <a:cxnSpLocks/>
            <a:stCxn id="20" idx="0"/>
            <a:endCxn id="28" idx="3"/>
          </p:cNvCxnSpPr>
          <p:nvPr/>
        </p:nvCxnSpPr>
        <p:spPr>
          <a:xfrm rot="5400000" flipH="1" flipV="1">
            <a:off x="6792876" y="4695956"/>
            <a:ext cx="1349470" cy="1826815"/>
          </a:xfrm>
          <a:prstGeom prst="bentConnector4">
            <a:avLst>
              <a:gd name="adj1" fmla="val 38026"/>
              <a:gd name="adj2" fmla="val 112514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D44DE69-1B2C-4C71-B229-2686E154A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090" y="1005309"/>
            <a:ext cx="3960988" cy="34971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D5D61CC-E8A0-40EA-B4B8-C3B06B4424D2}"/>
              </a:ext>
            </a:extLst>
          </p:cNvPr>
          <p:cNvGrpSpPr/>
          <p:nvPr/>
        </p:nvGrpSpPr>
        <p:grpSpPr>
          <a:xfrm>
            <a:off x="4546691" y="994348"/>
            <a:ext cx="3657398" cy="1759547"/>
            <a:chOff x="4400883" y="2503296"/>
            <a:chExt cx="3657398" cy="17595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4BE404B-72DC-4E57-9772-0B23CCB97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0883" y="2503296"/>
              <a:ext cx="3625516" cy="1536112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16D3D8-3118-4ECF-B359-257D6CEA74C9}"/>
                </a:ext>
              </a:extLst>
            </p:cNvPr>
            <p:cNvSpPr/>
            <p:nvPr/>
          </p:nvSpPr>
          <p:spPr>
            <a:xfrm>
              <a:off x="5561263" y="2711116"/>
              <a:ext cx="2347495" cy="1292125"/>
            </a:xfrm>
            <a:prstGeom prst="rect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A1806DE3-6717-4176-8291-60BC05073D59}"/>
                </a:ext>
              </a:extLst>
            </p:cNvPr>
            <p:cNvCxnSpPr>
              <a:cxnSpLocks/>
              <a:stCxn id="22" idx="2"/>
              <a:endCxn id="13" idx="1"/>
            </p:cNvCxnSpPr>
            <p:nvPr/>
          </p:nvCxnSpPr>
          <p:spPr>
            <a:xfrm rot="16200000" flipH="1">
              <a:off x="7266845" y="3471406"/>
              <a:ext cx="259602" cy="1323271"/>
            </a:xfrm>
            <a:prstGeom prst="bentConnector2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374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PROBLEMS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애로사항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 대상 예외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332617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603</Words>
  <Application>Microsoft Office PowerPoint</Application>
  <PresentationFormat>와이드스크린</PresentationFormat>
  <Paragraphs>142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Lato</vt:lpstr>
      <vt:lpstr>Nixie</vt:lpstr>
      <vt:lpstr>Poppins SemiBold</vt:lpstr>
      <vt:lpstr>나눔바른고딕</vt:lpstr>
      <vt:lpstr>나눔바른펜</vt:lpstr>
      <vt:lpstr>나눔스퀘어 Bold</vt:lpstr>
      <vt:lpstr>나눔스퀘어라운드 Regular</vt:lpstr>
      <vt:lpstr>맑은 고딕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 지원</cp:lastModifiedBy>
  <cp:revision>41</cp:revision>
  <dcterms:created xsi:type="dcterms:W3CDTF">2019-11-18T18:19:02Z</dcterms:created>
  <dcterms:modified xsi:type="dcterms:W3CDTF">2021-02-19T03:53:59Z</dcterms:modified>
</cp:coreProperties>
</file>