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Рисунок 10"/>
          <p:cNvSpPr/>
          <p:nvPr>
            <p:ph type="pic" idx="13"/>
          </p:nvPr>
        </p:nvSpPr>
        <p:spPr>
          <a:xfrm>
            <a:off x="0" y="0"/>
            <a:ext cx="12192000" cy="68620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рямоугольник 7"/>
          <p:cNvSpPr/>
          <p:nvPr/>
        </p:nvSpPr>
        <p:spPr>
          <a:xfrm>
            <a:off x="5787187" y="0"/>
            <a:ext cx="6404812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xfrm>
            <a:off x="11323950" y="1180286"/>
            <a:ext cx="358414" cy="370841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2" name="Прямая соединительная линия 3"/>
          <p:cNvSpPr/>
          <p:nvPr/>
        </p:nvSpPr>
        <p:spPr>
          <a:xfrm flipH="1">
            <a:off x="11547515" y="1717277"/>
            <a:ext cx="3417" cy="472240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Рисунок 8"/>
          <p:cNvSpPr/>
          <p:nvPr>
            <p:ph type="pic" sz="quarter" idx="13"/>
          </p:nvPr>
        </p:nvSpPr>
        <p:spPr>
          <a:xfrm>
            <a:off x="4865573" y="1549400"/>
            <a:ext cx="1889126" cy="3708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4" name="Рисунок 8"/>
          <p:cNvSpPr/>
          <p:nvPr>
            <p:ph type="pic" sz="quarter" idx="14"/>
          </p:nvPr>
        </p:nvSpPr>
        <p:spPr>
          <a:xfrm>
            <a:off x="6745200" y="1549400"/>
            <a:ext cx="1889126" cy="3708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5" name="Рисунок 8"/>
          <p:cNvSpPr/>
          <p:nvPr>
            <p:ph type="pic" sz="quarter" idx="15"/>
          </p:nvPr>
        </p:nvSpPr>
        <p:spPr>
          <a:xfrm>
            <a:off x="8634052" y="1549400"/>
            <a:ext cx="1889126" cy="3708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슬라이드 번호"/>
          <p:cNvSpPr txBox="1"/>
          <p:nvPr>
            <p:ph type="sldNum" sz="quarter" idx="2"/>
          </p:nvPr>
        </p:nvSpPr>
        <p:spPr>
          <a:xfrm>
            <a:off x="11323950" y="1180286"/>
            <a:ext cx="358414" cy="370841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3" name="Прямая соединительная линия 16"/>
          <p:cNvSpPr/>
          <p:nvPr/>
        </p:nvSpPr>
        <p:spPr>
          <a:xfrm flipH="1">
            <a:off x="11547515" y="1717277"/>
            <a:ext cx="3417" cy="472240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одзаголовок 2"/>
          <p:cNvSpPr txBox="1"/>
          <p:nvPr/>
        </p:nvSpPr>
        <p:spPr>
          <a:xfrm>
            <a:off x="2961773" y="3335866"/>
            <a:ext cx="6268454" cy="574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spcBef>
                <a:spcPts val="1200"/>
              </a:spcBef>
              <a:defRPr spc="300" sz="28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주제</a:t>
            </a:r>
          </a:p>
        </p:txBody>
      </p:sp>
      <p:grpSp>
        <p:nvGrpSpPr>
          <p:cNvPr id="125" name="그룹 1"/>
          <p:cNvGrpSpPr/>
          <p:nvPr/>
        </p:nvGrpSpPr>
        <p:grpSpPr>
          <a:xfrm>
            <a:off x="-5119" y="-9527"/>
            <a:ext cx="6463366" cy="6881126"/>
            <a:chOff x="0" y="0"/>
            <a:chExt cx="6463364" cy="6881125"/>
          </a:xfrm>
        </p:grpSpPr>
        <p:sp>
          <p:nvSpPr>
            <p:cNvPr id="123" name="Прямоугольный треугольник 11"/>
            <p:cNvSpPr/>
            <p:nvPr/>
          </p:nvSpPr>
          <p:spPr>
            <a:xfrm>
              <a:off x="5117" y="1169538"/>
              <a:ext cx="6458248" cy="571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48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21548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Параллелограмм 17"/>
            <p:cNvSpPr/>
            <p:nvPr/>
          </p:nvSpPr>
          <p:spPr>
            <a:xfrm>
              <a:off x="-1" y="0"/>
              <a:ext cx="5385193" cy="6872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0563" y="21596"/>
                  </a:lnTo>
                  <a:lnTo>
                    <a:pt x="97" y="21600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B3838"/>
                  </a:solidFill>
                </a:defRPr>
              </a:pPr>
            </a:p>
          </p:txBody>
        </p:sp>
      </p:grpSp>
      <p:pic>
        <p:nvPicPr>
          <p:cNvPr id="126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547" y="5639522"/>
            <a:ext cx="3525626" cy="11105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7" name="Заголовок 1"/>
          <p:cNvSpPr txBox="1"/>
          <p:nvPr/>
        </p:nvSpPr>
        <p:spPr>
          <a:xfrm>
            <a:off x="2783957" y="2093204"/>
            <a:ext cx="6624086" cy="1356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905255">
              <a:lnSpc>
                <a:spcPct val="90000"/>
              </a:lnSpc>
              <a:defRPr i="1" spc="99" sz="2772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  <a:p>
            <a:pPr algn="ctr" defTabSz="905255">
              <a:lnSpc>
                <a:spcPct val="90000"/>
              </a:lnSpc>
              <a:defRPr b="1" spc="99" sz="5346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연구실 주간 보고</a:t>
            </a:r>
          </a:p>
        </p:txBody>
      </p:sp>
      <p:sp>
        <p:nvSpPr>
          <p:cNvPr id="128" name="Подзаголовок 2"/>
          <p:cNvSpPr txBox="1"/>
          <p:nvPr/>
        </p:nvSpPr>
        <p:spPr>
          <a:xfrm>
            <a:off x="4593535" y="2183106"/>
            <a:ext cx="3992012" cy="350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850391">
              <a:lnSpc>
                <a:spcPct val="80000"/>
              </a:lnSpc>
              <a:spcBef>
                <a:spcPts val="1100"/>
              </a:spcBef>
              <a:defRPr spc="186" sz="1488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2020년 11월 23일</a:t>
            </a:r>
          </a:p>
        </p:txBody>
      </p:sp>
      <p:sp>
        <p:nvSpPr>
          <p:cNvPr id="129" name="Подзаголовок 2"/>
          <p:cNvSpPr txBox="1"/>
          <p:nvPr/>
        </p:nvSpPr>
        <p:spPr>
          <a:xfrm>
            <a:off x="2961773" y="4554616"/>
            <a:ext cx="6268454" cy="33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850391">
              <a:lnSpc>
                <a:spcPct val="80000"/>
              </a:lnSpc>
              <a:spcBef>
                <a:spcPts val="1100"/>
              </a:spcBef>
              <a:defRPr spc="186" sz="1488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서지원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Прямоугольник 3"/>
          <p:cNvSpPr/>
          <p:nvPr/>
        </p:nvSpPr>
        <p:spPr>
          <a:xfrm>
            <a:off x="-2" y="-1"/>
            <a:ext cx="12192001" cy="6858001"/>
          </a:xfrm>
          <a:prstGeom prst="rect">
            <a:avLst/>
          </a:prstGeom>
          <a:solidFill>
            <a:srgbClr val="FFFFFF">
              <a:alpha val="3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2" name="Заголовок 1"/>
          <p:cNvSpPr txBox="1"/>
          <p:nvPr/>
        </p:nvSpPr>
        <p:spPr>
          <a:xfrm>
            <a:off x="3216341" y="3259228"/>
            <a:ext cx="5759320" cy="65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768095">
              <a:lnSpc>
                <a:spcPct val="81000"/>
              </a:lnSpc>
              <a:defRPr sz="3696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ик 2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Заголовок 1"/>
          <p:cNvSpPr txBox="1"/>
          <p:nvPr/>
        </p:nvSpPr>
        <p:spPr>
          <a:xfrm>
            <a:off x="803962" y="2261872"/>
            <a:ext cx="3246670" cy="135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133" name="Прямая соединительная линия 27"/>
          <p:cNvSpPr/>
          <p:nvPr/>
        </p:nvSpPr>
        <p:spPr>
          <a:xfrm>
            <a:off x="916355" y="4109372"/>
            <a:ext cx="657245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Подзаголовок 2"/>
          <p:cNvSpPr txBox="1"/>
          <p:nvPr/>
        </p:nvSpPr>
        <p:spPr>
          <a:xfrm>
            <a:off x="823316" y="1947435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목차</a:t>
            </a:r>
          </a:p>
        </p:txBody>
      </p:sp>
      <p:grpSp>
        <p:nvGrpSpPr>
          <p:cNvPr id="137" name="Овал 38"/>
          <p:cNvGrpSpPr/>
          <p:nvPr/>
        </p:nvGrpSpPr>
        <p:grpSpPr>
          <a:xfrm>
            <a:off x="6095724" y="2550300"/>
            <a:ext cx="500217" cy="500217"/>
            <a:chOff x="0" y="0"/>
            <a:chExt cx="500216" cy="500216"/>
          </a:xfrm>
        </p:grpSpPr>
        <p:sp>
          <p:nvSpPr>
            <p:cNvPr id="135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6" name="1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0" name="Овал 37"/>
          <p:cNvGrpSpPr/>
          <p:nvPr/>
        </p:nvGrpSpPr>
        <p:grpSpPr>
          <a:xfrm>
            <a:off x="6095722" y="3366704"/>
            <a:ext cx="500217" cy="500217"/>
            <a:chOff x="0" y="0"/>
            <a:chExt cx="500216" cy="500216"/>
          </a:xfrm>
        </p:grpSpPr>
        <p:sp>
          <p:nvSpPr>
            <p:cNvPr id="138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D6DC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9" name="2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43" name="Овал 36"/>
          <p:cNvGrpSpPr/>
          <p:nvPr/>
        </p:nvGrpSpPr>
        <p:grpSpPr>
          <a:xfrm>
            <a:off x="6095722" y="4178522"/>
            <a:ext cx="500217" cy="500217"/>
            <a:chOff x="0" y="0"/>
            <a:chExt cx="500216" cy="500216"/>
          </a:xfrm>
        </p:grpSpPr>
        <p:sp>
          <p:nvSpPr>
            <p:cNvPr id="141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4" name="직사각형 1"/>
          <p:cNvSpPr txBox="1"/>
          <p:nvPr/>
        </p:nvSpPr>
        <p:spPr>
          <a:xfrm>
            <a:off x="2573868" y="2605429"/>
            <a:ext cx="30221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PLAN</a:t>
            </a:r>
          </a:p>
        </p:txBody>
      </p:sp>
      <p:sp>
        <p:nvSpPr>
          <p:cNvPr id="145" name="직사각형 2"/>
          <p:cNvSpPr txBox="1"/>
          <p:nvPr/>
        </p:nvSpPr>
        <p:spPr>
          <a:xfrm>
            <a:off x="2573866" y="3421832"/>
            <a:ext cx="302219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</a:p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grpSp>
        <p:nvGrpSpPr>
          <p:cNvPr id="148" name="Овал 36"/>
          <p:cNvGrpSpPr/>
          <p:nvPr/>
        </p:nvGrpSpPr>
        <p:grpSpPr>
          <a:xfrm>
            <a:off x="6095722" y="4990341"/>
            <a:ext cx="500217" cy="500217"/>
            <a:chOff x="0" y="0"/>
            <a:chExt cx="500216" cy="500216"/>
          </a:xfrm>
        </p:grpSpPr>
        <p:sp>
          <p:nvSpPr>
            <p:cNvPr id="146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7" name="4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9" name="직사각형 11"/>
          <p:cNvSpPr txBox="1"/>
          <p:nvPr/>
        </p:nvSpPr>
        <p:spPr>
          <a:xfrm>
            <a:off x="2572156" y="4230499"/>
            <a:ext cx="30221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PLOBLEMS</a:t>
            </a:r>
          </a:p>
        </p:txBody>
      </p:sp>
      <p:sp>
        <p:nvSpPr>
          <p:cNvPr id="150" name="직사각형 13"/>
          <p:cNvSpPr txBox="1"/>
          <p:nvPr/>
        </p:nvSpPr>
        <p:spPr>
          <a:xfrm>
            <a:off x="2538702" y="5045471"/>
            <a:ext cx="30556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NEXT WEEK PLAN</a:t>
            </a:r>
          </a:p>
        </p:txBody>
      </p:sp>
      <p:grpSp>
        <p:nvGrpSpPr>
          <p:cNvPr id="153" name="Овал 36"/>
          <p:cNvGrpSpPr/>
          <p:nvPr/>
        </p:nvGrpSpPr>
        <p:grpSpPr>
          <a:xfrm>
            <a:off x="6095722" y="5802160"/>
            <a:ext cx="500217" cy="500217"/>
            <a:chOff x="0" y="0"/>
            <a:chExt cx="500216" cy="500216"/>
          </a:xfrm>
        </p:grpSpPr>
        <p:sp>
          <p:nvSpPr>
            <p:cNvPr id="151" name="원"/>
            <p:cNvSpPr/>
            <p:nvPr/>
          </p:nvSpPr>
          <p:spPr>
            <a:xfrm>
              <a:off x="-1" y="-1"/>
              <a:ext cx="500218" cy="50021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52" name="5"/>
            <p:cNvSpPr txBox="1"/>
            <p:nvPr/>
          </p:nvSpPr>
          <p:spPr>
            <a:xfrm>
              <a:off x="73254" y="64687"/>
              <a:ext cx="3537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54" name="직사각형 15"/>
          <p:cNvSpPr txBox="1"/>
          <p:nvPr/>
        </p:nvSpPr>
        <p:spPr>
          <a:xfrm>
            <a:off x="2538702" y="5854138"/>
            <a:ext cx="305565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PRESENTATION</a:t>
            </a:r>
          </a:p>
        </p:txBody>
      </p:sp>
      <p:sp>
        <p:nvSpPr>
          <p:cNvPr id="155" name="직사각형 22"/>
          <p:cNvSpPr txBox="1"/>
          <p:nvPr/>
        </p:nvSpPr>
        <p:spPr>
          <a:xfrm>
            <a:off x="6883803" y="2656563"/>
            <a:ext cx="2442786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계획</a:t>
            </a:r>
          </a:p>
        </p:txBody>
      </p:sp>
      <p:sp>
        <p:nvSpPr>
          <p:cNvPr id="156" name="직사각형 23"/>
          <p:cNvSpPr txBox="1"/>
          <p:nvPr/>
        </p:nvSpPr>
        <p:spPr>
          <a:xfrm>
            <a:off x="6883802" y="3472965"/>
            <a:ext cx="2442786" cy="60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진행 사항</a:t>
            </a:r>
          </a:p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&amp; </a:t>
            </a:r>
            <a:r>
              <a:t>결과</a:t>
            </a:r>
          </a:p>
        </p:txBody>
      </p:sp>
      <p:sp>
        <p:nvSpPr>
          <p:cNvPr id="157" name="직사각형 24"/>
          <p:cNvSpPr txBox="1"/>
          <p:nvPr/>
        </p:nvSpPr>
        <p:spPr>
          <a:xfrm>
            <a:off x="6882092" y="4281632"/>
            <a:ext cx="24427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애로사항</a:t>
            </a:r>
          </a:p>
        </p:txBody>
      </p:sp>
      <p:sp>
        <p:nvSpPr>
          <p:cNvPr id="158" name="직사각형 25"/>
          <p:cNvSpPr txBox="1"/>
          <p:nvPr/>
        </p:nvSpPr>
        <p:spPr>
          <a:xfrm>
            <a:off x="6859307" y="5096604"/>
            <a:ext cx="2469825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다음 주 계획</a:t>
            </a:r>
          </a:p>
        </p:txBody>
      </p:sp>
      <p:sp>
        <p:nvSpPr>
          <p:cNvPr id="159" name="직사각형 26"/>
          <p:cNvSpPr txBox="1"/>
          <p:nvPr/>
        </p:nvSpPr>
        <p:spPr>
          <a:xfrm>
            <a:off x="6859307" y="5905270"/>
            <a:ext cx="2469825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지난 주</a:t>
            </a:r>
            <a:r>
              <a:t> </a:t>
            </a:r>
            <a:r>
              <a:t>발표 자료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B3838"/>
                </a:solidFill>
              </a:defRPr>
            </a:pPr>
          </a:p>
        </p:txBody>
      </p:sp>
      <p:sp>
        <p:nvSpPr>
          <p:cNvPr id="163" name="Заголовок 1"/>
          <p:cNvSpPr txBox="1"/>
          <p:nvPr/>
        </p:nvSpPr>
        <p:spPr>
          <a:xfrm>
            <a:off x="435970" y="780204"/>
            <a:ext cx="3246670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LAST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164" name="Прямая соединительная линия 27"/>
          <p:cNvSpPr/>
          <p:nvPr/>
        </p:nvSpPr>
        <p:spPr>
          <a:xfrm>
            <a:off x="548362" y="2627706"/>
            <a:ext cx="657245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Подзаголовок 2"/>
          <p:cNvSpPr txBox="1"/>
          <p:nvPr/>
        </p:nvSpPr>
        <p:spPr>
          <a:xfrm>
            <a:off x="455323" y="465769"/>
            <a:ext cx="3955500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지난 주 계획</a:t>
            </a:r>
          </a:p>
        </p:txBody>
      </p:sp>
      <p:sp>
        <p:nvSpPr>
          <p:cNvPr id="166" name="직사각형 1"/>
          <p:cNvSpPr txBox="1"/>
          <p:nvPr/>
        </p:nvSpPr>
        <p:spPr>
          <a:xfrm>
            <a:off x="455323" y="3106683"/>
            <a:ext cx="6214535" cy="897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인터페이스 수정 목록 참고하여 작업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그래프 temp 요소 찾아서 해결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Параллелограмм 17"/>
          <p:cNvSpPr/>
          <p:nvPr/>
        </p:nvSpPr>
        <p:spPr>
          <a:xfrm>
            <a:off x="0" y="-7464"/>
            <a:ext cx="5385192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B3838"/>
                </a:solidFill>
              </a:defRPr>
            </a:pPr>
          </a:p>
        </p:txBody>
      </p:sp>
      <p:sp>
        <p:nvSpPr>
          <p:cNvPr id="170" name="Заголовок 1"/>
          <p:cNvSpPr txBox="1"/>
          <p:nvPr/>
        </p:nvSpPr>
        <p:spPr>
          <a:xfrm>
            <a:off x="435970" y="780204"/>
            <a:ext cx="3246670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sp>
        <p:nvSpPr>
          <p:cNvPr id="171" name="Прямая соединительная линия 27"/>
          <p:cNvSpPr/>
          <p:nvPr/>
        </p:nvSpPr>
        <p:spPr>
          <a:xfrm>
            <a:off x="548362" y="2627706"/>
            <a:ext cx="657245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Подзаголовок 2"/>
          <p:cNvSpPr txBox="1"/>
          <p:nvPr/>
        </p:nvSpPr>
        <p:spPr>
          <a:xfrm>
            <a:off x="455323" y="465769"/>
            <a:ext cx="3955500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진행사항 </a:t>
            </a:r>
            <a:r>
              <a:t>&amp; </a:t>
            </a:r>
            <a:r>
              <a:t>결과</a:t>
            </a:r>
          </a:p>
        </p:txBody>
      </p:sp>
      <p:sp>
        <p:nvSpPr>
          <p:cNvPr id="173" name="직사각형 9"/>
          <p:cNvSpPr txBox="1"/>
          <p:nvPr/>
        </p:nvSpPr>
        <p:spPr>
          <a:xfrm>
            <a:off x="455323" y="3122087"/>
            <a:ext cx="6214535" cy="186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인터페이스 수정 목록 참고하여 작업</a:t>
            </a:r>
            <a:r>
              <a:rPr>
                <a:solidFill>
                  <a:srgbClr val="DF1500"/>
                </a:solidFill>
              </a:rPr>
              <a:t>(진행중)</a:t>
            </a:r>
            <a:br/>
            <a:r>
              <a:t>1. 온습도 센서 경보 아이콘 찾기 + 경보 발생시 알림창</a:t>
            </a:r>
            <a:br/>
            <a:r>
              <a:t>2. 그래프 작기 삭제</a:t>
            </a:r>
            <a:br/>
            <a:r>
              <a:t>3. 그래프 굵기 조절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Заголовок 1"/>
          <p:cNvSpPr txBox="1"/>
          <p:nvPr/>
        </p:nvSpPr>
        <p:spPr>
          <a:xfrm>
            <a:off x="2261936" y="546284"/>
            <a:ext cx="7928810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77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grpSp>
        <p:nvGrpSpPr>
          <p:cNvPr id="181" name="그룹"/>
          <p:cNvGrpSpPr/>
          <p:nvPr/>
        </p:nvGrpSpPr>
        <p:grpSpPr>
          <a:xfrm>
            <a:off x="444500" y="2254250"/>
            <a:ext cx="736600" cy="2730500"/>
            <a:chOff x="0" y="0"/>
            <a:chExt cx="736600" cy="2730500"/>
          </a:xfrm>
        </p:grpSpPr>
        <p:pic>
          <p:nvPicPr>
            <p:cNvPr id="178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0"/>
              <a:ext cx="711200" cy="71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990600"/>
              <a:ext cx="711200" cy="71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981200"/>
              <a:ext cx="736600" cy="749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5" name="그룹"/>
          <p:cNvGrpSpPr/>
          <p:nvPr/>
        </p:nvGrpSpPr>
        <p:grpSpPr>
          <a:xfrm>
            <a:off x="5137150" y="2054716"/>
            <a:ext cx="5821668" cy="3129568"/>
            <a:chOff x="0" y="0"/>
            <a:chExt cx="5821667" cy="3129567"/>
          </a:xfrm>
        </p:grpSpPr>
        <p:pic>
          <p:nvPicPr>
            <p:cNvPr id="182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821668" cy="3129568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83" name="직사각형"/>
            <p:cNvSpPr/>
            <p:nvPr/>
          </p:nvSpPr>
          <p:spPr>
            <a:xfrm>
              <a:off x="4705567" y="902975"/>
              <a:ext cx="1046520" cy="1496693"/>
            </a:xfrm>
            <a:prstGeom prst="rect">
              <a:avLst/>
            </a:prstGeom>
            <a:noFill/>
            <a:ln w="38100" cap="flat">
              <a:solidFill>
                <a:srgbClr val="DD090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직사각형"/>
            <p:cNvSpPr/>
            <p:nvPr/>
          </p:nvSpPr>
          <p:spPr>
            <a:xfrm>
              <a:off x="5277639" y="35872"/>
              <a:ext cx="463932" cy="362924"/>
            </a:xfrm>
            <a:prstGeom prst="rect">
              <a:avLst/>
            </a:prstGeom>
            <a:noFill/>
            <a:ln w="38100" cap="flat">
              <a:solidFill>
                <a:srgbClr val="EC0B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86" name="- 평소상태 아이콘"/>
          <p:cNvSpPr txBox="1"/>
          <p:nvPr/>
        </p:nvSpPr>
        <p:spPr>
          <a:xfrm>
            <a:off x="1683321" y="2424429"/>
            <a:ext cx="1691464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평소상태 아이콘</a:t>
            </a:r>
          </a:p>
        </p:txBody>
      </p:sp>
      <p:sp>
        <p:nvSpPr>
          <p:cNvPr id="187" name="- 고온, 과습 상태 아이콘"/>
          <p:cNvSpPr txBox="1"/>
          <p:nvPr/>
        </p:nvSpPr>
        <p:spPr>
          <a:xfrm>
            <a:off x="1670621" y="3426076"/>
            <a:ext cx="227748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고온, 과습 상태 아이콘</a:t>
            </a:r>
          </a:p>
        </p:txBody>
      </p:sp>
      <p:sp>
        <p:nvSpPr>
          <p:cNvPr id="188" name="- 저온, 건조 상태 아이콘"/>
          <p:cNvSpPr txBox="1"/>
          <p:nvPr/>
        </p:nvSpPr>
        <p:spPr>
          <a:xfrm>
            <a:off x="1670621" y="4427723"/>
            <a:ext cx="227748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저온, 건조 상태 아이콘</a:t>
            </a:r>
          </a:p>
        </p:txBody>
      </p:sp>
      <p:sp>
        <p:nvSpPr>
          <p:cNvPr id="189" name="온습도 센서 경보 아이콘 추가…"/>
          <p:cNvSpPr txBox="1"/>
          <p:nvPr/>
        </p:nvSpPr>
        <p:spPr>
          <a:xfrm>
            <a:off x="6560462" y="5548629"/>
            <a:ext cx="2975045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-"/>
            </a:pPr>
            <a:r>
              <a:t>온습도 센서 경보 아이콘 추가</a:t>
            </a:r>
          </a:p>
          <a:p>
            <a:pPr marL="180473" indent="-180473">
              <a:buSzPct val="100000"/>
              <a:buChar char="-"/>
            </a:pPr>
            <a:r>
              <a:t>센서 주기 선택 작기 단위 삭제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2" name="Заголовок 1"/>
          <p:cNvSpPr txBox="1"/>
          <p:nvPr/>
        </p:nvSpPr>
        <p:spPr>
          <a:xfrm>
            <a:off x="2261936" y="546284"/>
            <a:ext cx="7928810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93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9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300" y="1732633"/>
            <a:ext cx="3942799" cy="44849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9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2900" y="3365500"/>
            <a:ext cx="3835400" cy="12192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6" name="- 경보 발생시 알림창"/>
          <p:cNvSpPr txBox="1"/>
          <p:nvPr/>
        </p:nvSpPr>
        <p:spPr>
          <a:xfrm>
            <a:off x="2357441" y="4837429"/>
            <a:ext cx="1952716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경보 발생시 알림창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9" name="Заголовок 1"/>
          <p:cNvSpPr txBox="1"/>
          <p:nvPr/>
        </p:nvSpPr>
        <p:spPr>
          <a:xfrm>
            <a:off x="2261936" y="546284"/>
            <a:ext cx="7928810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00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20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150" y="4127500"/>
            <a:ext cx="5829300" cy="222664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0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7150" y="1783568"/>
            <a:ext cx="5829300" cy="219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05" name="그룹"/>
          <p:cNvGrpSpPr/>
          <p:nvPr/>
        </p:nvGrpSpPr>
        <p:grpSpPr>
          <a:xfrm>
            <a:off x="7562850" y="3689350"/>
            <a:ext cx="3289300" cy="241300"/>
            <a:chOff x="0" y="0"/>
            <a:chExt cx="3289300" cy="241300"/>
          </a:xfrm>
        </p:grpSpPr>
        <p:pic>
          <p:nvPicPr>
            <p:cNvPr id="203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289300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직사각형"/>
            <p:cNvSpPr/>
            <p:nvPr/>
          </p:nvSpPr>
          <p:spPr>
            <a:xfrm>
              <a:off x="1987550" y="6350"/>
              <a:ext cx="922536" cy="228600"/>
            </a:xfrm>
            <a:prstGeom prst="rect">
              <a:avLst/>
            </a:prstGeom>
            <a:noFill/>
            <a:ln w="38100" cap="flat">
              <a:solidFill>
                <a:srgbClr val="D5080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06" name="- 센서 그래프 굵기 조절"/>
          <p:cNvSpPr txBox="1"/>
          <p:nvPr/>
        </p:nvSpPr>
        <p:spPr>
          <a:xfrm>
            <a:off x="8100517" y="4276976"/>
            <a:ext cx="221396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센서 그래프 굵기 조절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B3838"/>
                </a:solidFill>
              </a:defRPr>
            </a:pPr>
          </a:p>
        </p:txBody>
      </p:sp>
      <p:sp>
        <p:nvSpPr>
          <p:cNvPr id="210" name="Заголовок 1"/>
          <p:cNvSpPr txBox="1"/>
          <p:nvPr/>
        </p:nvSpPr>
        <p:spPr>
          <a:xfrm>
            <a:off x="435970" y="780204"/>
            <a:ext cx="3246670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NEXT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211" name="Прямая соединительная линия 27"/>
          <p:cNvSpPr/>
          <p:nvPr/>
        </p:nvSpPr>
        <p:spPr>
          <a:xfrm>
            <a:off x="548362" y="2627706"/>
            <a:ext cx="657245" cy="1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Подзаголовок 2"/>
          <p:cNvSpPr txBox="1"/>
          <p:nvPr/>
        </p:nvSpPr>
        <p:spPr>
          <a:xfrm>
            <a:off x="455323" y="465769"/>
            <a:ext cx="3955500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 </a:t>
            </a:r>
            <a:r>
              <a:t>다음 주 계획</a:t>
            </a:r>
          </a:p>
        </p:txBody>
      </p:sp>
      <p:sp>
        <p:nvSpPr>
          <p:cNvPr id="213" name="직사각형 1"/>
          <p:cNvSpPr txBox="1"/>
          <p:nvPr/>
        </p:nvSpPr>
        <p:spPr>
          <a:xfrm>
            <a:off x="455323" y="3106683"/>
            <a:ext cx="6214535" cy="897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센서 값 어떻게 받아오는지 찾기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인터페이스 수정 목록 참고하여 작업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Прямоугольник 10"/>
          <p:cNvSpPr txBox="1"/>
          <p:nvPr>
            <p:ph type="sldNum" sz="quarter" idx="2"/>
          </p:nvPr>
        </p:nvSpPr>
        <p:spPr>
          <a:xfrm>
            <a:off x="11323950" y="118028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6" name="Заголовок 1"/>
          <p:cNvSpPr txBox="1"/>
          <p:nvPr/>
        </p:nvSpPr>
        <p:spPr>
          <a:xfrm>
            <a:off x="2261936" y="546284"/>
            <a:ext cx="7928810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PRESENTAION</a:t>
            </a:r>
          </a:p>
        </p:txBody>
      </p:sp>
      <p:sp>
        <p:nvSpPr>
          <p:cNvPr id="217" name="Подзаголовок 2"/>
          <p:cNvSpPr txBox="1"/>
          <p:nvPr/>
        </p:nvSpPr>
        <p:spPr>
          <a:xfrm>
            <a:off x="4248591" y="239256"/>
            <a:ext cx="3955499" cy="375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지난 주 발표 자료</a:t>
            </a:r>
          </a:p>
        </p:txBody>
      </p:sp>
      <p:pic>
        <p:nvPicPr>
          <p:cNvPr id="21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5200" y="2362017"/>
            <a:ext cx="7183778" cy="40238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1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200" y="1321598"/>
            <a:ext cx="6889408" cy="38354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