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2" r:id="rId2"/>
    <p:sldId id="260" r:id="rId3"/>
    <p:sldId id="286" r:id="rId4"/>
    <p:sldId id="359" r:id="rId5"/>
    <p:sldId id="357" r:id="rId6"/>
    <p:sldId id="497" r:id="rId7"/>
    <p:sldId id="499" r:id="rId8"/>
    <p:sldId id="498" r:id="rId9"/>
    <p:sldId id="361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4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프로젝트 주제</a:t>
            </a: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F12C-35B5-4CE5-9659-D5717E1D88A4}"/>
              </a:ext>
            </a:extLst>
          </p:cNvPr>
          <p:cNvSpPr txBox="1"/>
          <p:nvPr/>
        </p:nvSpPr>
        <p:spPr>
          <a:xfrm>
            <a:off x="6244945" y="210172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/>
              <a:t>2021</a:t>
            </a:r>
            <a:r>
              <a:rPr lang="ko-KR" altLang="en-US" spc="300" dirty="0"/>
              <a:t>년 </a:t>
            </a:r>
            <a:r>
              <a:rPr lang="en-US" altLang="ko-KR" spc="300" dirty="0"/>
              <a:t>07</a:t>
            </a:r>
            <a:r>
              <a:rPr lang="ko-KR" altLang="en-US" spc="300" dirty="0"/>
              <a:t>월 </a:t>
            </a:r>
            <a:r>
              <a:rPr lang="en-US" altLang="ko-KR" spc="300" dirty="0"/>
              <a:t>09</a:t>
            </a:r>
            <a:r>
              <a:rPr lang="ko-KR" altLang="en-US" spc="3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0" y="0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F12C-35B5-4CE5-9659-D5717E1D88A4}"/>
              </a:ext>
            </a:extLst>
          </p:cNvPr>
          <p:cNvSpPr txBox="1"/>
          <p:nvPr/>
        </p:nvSpPr>
        <p:spPr>
          <a:xfrm>
            <a:off x="6244945" y="210172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/>
              <a:t>2021</a:t>
            </a:r>
            <a:r>
              <a:rPr lang="ko-KR" altLang="en-US" spc="300" dirty="0"/>
              <a:t>년 </a:t>
            </a:r>
            <a:r>
              <a:rPr lang="en-US" altLang="ko-KR" spc="300" dirty="0"/>
              <a:t>07</a:t>
            </a:r>
            <a:r>
              <a:rPr lang="ko-KR" altLang="en-US" spc="300" dirty="0"/>
              <a:t>월 </a:t>
            </a:r>
            <a:r>
              <a:rPr lang="en-US" altLang="ko-KR" spc="300" dirty="0"/>
              <a:t>02</a:t>
            </a:r>
            <a:r>
              <a:rPr lang="ko-KR" altLang="en-US" spc="3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30229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420712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native</a:t>
            </a: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3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native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앱 만들기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72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14ED0-3FB4-1A4C-B5F1-86B59A33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75" y="1484803"/>
            <a:ext cx="2524500" cy="4593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352D47-A8D5-3142-97FE-1E6BAD37D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87" y="375130"/>
            <a:ext cx="6727825" cy="102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E59EE-FD1A-BB45-89DD-3E2AAE3ABE79}"/>
              </a:ext>
            </a:extLst>
          </p:cNvPr>
          <p:cNvSpPr txBox="1"/>
          <p:nvPr/>
        </p:nvSpPr>
        <p:spPr>
          <a:xfrm>
            <a:off x="4933017" y="629820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날씨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받아오기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4804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A62ACC-1302-014E-91ED-A31CFC5A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51" y="375130"/>
            <a:ext cx="2607541" cy="57725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785BE19-55A4-8D4E-BC93-ABC3BE9007F7}"/>
              </a:ext>
            </a:extLst>
          </p:cNvPr>
          <p:cNvGrpSpPr/>
          <p:nvPr/>
        </p:nvGrpSpPr>
        <p:grpSpPr>
          <a:xfrm>
            <a:off x="5423626" y="1504236"/>
            <a:ext cx="4102100" cy="3915641"/>
            <a:chOff x="5423626" y="1504236"/>
            <a:chExt cx="4102100" cy="39156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63D500-A3BA-6C40-A6B0-3D796C7FD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3626" y="1504236"/>
              <a:ext cx="4102100" cy="391564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CC3B00-CEDF-9543-B1D1-929DE67C3B48}"/>
                </a:ext>
              </a:extLst>
            </p:cNvPr>
            <p:cNvSpPr/>
            <p:nvPr/>
          </p:nvSpPr>
          <p:spPr>
            <a:xfrm>
              <a:off x="6226340" y="2732809"/>
              <a:ext cx="1369415" cy="166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604EA4-60FA-A341-85F7-9BABB68FEBC3}"/>
              </a:ext>
            </a:extLst>
          </p:cNvPr>
          <p:cNvGrpSpPr/>
          <p:nvPr/>
        </p:nvGrpSpPr>
        <p:grpSpPr>
          <a:xfrm>
            <a:off x="4526663" y="375130"/>
            <a:ext cx="5896027" cy="816373"/>
            <a:chOff x="4526663" y="375130"/>
            <a:chExt cx="5896027" cy="81637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ED5A0ED-DE8A-7444-B25E-875B693E8AE1}"/>
                </a:ext>
              </a:extLst>
            </p:cNvPr>
            <p:cNvGrpSpPr/>
            <p:nvPr/>
          </p:nvGrpSpPr>
          <p:grpSpPr>
            <a:xfrm>
              <a:off x="4526663" y="375130"/>
              <a:ext cx="5896027" cy="816373"/>
              <a:chOff x="4526663" y="375130"/>
              <a:chExt cx="5896027" cy="816373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DBAF6C64-3EB5-1743-ABBA-24CA14FB7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6663" y="375130"/>
                <a:ext cx="5896027" cy="81637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D853E2F-062C-744B-958E-2306412CF26D}"/>
                  </a:ext>
                </a:extLst>
              </p:cNvPr>
              <p:cNvSpPr/>
              <p:nvPr/>
            </p:nvSpPr>
            <p:spPr>
              <a:xfrm>
                <a:off x="7356763" y="820882"/>
                <a:ext cx="3034754" cy="1870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8B6C43-AD44-664E-B651-F0F3034306A5}"/>
                </a:ext>
              </a:extLst>
            </p:cNvPr>
            <p:cNvSpPr/>
            <p:nvPr/>
          </p:nvSpPr>
          <p:spPr>
            <a:xfrm>
              <a:off x="6226340" y="613064"/>
              <a:ext cx="392669" cy="187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71C454-DF52-2943-BDD8-7DCFB5E02852}"/>
              </a:ext>
            </a:extLst>
          </p:cNvPr>
          <p:cNvSpPr txBox="1"/>
          <p:nvPr/>
        </p:nvSpPr>
        <p:spPr>
          <a:xfrm>
            <a:off x="4998584" y="624493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날씨 온도 받아오기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4795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FAB171-7CFD-9041-8708-761D36E9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70" y="1870124"/>
            <a:ext cx="4622620" cy="3818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D14DD-D71B-E84B-862D-3D6AF40B310E}"/>
              </a:ext>
            </a:extLst>
          </p:cNvPr>
          <p:cNvSpPr txBox="1"/>
          <p:nvPr/>
        </p:nvSpPr>
        <p:spPr>
          <a:xfrm>
            <a:off x="5074286" y="611353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Icon directory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15D20-224F-344B-9CF9-9BFFDEA1011B}"/>
              </a:ext>
            </a:extLst>
          </p:cNvPr>
          <p:cNvSpPr txBox="1"/>
          <p:nvPr/>
        </p:nvSpPr>
        <p:spPr>
          <a:xfrm>
            <a:off x="405245" y="1053750"/>
            <a:ext cx="419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$ </a:t>
            </a:r>
            <a:r>
              <a:rPr kumimoji="1" lang="en-US" altLang="ko-Kore-KR" dirty="0" err="1"/>
              <a:t>npm</a:t>
            </a:r>
            <a:r>
              <a:rPr kumimoji="1" lang="en-US" altLang="ko-Kore-KR" dirty="0"/>
              <a:t> install react-native-vector-icons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957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D51B33-44A6-FD43-BFD9-BAD1FD02CF40}"/>
              </a:ext>
            </a:extLst>
          </p:cNvPr>
          <p:cNvGrpSpPr/>
          <p:nvPr/>
        </p:nvGrpSpPr>
        <p:grpSpPr>
          <a:xfrm>
            <a:off x="4798868" y="375130"/>
            <a:ext cx="5928548" cy="2237496"/>
            <a:chOff x="4798868" y="375130"/>
            <a:chExt cx="5928548" cy="22374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AFAFD71-FF0A-BA4F-911A-61E553F9474B}"/>
                </a:ext>
              </a:extLst>
            </p:cNvPr>
            <p:cNvGrpSpPr/>
            <p:nvPr/>
          </p:nvGrpSpPr>
          <p:grpSpPr>
            <a:xfrm>
              <a:off x="4798868" y="375130"/>
              <a:ext cx="5928548" cy="2237496"/>
              <a:chOff x="4798868" y="375130"/>
              <a:chExt cx="5928548" cy="223749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FB19FFA-410D-B345-9613-54D577485A73}"/>
                  </a:ext>
                </a:extLst>
              </p:cNvPr>
              <p:cNvGrpSpPr/>
              <p:nvPr/>
            </p:nvGrpSpPr>
            <p:grpSpPr>
              <a:xfrm>
                <a:off x="4798868" y="375130"/>
                <a:ext cx="5928548" cy="2237496"/>
                <a:chOff x="4798868" y="375130"/>
                <a:chExt cx="5928548" cy="2237496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C8FEE0BB-CB1A-764C-A42C-59977FF3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98868" y="375130"/>
                  <a:ext cx="5928548" cy="2237496"/>
                </a:xfrm>
                <a:prstGeom prst="rect">
                  <a:avLst/>
                </a:prstGeom>
              </p:spPr>
            </p:pic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F030E048-E276-0C43-9E9C-2E606D9251B3}"/>
                    </a:ext>
                  </a:extLst>
                </p:cNvPr>
                <p:cNvSpPr/>
                <p:nvPr/>
              </p:nvSpPr>
              <p:spPr>
                <a:xfrm>
                  <a:off x="4874870" y="375130"/>
                  <a:ext cx="3635285" cy="165197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3DFD8B4-1855-DD41-9BE8-62AF64F8E53D}"/>
                  </a:ext>
                </a:extLst>
              </p:cNvPr>
              <p:cNvSpPr/>
              <p:nvPr/>
            </p:nvSpPr>
            <p:spPr>
              <a:xfrm>
                <a:off x="5330536" y="1402773"/>
                <a:ext cx="5396880" cy="17664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B674D9-2260-5E45-8C76-FC35B7FB2239}"/>
                </a:ext>
              </a:extLst>
            </p:cNvPr>
            <p:cNvSpPr/>
            <p:nvPr/>
          </p:nvSpPr>
          <p:spPr>
            <a:xfrm>
              <a:off x="5237018" y="1101436"/>
              <a:ext cx="2140527" cy="19742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525B12-8C5C-6A4A-92F2-3353E3A4513D}"/>
              </a:ext>
            </a:extLst>
          </p:cNvPr>
          <p:cNvGrpSpPr/>
          <p:nvPr/>
        </p:nvGrpSpPr>
        <p:grpSpPr>
          <a:xfrm>
            <a:off x="6305518" y="2736260"/>
            <a:ext cx="2915247" cy="3165776"/>
            <a:chOff x="6305518" y="2736260"/>
            <a:chExt cx="2915247" cy="316577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709B837-0353-BC44-A22E-7B0740A79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518" y="2736260"/>
              <a:ext cx="2915247" cy="316577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2BB6B4-2B7C-774C-839E-5A9EBB27EBB1}"/>
                </a:ext>
              </a:extLst>
            </p:cNvPr>
            <p:cNvSpPr/>
            <p:nvPr/>
          </p:nvSpPr>
          <p:spPr>
            <a:xfrm>
              <a:off x="6501246" y="4599709"/>
              <a:ext cx="2279072" cy="1032164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73E651-1FC9-6446-8027-D8F72C10F714}"/>
              </a:ext>
            </a:extLst>
          </p:cNvPr>
          <p:cNvGrpSpPr/>
          <p:nvPr/>
        </p:nvGrpSpPr>
        <p:grpSpPr>
          <a:xfrm>
            <a:off x="1360520" y="375130"/>
            <a:ext cx="2612934" cy="5702681"/>
            <a:chOff x="1360520" y="375130"/>
            <a:chExt cx="2612934" cy="57026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A21877-CB68-974A-920E-99F7F7553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0520" y="375130"/>
              <a:ext cx="2612934" cy="57026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2344D1-8D9B-5045-A4DB-C0E80793514A}"/>
                </a:ext>
              </a:extLst>
            </p:cNvPr>
            <p:cNvSpPr/>
            <p:nvPr/>
          </p:nvSpPr>
          <p:spPr>
            <a:xfrm>
              <a:off x="2261936" y="1298864"/>
              <a:ext cx="761819" cy="6650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12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8080C-A4BE-0F4E-8C23-806FC82C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39" y="1466736"/>
            <a:ext cx="5219123" cy="3324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A15C04-339B-0844-90B7-2A8FA2EE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31" y="296546"/>
            <a:ext cx="2706391" cy="595746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A455CE-E8EB-524C-A96C-30DFCB12E2B0}"/>
              </a:ext>
            </a:extLst>
          </p:cNvPr>
          <p:cNvGrpSpPr/>
          <p:nvPr/>
        </p:nvGrpSpPr>
        <p:grpSpPr>
          <a:xfrm>
            <a:off x="4766539" y="2246054"/>
            <a:ext cx="6538769" cy="3057316"/>
            <a:chOff x="4766539" y="1526164"/>
            <a:chExt cx="6538769" cy="305731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972F703-F94F-4540-93AD-07982A807DB8}"/>
                </a:ext>
              </a:extLst>
            </p:cNvPr>
            <p:cNvGrpSpPr/>
            <p:nvPr/>
          </p:nvGrpSpPr>
          <p:grpSpPr>
            <a:xfrm>
              <a:off x="4766539" y="1526164"/>
              <a:ext cx="6538769" cy="3057316"/>
              <a:chOff x="4766539" y="1526164"/>
              <a:chExt cx="6538769" cy="305731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6C21304-7175-9E45-BB4B-137161E48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6539" y="1526164"/>
                <a:ext cx="6538769" cy="3057316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4CE85EE-BDC9-2746-A552-5B59E7FF79D1}"/>
                  </a:ext>
                </a:extLst>
              </p:cNvPr>
              <p:cNvSpPr/>
              <p:nvPr/>
            </p:nvSpPr>
            <p:spPr>
              <a:xfrm>
                <a:off x="4818494" y="1526164"/>
                <a:ext cx="3515015" cy="1883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BACDE71-60AA-D84C-A2E3-02C5A16765BA}"/>
                </a:ext>
              </a:extLst>
            </p:cNvPr>
            <p:cNvSpPr/>
            <p:nvPr/>
          </p:nvSpPr>
          <p:spPr>
            <a:xfrm>
              <a:off x="5185064" y="2493818"/>
              <a:ext cx="4094018" cy="613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81040A-C566-B746-A669-AF9DDCF22885}"/>
              </a:ext>
            </a:extLst>
          </p:cNvPr>
          <p:cNvSpPr txBox="1"/>
          <p:nvPr/>
        </p:nvSpPr>
        <p:spPr>
          <a:xfrm>
            <a:off x="2849566" y="6365890"/>
            <a:ext cx="649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expo-linear- gradient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설치하여 배경 색상 </a:t>
            </a:r>
            <a:r>
              <a:rPr kumimoji="1" lang="ko-KR" altLang="en-US" dirty="0" err="1"/>
              <a:t>그라데이션</a:t>
            </a:r>
            <a:r>
              <a:rPr kumimoji="1" lang="ko-KR" altLang="en-US" dirty="0"/>
              <a:t> 적용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85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13B082-521E-8642-B5AA-4AD829B89183}"/>
              </a:ext>
            </a:extLst>
          </p:cNvPr>
          <p:cNvGrpSpPr/>
          <p:nvPr/>
        </p:nvGrpSpPr>
        <p:grpSpPr>
          <a:xfrm>
            <a:off x="4885688" y="1180779"/>
            <a:ext cx="4547426" cy="979730"/>
            <a:chOff x="4885688" y="1180779"/>
            <a:chExt cx="4547426" cy="9797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4C85878-AE24-8F48-B21F-9B65A7BB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5688" y="1180779"/>
              <a:ext cx="4547426" cy="97973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D372B9-F5FA-FA44-AD72-17F630566B7C}"/>
                </a:ext>
              </a:extLst>
            </p:cNvPr>
            <p:cNvSpPr/>
            <p:nvPr/>
          </p:nvSpPr>
          <p:spPr>
            <a:xfrm>
              <a:off x="7159401" y="1413164"/>
              <a:ext cx="644172" cy="1766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7EA7E4-E9E7-9D48-8035-1A5E8066F268}"/>
              </a:ext>
            </a:extLst>
          </p:cNvPr>
          <p:cNvGrpSpPr/>
          <p:nvPr/>
        </p:nvGrpSpPr>
        <p:grpSpPr>
          <a:xfrm>
            <a:off x="1661071" y="302394"/>
            <a:ext cx="2725306" cy="5936653"/>
            <a:chOff x="1661071" y="302394"/>
            <a:chExt cx="2725306" cy="59366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2852BCD-DDCF-E442-814D-B7F84B6AA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1071" y="302394"/>
              <a:ext cx="2725306" cy="5936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BDDBD0-6E06-5A40-AAF3-1AD3BF0D2DA2}"/>
                </a:ext>
              </a:extLst>
            </p:cNvPr>
            <p:cNvSpPr/>
            <p:nvPr/>
          </p:nvSpPr>
          <p:spPr>
            <a:xfrm>
              <a:off x="1776845" y="364739"/>
              <a:ext cx="2557577" cy="1755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68C7F8-FA48-1149-B5B4-36CD5773756B}"/>
              </a:ext>
            </a:extLst>
          </p:cNvPr>
          <p:cNvGrpSpPr/>
          <p:nvPr/>
        </p:nvGrpSpPr>
        <p:grpSpPr>
          <a:xfrm>
            <a:off x="4885688" y="2506620"/>
            <a:ext cx="6921124" cy="2268682"/>
            <a:chOff x="4885688" y="2506620"/>
            <a:chExt cx="6921124" cy="22686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F50F1AA-971C-3F42-B5E8-8B7175108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5688" y="2506620"/>
              <a:ext cx="6921124" cy="226868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44A971-BCB1-C748-A819-A977E364CF65}"/>
                </a:ext>
              </a:extLst>
            </p:cNvPr>
            <p:cNvSpPr/>
            <p:nvPr/>
          </p:nvSpPr>
          <p:spPr>
            <a:xfrm>
              <a:off x="5486400" y="3418609"/>
              <a:ext cx="2389909" cy="1246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B966AC-142E-1E4D-9C31-C0ADEA344986}"/>
              </a:ext>
            </a:extLst>
          </p:cNvPr>
          <p:cNvSpPr txBox="1"/>
          <p:nvPr/>
        </p:nvSpPr>
        <p:spPr>
          <a:xfrm>
            <a:off x="5114000" y="62982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상단바</a:t>
            </a:r>
            <a:r>
              <a:rPr kumimoji="1" lang="ko-KR" altLang="en-US" dirty="0"/>
              <a:t> 색상 변경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910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BD02D-7F90-CF4A-93BB-29769710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723" y="1523226"/>
            <a:ext cx="2651868" cy="39778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2FE4799-3A04-BB48-8F34-11813FEE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535" y="1191504"/>
            <a:ext cx="3126386" cy="47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6B1E7-2E8A-044D-B743-9E55F40A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50" y="874250"/>
            <a:ext cx="2240545" cy="493978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AFDED80-9DD4-1C4A-944C-818801F97370}"/>
              </a:ext>
            </a:extLst>
          </p:cNvPr>
          <p:cNvGrpSpPr/>
          <p:nvPr/>
        </p:nvGrpSpPr>
        <p:grpSpPr>
          <a:xfrm>
            <a:off x="5802553" y="1500622"/>
            <a:ext cx="5521390" cy="3687041"/>
            <a:chOff x="5301549" y="1757794"/>
            <a:chExt cx="5521390" cy="368704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D786B96-74D2-E045-81C7-243626A7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1549" y="1757794"/>
              <a:ext cx="5521390" cy="368704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9A668-D06B-234F-8D62-98049BF4C31F}"/>
                </a:ext>
              </a:extLst>
            </p:cNvPr>
            <p:cNvSpPr/>
            <p:nvPr/>
          </p:nvSpPr>
          <p:spPr>
            <a:xfrm>
              <a:off x="5870863" y="4436917"/>
              <a:ext cx="4931294" cy="3013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B2D9C9-832D-8D4C-BD0B-DE070F7FDF0D}"/>
              </a:ext>
            </a:extLst>
          </p:cNvPr>
          <p:cNvGrpSpPr/>
          <p:nvPr/>
        </p:nvGrpSpPr>
        <p:grpSpPr>
          <a:xfrm>
            <a:off x="374969" y="638423"/>
            <a:ext cx="2468723" cy="5411441"/>
            <a:chOff x="8732676" y="187563"/>
            <a:chExt cx="2468723" cy="54114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740EE6F-E8C2-AB4F-909F-2640C20AD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2676" y="187563"/>
              <a:ext cx="2468723" cy="5411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2773DA-2194-334F-B279-41F8C4322E24}"/>
                </a:ext>
              </a:extLst>
            </p:cNvPr>
            <p:cNvSpPr/>
            <p:nvPr/>
          </p:nvSpPr>
          <p:spPr>
            <a:xfrm>
              <a:off x="9715500" y="4374573"/>
              <a:ext cx="496027" cy="228600"/>
            </a:xfrm>
            <a:prstGeom prst="rect">
              <a:avLst/>
            </a:prstGeom>
            <a:solidFill>
              <a:srgbClr val="53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5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5A006D-0A0A-8042-8ED5-D1CF4C36B6F5}"/>
              </a:ext>
            </a:extLst>
          </p:cNvPr>
          <p:cNvGrpSpPr/>
          <p:nvPr/>
        </p:nvGrpSpPr>
        <p:grpSpPr>
          <a:xfrm>
            <a:off x="5111929" y="1254440"/>
            <a:ext cx="6038850" cy="4129660"/>
            <a:chOff x="5184665" y="1639371"/>
            <a:chExt cx="6038850" cy="412966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F46C86-6B94-C14A-B2DC-5B1C541A690D}"/>
                </a:ext>
              </a:extLst>
            </p:cNvPr>
            <p:cNvGrpSpPr/>
            <p:nvPr/>
          </p:nvGrpSpPr>
          <p:grpSpPr>
            <a:xfrm>
              <a:off x="5184665" y="1639371"/>
              <a:ext cx="6038850" cy="4129660"/>
              <a:chOff x="5184665" y="1639371"/>
              <a:chExt cx="6038850" cy="412966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AB5B90B1-47C4-5D4E-BD0E-F3393063C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84665" y="1639371"/>
                <a:ext cx="6038850" cy="4129660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C32B5C-EA71-994A-8B8D-89BA6C448F40}"/>
                  </a:ext>
                </a:extLst>
              </p:cNvPr>
              <p:cNvSpPr/>
              <p:nvPr/>
            </p:nvSpPr>
            <p:spPr>
              <a:xfrm>
                <a:off x="7325591" y="2213264"/>
                <a:ext cx="685800" cy="1662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4FFBB76-6E8D-2342-AD06-A834840A68D1}"/>
                  </a:ext>
                </a:extLst>
              </p:cNvPr>
              <p:cNvSpPr/>
              <p:nvPr/>
            </p:nvSpPr>
            <p:spPr>
              <a:xfrm>
                <a:off x="7455945" y="3517165"/>
                <a:ext cx="685800" cy="1662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C41690-A4BB-A34B-BD56-2B37E967C4AD}"/>
                  </a:ext>
                </a:extLst>
              </p:cNvPr>
              <p:cNvSpPr/>
              <p:nvPr/>
            </p:nvSpPr>
            <p:spPr>
              <a:xfrm>
                <a:off x="8974282" y="4641273"/>
                <a:ext cx="685800" cy="1662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026FF0-48E8-BB40-B5EC-D15D2F6E579B}"/>
                </a:ext>
              </a:extLst>
            </p:cNvPr>
            <p:cNvSpPr/>
            <p:nvPr/>
          </p:nvSpPr>
          <p:spPr>
            <a:xfrm>
              <a:off x="9182100" y="4817918"/>
              <a:ext cx="685800" cy="1662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E3D5A3-926C-4546-85AB-0BA136619678}"/>
              </a:ext>
            </a:extLst>
          </p:cNvPr>
          <p:cNvGrpSpPr/>
          <p:nvPr/>
        </p:nvGrpSpPr>
        <p:grpSpPr>
          <a:xfrm>
            <a:off x="2111662" y="489002"/>
            <a:ext cx="2574637" cy="5618971"/>
            <a:chOff x="2111662" y="489002"/>
            <a:chExt cx="2574637" cy="561897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9F5B2BE-0654-4946-802E-78EC978E5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1662" y="489002"/>
              <a:ext cx="2574637" cy="56189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E911E6-E957-9149-A767-DA078D433553}"/>
                </a:ext>
              </a:extLst>
            </p:cNvPr>
            <p:cNvSpPr/>
            <p:nvPr/>
          </p:nvSpPr>
          <p:spPr>
            <a:xfrm>
              <a:off x="3408218" y="4432987"/>
              <a:ext cx="571500" cy="336440"/>
            </a:xfrm>
            <a:prstGeom prst="rect">
              <a:avLst/>
            </a:prstGeom>
            <a:solidFill>
              <a:srgbClr val="FFC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11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native navigation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앱 개발 시작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88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native navigation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앱 개발 시작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앱 개발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초기화면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1BFE1-D131-4948-8E05-4EBB274494B7}"/>
              </a:ext>
            </a:extLst>
          </p:cNvPr>
          <p:cNvSpPr txBox="1"/>
          <p:nvPr/>
        </p:nvSpPr>
        <p:spPr>
          <a:xfrm>
            <a:off x="5270293" y="480585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프로젝트 생성</a:t>
            </a:r>
            <a:endParaRPr kumimoji="1" lang="ko-Kore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DD1B5D-1AD9-0643-838F-6D3D21806653}"/>
              </a:ext>
            </a:extLst>
          </p:cNvPr>
          <p:cNvGrpSpPr/>
          <p:nvPr/>
        </p:nvGrpSpPr>
        <p:grpSpPr>
          <a:xfrm>
            <a:off x="2787893" y="1682811"/>
            <a:ext cx="6616213" cy="2865473"/>
            <a:chOff x="2918233" y="1662029"/>
            <a:chExt cx="6616213" cy="286547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0E885F3-ABE7-6048-AE05-92029419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8233" y="1662029"/>
              <a:ext cx="6616213" cy="2865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25E04C-0C18-0548-A999-0C944A7ACD23}"/>
                </a:ext>
              </a:extLst>
            </p:cNvPr>
            <p:cNvSpPr/>
            <p:nvPr/>
          </p:nvSpPr>
          <p:spPr>
            <a:xfrm>
              <a:off x="6535882" y="1682811"/>
              <a:ext cx="2015836" cy="187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7C3FF-237A-4547-B036-80C92CE934FA}"/>
              </a:ext>
            </a:extLst>
          </p:cNvPr>
          <p:cNvSpPr txBox="1"/>
          <p:nvPr/>
        </p:nvSpPr>
        <p:spPr>
          <a:xfrm>
            <a:off x="2718903" y="62982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초기화면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8C8A7C-936A-AB42-8CFE-17F4C27D9051}"/>
              </a:ext>
            </a:extLst>
          </p:cNvPr>
          <p:cNvGrpSpPr/>
          <p:nvPr/>
        </p:nvGrpSpPr>
        <p:grpSpPr>
          <a:xfrm>
            <a:off x="2026920" y="750260"/>
            <a:ext cx="2491963" cy="5392864"/>
            <a:chOff x="749998" y="732568"/>
            <a:chExt cx="2491963" cy="5392864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C9A95D9-8BC0-2C45-B2C3-0B0EB9142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98" y="732568"/>
              <a:ext cx="2491963" cy="5392864"/>
            </a:xfrm>
            <a:prstGeom prst="rect">
              <a:avLst/>
            </a:prstGeom>
            <a:ln w="38100">
              <a:solidFill>
                <a:srgbClr val="92D050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10C850-1A76-8C45-BBEA-B59978C7C3A7}"/>
                </a:ext>
              </a:extLst>
            </p:cNvPr>
            <p:cNvSpPr/>
            <p:nvPr/>
          </p:nvSpPr>
          <p:spPr>
            <a:xfrm>
              <a:off x="749998" y="1102133"/>
              <a:ext cx="2491963" cy="3126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802951F-E729-4F4E-97DB-DE8CD270BD43}"/>
                </a:ext>
              </a:extLst>
            </p:cNvPr>
            <p:cNvSpPr/>
            <p:nvPr/>
          </p:nvSpPr>
          <p:spPr>
            <a:xfrm>
              <a:off x="749998" y="4286241"/>
              <a:ext cx="2491963" cy="167814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321922-6B2F-DF4A-B910-8B7819ADFCF6}"/>
              </a:ext>
            </a:extLst>
          </p:cNvPr>
          <p:cNvGrpSpPr/>
          <p:nvPr/>
        </p:nvGrpSpPr>
        <p:grpSpPr>
          <a:xfrm>
            <a:off x="4753899" y="981999"/>
            <a:ext cx="5307793" cy="5316205"/>
            <a:chOff x="4882952" y="732568"/>
            <a:chExt cx="5307793" cy="531620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6074B7-A402-DF49-B3F3-CDCEFBF57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2952" y="732568"/>
              <a:ext cx="5307793" cy="531620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C32E0D-6DE5-444D-9D67-F0D9347C4458}"/>
                </a:ext>
              </a:extLst>
            </p:cNvPr>
            <p:cNvSpPr/>
            <p:nvPr/>
          </p:nvSpPr>
          <p:spPr>
            <a:xfrm>
              <a:off x="6172200" y="2545773"/>
              <a:ext cx="4018545" cy="8163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AC70E0-9A1C-D742-AFD6-F3A9BD105557}"/>
                </a:ext>
              </a:extLst>
            </p:cNvPr>
            <p:cNvSpPr/>
            <p:nvPr/>
          </p:nvSpPr>
          <p:spPr>
            <a:xfrm>
              <a:off x="6172200" y="3429000"/>
              <a:ext cx="3397827" cy="183919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67E354-748D-9147-A410-FC0C1E51EF18}"/>
                </a:ext>
              </a:extLst>
            </p:cNvPr>
            <p:cNvSpPr/>
            <p:nvPr/>
          </p:nvSpPr>
          <p:spPr>
            <a:xfrm>
              <a:off x="5922818" y="1963882"/>
              <a:ext cx="2161309" cy="509154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70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EFCC3D-1280-9540-8A18-C676E8F03300}"/>
              </a:ext>
            </a:extLst>
          </p:cNvPr>
          <p:cNvGrpSpPr/>
          <p:nvPr/>
        </p:nvGrpSpPr>
        <p:grpSpPr>
          <a:xfrm>
            <a:off x="850785" y="1035725"/>
            <a:ext cx="9941738" cy="5447145"/>
            <a:chOff x="850785" y="1035725"/>
            <a:chExt cx="9941738" cy="544714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E597CF-1FA3-A04B-99AB-11F78A7B79D5}"/>
                </a:ext>
              </a:extLst>
            </p:cNvPr>
            <p:cNvGrpSpPr/>
            <p:nvPr/>
          </p:nvGrpSpPr>
          <p:grpSpPr>
            <a:xfrm>
              <a:off x="850785" y="1035725"/>
              <a:ext cx="4630882" cy="1044218"/>
              <a:chOff x="850785" y="1035725"/>
              <a:chExt cx="4630882" cy="104421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1806F51-4E97-5A4A-A415-9FDD8BF03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0785" y="1035725"/>
                <a:ext cx="4630882" cy="1044218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489E99-8A44-3747-8246-C4509F9D1D6D}"/>
                  </a:ext>
                </a:extLst>
              </p:cNvPr>
              <p:cNvSpPr/>
              <p:nvPr/>
            </p:nvSpPr>
            <p:spPr>
              <a:xfrm>
                <a:off x="4145974" y="1465118"/>
                <a:ext cx="1163782" cy="1870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AFE822B-6613-AB48-9B07-05117D9C77B3}"/>
                </a:ext>
              </a:extLst>
            </p:cNvPr>
            <p:cNvGrpSpPr/>
            <p:nvPr/>
          </p:nvGrpSpPr>
          <p:grpSpPr>
            <a:xfrm>
              <a:off x="5615656" y="1035725"/>
              <a:ext cx="5176867" cy="5447145"/>
              <a:chOff x="5615656" y="1035725"/>
              <a:chExt cx="5176867" cy="544714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16D7B0-A127-8F49-9D06-C76DCE1AF94B}"/>
                  </a:ext>
                </a:extLst>
              </p:cNvPr>
              <p:cNvGrpSpPr/>
              <p:nvPr/>
            </p:nvGrpSpPr>
            <p:grpSpPr>
              <a:xfrm>
                <a:off x="5615656" y="1035725"/>
                <a:ext cx="5176867" cy="5447145"/>
                <a:chOff x="5615656" y="1035725"/>
                <a:chExt cx="5176867" cy="5447145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CDAA7356-20F7-4E43-8755-535330D4CC47}"/>
                    </a:ext>
                  </a:extLst>
                </p:cNvPr>
                <p:cNvGrpSpPr/>
                <p:nvPr/>
              </p:nvGrpSpPr>
              <p:grpSpPr>
                <a:xfrm>
                  <a:off x="5615656" y="1035725"/>
                  <a:ext cx="5176867" cy="5447145"/>
                  <a:chOff x="5615656" y="1035725"/>
                  <a:chExt cx="5176867" cy="5447145"/>
                </a:xfrm>
              </p:grpSpPr>
              <p:pic>
                <p:nvPicPr>
                  <p:cNvPr id="2" name="그림 1">
                    <a:extLst>
                      <a:ext uri="{FF2B5EF4-FFF2-40B4-BE49-F238E27FC236}">
                        <a16:creationId xmlns:a16="http://schemas.microsoft.com/office/drawing/2014/main" id="{533623D0-7372-894A-BCBD-90D7DBB72F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15656" y="1035725"/>
                    <a:ext cx="5176867" cy="5447145"/>
                  </a:xfrm>
                  <a:prstGeom prst="rect">
                    <a:avLst/>
                  </a:prstGeom>
                </p:spPr>
              </p:pic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3A51A842-39BA-5C4C-8110-D2FB333D3F00}"/>
                      </a:ext>
                    </a:extLst>
                  </p:cNvPr>
                  <p:cNvSpPr/>
                  <p:nvPr/>
                </p:nvSpPr>
                <p:spPr>
                  <a:xfrm>
                    <a:off x="7332518" y="4786746"/>
                    <a:ext cx="949037" cy="159328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58A58EB-A3EB-4645-9C3F-4ADB200032DC}"/>
                    </a:ext>
                  </a:extLst>
                </p:cNvPr>
                <p:cNvSpPr/>
                <p:nvPr/>
              </p:nvSpPr>
              <p:spPr>
                <a:xfrm>
                  <a:off x="7408718" y="4031673"/>
                  <a:ext cx="1745673" cy="166254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D0FD5C6-4315-FD4A-ABDB-28C466EA543D}"/>
                  </a:ext>
                </a:extLst>
              </p:cNvPr>
              <p:cNvSpPr/>
              <p:nvPr/>
            </p:nvSpPr>
            <p:spPr>
              <a:xfrm>
                <a:off x="5694218" y="2161309"/>
                <a:ext cx="4748645" cy="374073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EF6A5B5D-266B-3B4D-A748-C4BDACF1A1F7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rot="16200000" flipH="1">
              <a:off x="4620491" y="1759528"/>
              <a:ext cx="3293920" cy="3079172"/>
            </a:xfrm>
            <a:prstGeom prst="bentConnector3">
              <a:avLst>
                <a:gd name="adj1" fmla="val 10694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0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C34B9B-9598-3840-AE4E-FAE75FCA807E}"/>
              </a:ext>
            </a:extLst>
          </p:cNvPr>
          <p:cNvGrpSpPr/>
          <p:nvPr/>
        </p:nvGrpSpPr>
        <p:grpSpPr>
          <a:xfrm>
            <a:off x="4889299" y="963961"/>
            <a:ext cx="5883965" cy="4717473"/>
            <a:chOff x="4889299" y="963961"/>
            <a:chExt cx="5883965" cy="47174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33CE89-B0F6-AE43-81A6-AB361C09E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212"/>
            <a:stretch/>
          </p:blipFill>
          <p:spPr>
            <a:xfrm>
              <a:off x="4889299" y="963961"/>
              <a:ext cx="5883965" cy="471747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212614-CBB9-7642-8BD6-7C0E8B6B3D55}"/>
                </a:ext>
              </a:extLst>
            </p:cNvPr>
            <p:cNvSpPr/>
            <p:nvPr/>
          </p:nvSpPr>
          <p:spPr>
            <a:xfrm>
              <a:off x="6338455" y="1735282"/>
              <a:ext cx="3480954" cy="5091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1E13F0-9295-A443-8E5F-8693EC403995}"/>
                </a:ext>
              </a:extLst>
            </p:cNvPr>
            <p:cNvSpPr/>
            <p:nvPr/>
          </p:nvSpPr>
          <p:spPr>
            <a:xfrm>
              <a:off x="6338455" y="2286000"/>
              <a:ext cx="4434809" cy="24300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ED3AE3-5702-5947-BCCC-4EE7D131E8AA}"/>
                </a:ext>
              </a:extLst>
            </p:cNvPr>
            <p:cNvSpPr/>
            <p:nvPr/>
          </p:nvSpPr>
          <p:spPr>
            <a:xfrm>
              <a:off x="6639791" y="2431473"/>
              <a:ext cx="2431473" cy="107026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BCD965-5D96-054C-9BD9-6C0E1FE16D85}"/>
                </a:ext>
              </a:extLst>
            </p:cNvPr>
            <p:cNvSpPr/>
            <p:nvPr/>
          </p:nvSpPr>
          <p:spPr>
            <a:xfrm>
              <a:off x="6639791" y="3501736"/>
              <a:ext cx="4052454" cy="105987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7BBD04-09AA-FB40-BB9A-3A4376030D6D}"/>
              </a:ext>
            </a:extLst>
          </p:cNvPr>
          <p:cNvGrpSpPr/>
          <p:nvPr/>
        </p:nvGrpSpPr>
        <p:grpSpPr>
          <a:xfrm>
            <a:off x="2001255" y="591531"/>
            <a:ext cx="2636527" cy="5689877"/>
            <a:chOff x="2001255" y="591531"/>
            <a:chExt cx="2636527" cy="568987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A67A78E-56FC-CA48-9D92-1AD31A11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73" y="591531"/>
              <a:ext cx="2629209" cy="5689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E0E71F-2C27-944E-AC59-D2F6C47964C8}"/>
                </a:ext>
              </a:extLst>
            </p:cNvPr>
            <p:cNvSpPr/>
            <p:nvPr/>
          </p:nvSpPr>
          <p:spPr>
            <a:xfrm>
              <a:off x="2007246" y="1334987"/>
              <a:ext cx="2629209" cy="9269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28D39-5498-1240-ADDB-F46EB765CCE2}"/>
                </a:ext>
              </a:extLst>
            </p:cNvPr>
            <p:cNvSpPr/>
            <p:nvPr/>
          </p:nvSpPr>
          <p:spPr>
            <a:xfrm>
              <a:off x="2001255" y="2315569"/>
              <a:ext cx="2629209" cy="369298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E49DEA-2620-C94C-A5CD-827D0170CD23}"/>
                </a:ext>
              </a:extLst>
            </p:cNvPr>
            <p:cNvSpPr/>
            <p:nvPr/>
          </p:nvSpPr>
          <p:spPr>
            <a:xfrm>
              <a:off x="2289431" y="2352994"/>
              <a:ext cx="2025931" cy="66700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A1E074-D0A6-4A42-84EF-D27CA9A07DD1}"/>
                </a:ext>
              </a:extLst>
            </p:cNvPr>
            <p:cNvSpPr/>
            <p:nvPr/>
          </p:nvSpPr>
          <p:spPr>
            <a:xfrm>
              <a:off x="2289431" y="3062923"/>
              <a:ext cx="2025931" cy="66700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ACB0C1-A655-9444-B4BC-CDE8B7F88077}"/>
              </a:ext>
            </a:extLst>
          </p:cNvPr>
          <p:cNvSpPr txBox="1"/>
          <p:nvPr/>
        </p:nvSpPr>
        <p:spPr>
          <a:xfrm>
            <a:off x="2605568" y="64195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로그인 화면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83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</a:t>
            </a: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262</Words>
  <Application>Microsoft Macintosh PowerPoint</Application>
  <PresentationFormat>와이드스크린</PresentationFormat>
  <Paragraphs>116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나눔바른고딕</vt:lpstr>
      <vt:lpstr>나눔바른펜</vt:lpstr>
      <vt:lpstr>나눔스퀘어 Bold</vt:lpstr>
      <vt:lpstr>나눔스퀘어라운드 Regular</vt:lpstr>
      <vt:lpstr>Lato</vt:lpstr>
      <vt:lpstr>맑은 고딕</vt:lpstr>
      <vt:lpstr>Nixie</vt:lpstr>
      <vt:lpstr>Poppins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서지원</cp:lastModifiedBy>
  <cp:revision>52</cp:revision>
  <dcterms:created xsi:type="dcterms:W3CDTF">2019-11-18T18:19:02Z</dcterms:created>
  <dcterms:modified xsi:type="dcterms:W3CDTF">2021-07-09T06:53:50Z</dcterms:modified>
</cp:coreProperties>
</file>