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42" r:id="rId2"/>
    <p:sldId id="260" r:id="rId3"/>
    <p:sldId id="286" r:id="rId4"/>
    <p:sldId id="359" r:id="rId5"/>
    <p:sldId id="357" r:id="rId6"/>
    <p:sldId id="507" r:id="rId7"/>
    <p:sldId id="508" r:id="rId8"/>
    <p:sldId id="361" r:id="rId9"/>
    <p:sldId id="498" r:id="rId10"/>
    <p:sldId id="499" r:id="rId11"/>
    <p:sldId id="500" r:id="rId12"/>
    <p:sldId id="501" r:id="rId13"/>
    <p:sldId id="502" r:id="rId14"/>
    <p:sldId id="503" r:id="rId15"/>
    <p:sldId id="504" r:id="rId16"/>
    <p:sldId id="505" r:id="rId17"/>
    <p:sldId id="50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18" autoAdjust="0"/>
    <p:restoredTop sz="96327" autoAdjust="0"/>
  </p:normalViewPr>
  <p:slideViewPr>
    <p:cSldViewPr snapToGrid="0">
      <p:cViewPr varScale="1">
        <p:scale>
          <a:sx n="75" d="100"/>
          <a:sy n="75" d="100"/>
        </p:scale>
        <p:origin x="160" y="1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7C965-F7D8-430F-9305-B053BD98BBF7}" type="datetimeFigureOut">
              <a:rPr lang="ko-KR" altLang="en-US" smtClean="0"/>
              <a:t>2021. 7. 16.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083A7-AD68-43B1-9BB2-4E28F93C02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083A7-AD68-43B1-9BB2-4E28F93C02A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22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DCD62-DD6D-4AEE-8E5C-3E56DE987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E01520-1862-4DE6-9BAF-950414595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19F56-68CD-40A2-8713-90EE7273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2021. 7. 16.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880C1-BDD1-464D-AAE2-36E6083B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D2525-F5B4-4AB2-BF14-24E7FC99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2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4EA42-D364-48C1-AEEE-238310B0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0F2798-2A7A-4CF0-8363-0479E0789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8362D-DE53-4086-89E5-717A8D19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2021. 7. 16.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DD37C-A203-4325-AB8F-A796D14E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37EA4-32BD-49D1-A99D-7E59F0D1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36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FC6712-4185-4E6F-838B-4B206982A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3F4B1-BF0C-4DA8-AC41-E9F8D6A12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EB3AF8-19E6-41E4-8C31-23CFCF43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2021. 7. 16.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DB64F-C7C4-4371-8581-099B73DE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D78D8-59A8-43EA-B50E-8CA46734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014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7216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5787188" y="0"/>
            <a:ext cx="640481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865573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1"/>
          </p:nvPr>
        </p:nvSpPr>
        <p:spPr>
          <a:xfrm>
            <a:off x="6745201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2"/>
          </p:nvPr>
        </p:nvSpPr>
        <p:spPr>
          <a:xfrm>
            <a:off x="8634052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871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5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0E1D-75BE-4F00-8EFC-DB52C194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6C6A2-ABF3-4993-AE61-8FA13A789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6B0C3-7048-4CDA-A1D6-B01E6F07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2021. 7. 16.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88BE1-D930-44DF-A7CB-DD6434D3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E5F71-86B4-4EF3-BAF4-83A56F06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20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9C86E-1915-464F-8301-565FEED5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F1E69-4C7F-47EE-B277-953118675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E3F03-57A7-4629-A227-EA5CE7E6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2021. 7. 16.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BA3A6-970B-4D4C-9102-9B3F13D4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9135D-211F-4920-B1EE-26006D54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1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C365A-EA8E-4C94-A959-BE0F3423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C56EE-29C0-4CF8-A8C9-C47517F6F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7241BF-E8CA-41D4-9B8A-AC8FD1C85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EB962-2E57-432E-9595-F7D15132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2021. 7. 16.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FF116-417E-4257-A9CD-E20A9DDA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EDC924-81B9-4005-A0EB-240262F9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4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3547D-16E3-44B1-B572-2DC160B6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49EC2-FEA4-4D98-AAFA-6383B2ADB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6ADED-6FC7-458B-9381-C2969EBC5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495450-EC54-481D-92A9-03C53F319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FE01E6-4E34-4728-9BA5-2F72C0CB9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801C-C563-4925-9FD1-958DB6DE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2021. 7. 16.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733F65-28BF-490F-A36B-955A043E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9C4002-1E2D-4509-99D1-CD93113F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3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DFE25-2409-4C0A-A6B7-E5CBD848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D37013-38B2-4EA2-BD63-544EEFE8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2021. 7. 16.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583157-9A60-484F-9D7E-C81175A2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AD9F2F-A98A-41FF-ABDB-2A79478C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02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21088-A7EA-4828-A8E6-28164C93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2021. 7. 16.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1BCE07-5A6A-4102-8DDE-726E30B8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19409C-1AFB-4DB3-9051-53814C7C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9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3C431-77C6-4932-B621-869F1214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02ADF1-E5E0-46D0-8256-D1B3784A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840EF2-9EAC-4915-930B-D29494533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2D84EF-0C3E-4C07-A588-6967BEA5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2021. 7. 16.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8A6A65-64C5-4EE5-99EC-86A98272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D9E56-2B51-4CA3-B9B7-343D9674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4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D9B9-FB80-45F5-9D03-5B512C79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4CDB5A-2D5A-43D6-8D68-B522605FE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750FA1-3ECC-47AC-BA7E-C436CB7C8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5C565-7CDF-4712-8C05-8E9E490C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8193-C8F6-46C7-9EC1-7E42D8A1F207}" type="datetimeFigureOut">
              <a:rPr lang="ko-KR" altLang="en-US" smtClean="0"/>
              <a:t>2021. 7. 16.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63ED3B-76BA-4855-B5BE-7384D7FF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7703FB-602F-42FD-88D5-215D25A3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80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5257A0-BF8D-4C09-A1FE-4AF53810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50D4B-1D55-4028-88A7-CC52E849C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4338B-F205-4684-A0C9-DE7AF0827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8193-C8F6-46C7-9EC1-7E42D8A1F207}" type="datetimeFigureOut">
              <a:rPr lang="ko-KR" altLang="en-US" smtClean="0"/>
              <a:t>2021. 7. 16.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40481-305F-4CC2-A1BD-4FC65D153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05C7B-2B64-4526-8958-69B8CFE87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0B37C-D581-4217-8622-BFD10A50E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5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C011AED-865D-48E3-9F91-3445F9370E7D}"/>
              </a:ext>
            </a:extLst>
          </p:cNvPr>
          <p:cNvGrpSpPr/>
          <p:nvPr/>
        </p:nvGrpSpPr>
        <p:grpSpPr>
          <a:xfrm>
            <a:off x="-5118" y="-9527"/>
            <a:ext cx="6463364" cy="6881126"/>
            <a:chOff x="-5118" y="-9527"/>
            <a:chExt cx="6463364" cy="6881126"/>
          </a:xfrm>
        </p:grpSpPr>
        <p:sp>
          <p:nvSpPr>
            <p:cNvPr id="11" name="Прямоугольный треугольник 11"/>
            <p:cNvSpPr/>
            <p:nvPr/>
          </p:nvSpPr>
          <p:spPr>
            <a:xfrm>
              <a:off x="0" y="1160011"/>
              <a:ext cx="6458246" cy="5711588"/>
            </a:xfrm>
            <a:custGeom>
              <a:avLst/>
              <a:gdLst>
                <a:gd name="connsiteX0" fmla="*/ 0 w 5380074"/>
                <a:gd name="connsiteY0" fmla="*/ 685800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6858000 h 6858000"/>
                <a:gd name="connsiteX0" fmla="*/ 0 w 5380074"/>
                <a:gd name="connsiteY0" fmla="*/ 569794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5697940 h 6858000"/>
                <a:gd name="connsiteX0" fmla="*/ 0 w 4902402"/>
                <a:gd name="connsiteY0" fmla="*/ 5697940 h 5725236"/>
                <a:gd name="connsiteX1" fmla="*/ 0 w 4902402"/>
                <a:gd name="connsiteY1" fmla="*/ 0 h 5725236"/>
                <a:gd name="connsiteX2" fmla="*/ 4902402 w 4902402"/>
                <a:gd name="connsiteY2" fmla="*/ 5725236 h 5725236"/>
                <a:gd name="connsiteX3" fmla="*/ 0 w 4902402"/>
                <a:gd name="connsiteY3" fmla="*/ 5697940 h 5725236"/>
                <a:gd name="connsiteX0" fmla="*/ 0 w 6458246"/>
                <a:gd name="connsiteY0" fmla="*/ 5697940 h 5711588"/>
                <a:gd name="connsiteX1" fmla="*/ 0 w 6458246"/>
                <a:gd name="connsiteY1" fmla="*/ 0 h 5711588"/>
                <a:gd name="connsiteX2" fmla="*/ 6458246 w 6458246"/>
                <a:gd name="connsiteY2" fmla="*/ 5711588 h 5711588"/>
                <a:gd name="connsiteX3" fmla="*/ 0 w 6458246"/>
                <a:gd name="connsiteY3" fmla="*/ 5697940 h 571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8246" h="5711588">
                  <a:moveTo>
                    <a:pt x="0" y="5697940"/>
                  </a:moveTo>
                  <a:lnTo>
                    <a:pt x="0" y="0"/>
                  </a:lnTo>
                  <a:lnTo>
                    <a:pt x="6458246" y="5711588"/>
                  </a:lnTo>
                  <a:lnTo>
                    <a:pt x="0" y="5697940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араллелограмм 17"/>
            <p:cNvSpPr/>
            <p:nvPr/>
          </p:nvSpPr>
          <p:spPr>
            <a:xfrm>
              <a:off x="-5118" y="-9527"/>
              <a:ext cx="5385192" cy="6872928"/>
            </a:xfrm>
            <a:custGeom>
              <a:avLst/>
              <a:gdLst>
                <a:gd name="connsiteX0" fmla="*/ 0 w 7099692"/>
                <a:gd name="connsiteY0" fmla="*/ 6858000 h 6858000"/>
                <a:gd name="connsiteX1" fmla="*/ 1714500 w 7099692"/>
                <a:gd name="connsiteY1" fmla="*/ 0 h 6858000"/>
                <a:gd name="connsiteX2" fmla="*/ 7099692 w 7099692"/>
                <a:gd name="connsiteY2" fmla="*/ 0 h 6858000"/>
                <a:gd name="connsiteX3" fmla="*/ 5385192 w 7099692"/>
                <a:gd name="connsiteY3" fmla="*/ 6858000 h 6858000"/>
                <a:gd name="connsiteX4" fmla="*/ 0 w 7099692"/>
                <a:gd name="connsiteY4" fmla="*/ 6858000 h 6858000"/>
                <a:gd name="connsiteX0" fmla="*/ 5118 w 5385192"/>
                <a:gd name="connsiteY0" fmla="*/ 6844353 h 6858000"/>
                <a:gd name="connsiteX1" fmla="*/ 0 w 5385192"/>
                <a:gd name="connsiteY1" fmla="*/ 0 h 6858000"/>
                <a:gd name="connsiteX2" fmla="*/ 5385192 w 5385192"/>
                <a:gd name="connsiteY2" fmla="*/ 0 h 6858000"/>
                <a:gd name="connsiteX3" fmla="*/ 3670692 w 5385192"/>
                <a:gd name="connsiteY3" fmla="*/ 6858000 h 6858000"/>
                <a:gd name="connsiteX4" fmla="*/ 5118 w 5385192"/>
                <a:gd name="connsiteY4" fmla="*/ 6844353 h 6858000"/>
                <a:gd name="connsiteX0" fmla="*/ 5118 w 5385192"/>
                <a:gd name="connsiteY0" fmla="*/ 6844353 h 6871648"/>
                <a:gd name="connsiteX1" fmla="*/ 0 w 5385192"/>
                <a:gd name="connsiteY1" fmla="*/ 0 h 6871648"/>
                <a:gd name="connsiteX2" fmla="*/ 5385192 w 5385192"/>
                <a:gd name="connsiteY2" fmla="*/ 0 h 6871648"/>
                <a:gd name="connsiteX3" fmla="*/ 2633462 w 5385192"/>
                <a:gd name="connsiteY3" fmla="*/ 6871648 h 6871648"/>
                <a:gd name="connsiteX4" fmla="*/ 5118 w 5385192"/>
                <a:gd name="connsiteY4" fmla="*/ 6844353 h 6871648"/>
                <a:gd name="connsiteX0" fmla="*/ 0 w 5389599"/>
                <a:gd name="connsiteY0" fmla="*/ 6853878 h 6871648"/>
                <a:gd name="connsiteX1" fmla="*/ 4407 w 5389599"/>
                <a:gd name="connsiteY1" fmla="*/ 0 h 6871648"/>
                <a:gd name="connsiteX2" fmla="*/ 5389599 w 5389599"/>
                <a:gd name="connsiteY2" fmla="*/ 0 h 6871648"/>
                <a:gd name="connsiteX3" fmla="*/ 2637869 w 5389599"/>
                <a:gd name="connsiteY3" fmla="*/ 6871648 h 6871648"/>
                <a:gd name="connsiteX4" fmla="*/ 0 w 5389599"/>
                <a:gd name="connsiteY4" fmla="*/ 6853878 h 6871648"/>
                <a:gd name="connsiteX0" fmla="*/ 24168 w 5385192"/>
                <a:gd name="connsiteY0" fmla="*/ 6872928 h 6872928"/>
                <a:gd name="connsiteX1" fmla="*/ 0 w 5385192"/>
                <a:gd name="connsiteY1" fmla="*/ 0 h 6872928"/>
                <a:gd name="connsiteX2" fmla="*/ 5385192 w 5385192"/>
                <a:gd name="connsiteY2" fmla="*/ 0 h 6872928"/>
                <a:gd name="connsiteX3" fmla="*/ 2633462 w 5385192"/>
                <a:gd name="connsiteY3" fmla="*/ 6871648 h 6872928"/>
                <a:gd name="connsiteX4" fmla="*/ 24168 w 5385192"/>
                <a:gd name="connsiteY4" fmla="*/ 6872928 h 687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192" h="6872928">
                  <a:moveTo>
                    <a:pt x="24168" y="6872928"/>
                  </a:moveTo>
                  <a:lnTo>
                    <a:pt x="0" y="0"/>
                  </a:lnTo>
                  <a:lnTo>
                    <a:pt x="5385192" y="0"/>
                  </a:lnTo>
                  <a:lnTo>
                    <a:pt x="2633462" y="6871648"/>
                  </a:lnTo>
                  <a:lnTo>
                    <a:pt x="24168" y="6872928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838E0AC-4721-4B15-AA56-31C502A65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547" y="5639522"/>
            <a:ext cx="3525625" cy="1110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3205"/>
            <a:ext cx="6624084" cy="13357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i="1" spc="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  <a:p>
            <a:pPr algn="ctr"/>
            <a:r>
              <a:rPr lang="ko-KR" altLang="en-US" sz="5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연구실 주간 보고</a:t>
            </a:r>
            <a:endParaRPr lang="en-US" sz="4000" b="1" spc="100" dirty="0"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CFBF900E-AD43-4D57-BCAE-EDDCD1FDAA4E}"/>
              </a:ext>
            </a:extLst>
          </p:cNvPr>
          <p:cNvSpPr txBox="1">
            <a:spLocks/>
          </p:cNvSpPr>
          <p:nvPr/>
        </p:nvSpPr>
        <p:spPr>
          <a:xfrm>
            <a:off x="2961774" y="4554617"/>
            <a:ext cx="6268452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서지원</a:t>
            </a:r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8F12C-35B5-4CE5-9659-D5717E1D88A4}"/>
              </a:ext>
            </a:extLst>
          </p:cNvPr>
          <p:cNvSpPr txBox="1"/>
          <p:nvPr/>
        </p:nvSpPr>
        <p:spPr>
          <a:xfrm>
            <a:off x="6244945" y="2101726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/>
              <a:t>2021</a:t>
            </a:r>
            <a:r>
              <a:rPr lang="ko-KR" altLang="en-US" spc="300" dirty="0"/>
              <a:t>년 </a:t>
            </a:r>
            <a:r>
              <a:rPr lang="en-US" altLang="ko-KR" spc="300" dirty="0"/>
              <a:t>07</a:t>
            </a:r>
            <a:r>
              <a:rPr lang="ko-KR" altLang="en-US" spc="300" dirty="0"/>
              <a:t>월 </a:t>
            </a:r>
            <a:r>
              <a:rPr lang="en-US" altLang="ko-KR" spc="300" dirty="0"/>
              <a:t>16</a:t>
            </a:r>
            <a:r>
              <a:rPr lang="ko-KR" altLang="en-US" spc="300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INDEX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2AE16DAA-FC64-481A-B266-1EDD85E60748}"/>
              </a:ext>
            </a:extLst>
          </p:cNvPr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목차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5" name="Овал 38">
            <a:extLst>
              <a:ext uri="{FF2B5EF4-FFF2-40B4-BE49-F238E27FC236}">
                <a16:creationId xmlns:a16="http://schemas.microsoft.com/office/drawing/2014/main" id="{502A350A-2E91-42E3-834A-B16C758E3B02}"/>
              </a:ext>
            </a:extLst>
          </p:cNvPr>
          <p:cNvSpPr/>
          <p:nvPr/>
        </p:nvSpPr>
        <p:spPr>
          <a:xfrm>
            <a:off x="6095724" y="2550301"/>
            <a:ext cx="500215" cy="5002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Овал 37">
            <a:extLst>
              <a:ext uri="{FF2B5EF4-FFF2-40B4-BE49-F238E27FC236}">
                <a16:creationId xmlns:a16="http://schemas.microsoft.com/office/drawing/2014/main" id="{BD24100F-D0CD-49A6-B0E8-969182818C9E}"/>
              </a:ext>
            </a:extLst>
          </p:cNvPr>
          <p:cNvSpPr/>
          <p:nvPr/>
        </p:nvSpPr>
        <p:spPr>
          <a:xfrm>
            <a:off x="6095723" y="3366704"/>
            <a:ext cx="500215" cy="50021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Овал 36">
            <a:extLst>
              <a:ext uri="{FF2B5EF4-FFF2-40B4-BE49-F238E27FC236}">
                <a16:creationId xmlns:a16="http://schemas.microsoft.com/office/drawing/2014/main" id="{F45DB930-BD5F-4865-98E2-A08973B0F649}"/>
              </a:ext>
            </a:extLst>
          </p:cNvPr>
          <p:cNvSpPr/>
          <p:nvPr/>
        </p:nvSpPr>
        <p:spPr>
          <a:xfrm>
            <a:off x="6095723" y="4178523"/>
            <a:ext cx="500215" cy="5002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864785-4E84-4E83-BEB5-16E8F0D1A9B6}"/>
              </a:ext>
            </a:extLst>
          </p:cNvPr>
          <p:cNvSpPr/>
          <p:nvPr/>
        </p:nvSpPr>
        <p:spPr>
          <a:xfrm>
            <a:off x="2573868" y="260543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PLAN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90E649-1FEE-4790-9EB8-2905D59DCEB5}"/>
              </a:ext>
            </a:extLst>
          </p:cNvPr>
          <p:cNvSpPr/>
          <p:nvPr/>
        </p:nvSpPr>
        <p:spPr>
          <a:xfrm>
            <a:off x="2573867" y="3421833"/>
            <a:ext cx="3022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ko-KR" altLang="en-US" dirty="0"/>
          </a:p>
        </p:txBody>
      </p:sp>
      <p:sp>
        <p:nvSpPr>
          <p:cNvPr id="11" name="Овал 36">
            <a:extLst>
              <a:ext uri="{FF2B5EF4-FFF2-40B4-BE49-F238E27FC236}">
                <a16:creationId xmlns:a16="http://schemas.microsoft.com/office/drawing/2014/main" id="{4B6CD59F-9A62-4307-8D08-1E15C119B6E0}"/>
              </a:ext>
            </a:extLst>
          </p:cNvPr>
          <p:cNvSpPr/>
          <p:nvPr/>
        </p:nvSpPr>
        <p:spPr>
          <a:xfrm>
            <a:off x="6095723" y="4990342"/>
            <a:ext cx="500215" cy="5002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73D5E1-FDA2-46A8-878D-7BD1CC341D97}"/>
              </a:ext>
            </a:extLst>
          </p:cNvPr>
          <p:cNvSpPr/>
          <p:nvPr/>
        </p:nvSpPr>
        <p:spPr>
          <a:xfrm>
            <a:off x="2572157" y="423050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PLOBLEMS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7CBBBB-4532-4A53-AD73-23F72E09594A}"/>
              </a:ext>
            </a:extLst>
          </p:cNvPr>
          <p:cNvSpPr/>
          <p:nvPr/>
        </p:nvSpPr>
        <p:spPr>
          <a:xfrm>
            <a:off x="2538703" y="5045471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 PLAN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5" name="Овал 36">
            <a:extLst>
              <a:ext uri="{FF2B5EF4-FFF2-40B4-BE49-F238E27FC236}">
                <a16:creationId xmlns:a16="http://schemas.microsoft.com/office/drawing/2014/main" id="{4198F354-C95C-4676-A447-026853434120}"/>
              </a:ext>
            </a:extLst>
          </p:cNvPr>
          <p:cNvSpPr/>
          <p:nvPr/>
        </p:nvSpPr>
        <p:spPr>
          <a:xfrm>
            <a:off x="6095722" y="5802161"/>
            <a:ext cx="500215" cy="5002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08C0A0-BE16-43BC-B605-41AE7E6A0FDD}"/>
              </a:ext>
            </a:extLst>
          </p:cNvPr>
          <p:cNvSpPr/>
          <p:nvPr/>
        </p:nvSpPr>
        <p:spPr>
          <a:xfrm>
            <a:off x="2538703" y="5854138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PRESENTATION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017AF0-3A94-4316-A131-2FFC2FD47581}"/>
              </a:ext>
            </a:extLst>
          </p:cNvPr>
          <p:cNvSpPr/>
          <p:nvPr/>
        </p:nvSpPr>
        <p:spPr>
          <a:xfrm>
            <a:off x="6883803" y="265656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지난 주 계획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07668F-A833-47DD-A5CA-8EB4580AFFFE}"/>
              </a:ext>
            </a:extLst>
          </p:cNvPr>
          <p:cNvSpPr/>
          <p:nvPr/>
        </p:nvSpPr>
        <p:spPr>
          <a:xfrm>
            <a:off x="6883802" y="3472966"/>
            <a:ext cx="2442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진행 사항</a:t>
            </a:r>
            <a:endParaRPr lang="en-US" altLang="ko-KR" sz="1600" b="1" spc="10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oppins SemiBold" panose="02000000000000000000" pitchFamily="2" charset="0"/>
            </a:endParaRPr>
          </a:p>
          <a:p>
            <a:r>
              <a:rPr lang="en-US" altLang="ko-KR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0E4C00-B9AE-444A-A22A-54C06CB69547}"/>
              </a:ext>
            </a:extLst>
          </p:cNvPr>
          <p:cNvSpPr/>
          <p:nvPr/>
        </p:nvSpPr>
        <p:spPr>
          <a:xfrm>
            <a:off x="6882092" y="428163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5D4282-CDDF-4D96-A907-FD1AA39DBA9E}"/>
              </a:ext>
            </a:extLst>
          </p:cNvPr>
          <p:cNvSpPr/>
          <p:nvPr/>
        </p:nvSpPr>
        <p:spPr>
          <a:xfrm>
            <a:off x="6859308" y="5096604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다음 주 계획</a:t>
            </a:r>
            <a:endParaRPr lang="ko-KR" altLang="en-US" sz="1600" b="1" dirty="0">
              <a:solidFill>
                <a:srgbClr val="3B38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8C48BD-529C-4E08-A9FF-D0E325E29E58}"/>
              </a:ext>
            </a:extLst>
          </p:cNvPr>
          <p:cNvSpPr/>
          <p:nvPr/>
        </p:nvSpPr>
        <p:spPr>
          <a:xfrm>
            <a:off x="6859308" y="5905271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지난 주</a:t>
            </a:r>
            <a:r>
              <a:rPr lang="en-US" altLang="ko-KR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 자료</a:t>
            </a:r>
          </a:p>
        </p:txBody>
      </p:sp>
    </p:spTree>
    <p:extLst>
      <p:ext uri="{BB962C8B-B14F-4D97-AF65-F5344CB8AC3E}">
        <p14:creationId xmlns:p14="http://schemas.microsoft.com/office/powerpoint/2010/main" val="350796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지난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React native navigation</a:t>
            </a: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학습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앱 개발 시작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초기화면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784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0" y="-7464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ru-RU" altLang="ko-KR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진행사항 </a:t>
            </a: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&amp;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결과</a:t>
            </a:r>
            <a:endParaRPr lang="ru-RU" altLang="ko-KR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881249-C988-4013-BA33-7612674F027F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앱 개발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초기화면 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0720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61BFE1-D131-4948-8E05-4EBB274494B7}"/>
              </a:ext>
            </a:extLst>
          </p:cNvPr>
          <p:cNvSpPr txBox="1"/>
          <p:nvPr/>
        </p:nvSpPr>
        <p:spPr>
          <a:xfrm>
            <a:off x="5270293" y="480585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프로젝트 생성</a:t>
            </a:r>
            <a:endParaRPr kumimoji="1" lang="ko-Kore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BDD1B5D-1AD9-0643-838F-6D3D21806653}"/>
              </a:ext>
            </a:extLst>
          </p:cNvPr>
          <p:cNvGrpSpPr/>
          <p:nvPr/>
        </p:nvGrpSpPr>
        <p:grpSpPr>
          <a:xfrm>
            <a:off x="2787893" y="1682811"/>
            <a:ext cx="6616213" cy="2865473"/>
            <a:chOff x="2918233" y="1662029"/>
            <a:chExt cx="6616213" cy="286547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0E885F3-ABE7-6048-AE05-92029419A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8233" y="1662029"/>
              <a:ext cx="6616213" cy="286547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725E04C-0C18-0548-A999-0C944A7ACD23}"/>
                </a:ext>
              </a:extLst>
            </p:cNvPr>
            <p:cNvSpPr/>
            <p:nvPr/>
          </p:nvSpPr>
          <p:spPr>
            <a:xfrm>
              <a:off x="6535882" y="1682811"/>
              <a:ext cx="2015836" cy="1875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3350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E7C3FF-237A-4547-B036-80C92CE934FA}"/>
              </a:ext>
            </a:extLst>
          </p:cNvPr>
          <p:cNvSpPr txBox="1"/>
          <p:nvPr/>
        </p:nvSpPr>
        <p:spPr>
          <a:xfrm>
            <a:off x="2718903" y="62982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초기화면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E8C8A7C-936A-AB42-8CFE-17F4C27D9051}"/>
              </a:ext>
            </a:extLst>
          </p:cNvPr>
          <p:cNvGrpSpPr/>
          <p:nvPr/>
        </p:nvGrpSpPr>
        <p:grpSpPr>
          <a:xfrm>
            <a:off x="2026920" y="750260"/>
            <a:ext cx="2491963" cy="5392864"/>
            <a:chOff x="749998" y="732568"/>
            <a:chExt cx="2491963" cy="5392864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0C9A95D9-8BC0-2C45-B2C3-0B0EB9142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998" y="732568"/>
              <a:ext cx="2491963" cy="5392864"/>
            </a:xfrm>
            <a:prstGeom prst="rect">
              <a:avLst/>
            </a:prstGeom>
            <a:ln w="38100">
              <a:solidFill>
                <a:srgbClr val="92D050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710C850-1A76-8C45-BBEA-B59978C7C3A7}"/>
                </a:ext>
              </a:extLst>
            </p:cNvPr>
            <p:cNvSpPr/>
            <p:nvPr/>
          </p:nvSpPr>
          <p:spPr>
            <a:xfrm>
              <a:off x="749998" y="1102133"/>
              <a:ext cx="2491963" cy="31269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802951F-E729-4F4E-97DB-DE8CD270BD43}"/>
                </a:ext>
              </a:extLst>
            </p:cNvPr>
            <p:cNvSpPr/>
            <p:nvPr/>
          </p:nvSpPr>
          <p:spPr>
            <a:xfrm>
              <a:off x="749998" y="4286241"/>
              <a:ext cx="2491963" cy="167814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7321922-6B2F-DF4A-B910-8B7819ADFCF6}"/>
              </a:ext>
            </a:extLst>
          </p:cNvPr>
          <p:cNvGrpSpPr/>
          <p:nvPr/>
        </p:nvGrpSpPr>
        <p:grpSpPr>
          <a:xfrm>
            <a:off x="4753899" y="981999"/>
            <a:ext cx="5307793" cy="5316205"/>
            <a:chOff x="4882952" y="732568"/>
            <a:chExt cx="5307793" cy="531620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46074B7-A402-DF49-B3F3-CDCEFBF57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2952" y="732568"/>
              <a:ext cx="5307793" cy="531620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FC32E0D-6DE5-444D-9D67-F0D9347C4458}"/>
                </a:ext>
              </a:extLst>
            </p:cNvPr>
            <p:cNvSpPr/>
            <p:nvPr/>
          </p:nvSpPr>
          <p:spPr>
            <a:xfrm>
              <a:off x="6172200" y="2545773"/>
              <a:ext cx="4018545" cy="8163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4AC70E0-9A1C-D742-AFD6-F3A9BD105557}"/>
                </a:ext>
              </a:extLst>
            </p:cNvPr>
            <p:cNvSpPr/>
            <p:nvPr/>
          </p:nvSpPr>
          <p:spPr>
            <a:xfrm>
              <a:off x="6172200" y="3429000"/>
              <a:ext cx="3397827" cy="183919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67E354-748D-9147-A410-FC0C1E51EF18}"/>
                </a:ext>
              </a:extLst>
            </p:cNvPr>
            <p:cNvSpPr/>
            <p:nvPr/>
          </p:nvSpPr>
          <p:spPr>
            <a:xfrm>
              <a:off x="5922818" y="1963882"/>
              <a:ext cx="2161309" cy="509154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9725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AEFCC3D-1280-9540-8A18-C676E8F03300}"/>
              </a:ext>
            </a:extLst>
          </p:cNvPr>
          <p:cNvGrpSpPr/>
          <p:nvPr/>
        </p:nvGrpSpPr>
        <p:grpSpPr>
          <a:xfrm>
            <a:off x="850785" y="1035725"/>
            <a:ext cx="9941738" cy="5447145"/>
            <a:chOff x="850785" y="1035725"/>
            <a:chExt cx="9941738" cy="544714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E597CF-1FA3-A04B-99AB-11F78A7B79D5}"/>
                </a:ext>
              </a:extLst>
            </p:cNvPr>
            <p:cNvGrpSpPr/>
            <p:nvPr/>
          </p:nvGrpSpPr>
          <p:grpSpPr>
            <a:xfrm>
              <a:off x="850785" y="1035725"/>
              <a:ext cx="4630882" cy="1044218"/>
              <a:chOff x="850785" y="1035725"/>
              <a:chExt cx="4630882" cy="1044218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F1806F51-4E97-5A4A-A415-9FDD8BF03F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0785" y="1035725"/>
                <a:ext cx="4630882" cy="1044218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6489E99-8A44-3747-8246-C4509F9D1D6D}"/>
                  </a:ext>
                </a:extLst>
              </p:cNvPr>
              <p:cNvSpPr/>
              <p:nvPr/>
            </p:nvSpPr>
            <p:spPr>
              <a:xfrm>
                <a:off x="4145974" y="1465118"/>
                <a:ext cx="1163782" cy="18703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AFE822B-6613-AB48-9B07-05117D9C77B3}"/>
                </a:ext>
              </a:extLst>
            </p:cNvPr>
            <p:cNvGrpSpPr/>
            <p:nvPr/>
          </p:nvGrpSpPr>
          <p:grpSpPr>
            <a:xfrm>
              <a:off x="5615656" y="1035725"/>
              <a:ext cx="5176867" cy="5447145"/>
              <a:chOff x="5615656" y="1035725"/>
              <a:chExt cx="5176867" cy="5447145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F16D7B0-A127-8F49-9D06-C76DCE1AF94B}"/>
                  </a:ext>
                </a:extLst>
              </p:cNvPr>
              <p:cNvGrpSpPr/>
              <p:nvPr/>
            </p:nvGrpSpPr>
            <p:grpSpPr>
              <a:xfrm>
                <a:off x="5615656" y="1035725"/>
                <a:ext cx="5176867" cy="5447145"/>
                <a:chOff x="5615656" y="1035725"/>
                <a:chExt cx="5176867" cy="5447145"/>
              </a:xfrm>
            </p:grpSpPr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CDAA7356-20F7-4E43-8755-535330D4CC47}"/>
                    </a:ext>
                  </a:extLst>
                </p:cNvPr>
                <p:cNvGrpSpPr/>
                <p:nvPr/>
              </p:nvGrpSpPr>
              <p:grpSpPr>
                <a:xfrm>
                  <a:off x="5615656" y="1035725"/>
                  <a:ext cx="5176867" cy="5447145"/>
                  <a:chOff x="5615656" y="1035725"/>
                  <a:chExt cx="5176867" cy="5447145"/>
                </a:xfrm>
              </p:grpSpPr>
              <p:pic>
                <p:nvPicPr>
                  <p:cNvPr id="2" name="그림 1">
                    <a:extLst>
                      <a:ext uri="{FF2B5EF4-FFF2-40B4-BE49-F238E27FC236}">
                        <a16:creationId xmlns:a16="http://schemas.microsoft.com/office/drawing/2014/main" id="{533623D0-7372-894A-BCBD-90D7DBB72F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615656" y="1035725"/>
                    <a:ext cx="5176867" cy="5447145"/>
                  </a:xfrm>
                  <a:prstGeom prst="rect">
                    <a:avLst/>
                  </a:prstGeom>
                </p:spPr>
              </p:pic>
              <p:sp>
                <p:nvSpPr>
                  <p:cNvPr id="7" name="직사각형 6">
                    <a:extLst>
                      <a:ext uri="{FF2B5EF4-FFF2-40B4-BE49-F238E27FC236}">
                        <a16:creationId xmlns:a16="http://schemas.microsoft.com/office/drawing/2014/main" id="{3A51A842-39BA-5C4C-8110-D2FB333D3F00}"/>
                      </a:ext>
                    </a:extLst>
                  </p:cNvPr>
                  <p:cNvSpPr/>
                  <p:nvPr/>
                </p:nvSpPr>
                <p:spPr>
                  <a:xfrm>
                    <a:off x="7332518" y="4786746"/>
                    <a:ext cx="949037" cy="159328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</p:grp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D58A58EB-A3EB-4645-9C3F-4ADB200032DC}"/>
                    </a:ext>
                  </a:extLst>
                </p:cNvPr>
                <p:cNvSpPr/>
                <p:nvPr/>
              </p:nvSpPr>
              <p:spPr>
                <a:xfrm>
                  <a:off x="7408718" y="4031673"/>
                  <a:ext cx="1745673" cy="166254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D0FD5C6-4315-FD4A-ABDB-28C466EA543D}"/>
                  </a:ext>
                </a:extLst>
              </p:cNvPr>
              <p:cNvSpPr/>
              <p:nvPr/>
            </p:nvSpPr>
            <p:spPr>
              <a:xfrm>
                <a:off x="5694218" y="2161309"/>
                <a:ext cx="4748645" cy="374073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cxnSp>
          <p:nvCxnSpPr>
            <p:cNvPr id="17" name="꺾인 연결선[E] 16">
              <a:extLst>
                <a:ext uri="{FF2B5EF4-FFF2-40B4-BE49-F238E27FC236}">
                  <a16:creationId xmlns:a16="http://schemas.microsoft.com/office/drawing/2014/main" id="{EF6A5B5D-266B-3B4D-A748-C4BDACF1A1F7}"/>
                </a:ext>
              </a:extLst>
            </p:cNvPr>
            <p:cNvCxnSpPr>
              <a:cxnSpLocks/>
              <a:stCxn id="6" idx="2"/>
              <a:endCxn id="7" idx="2"/>
            </p:cNvCxnSpPr>
            <p:nvPr/>
          </p:nvCxnSpPr>
          <p:spPr>
            <a:xfrm rot="16200000" flipH="1">
              <a:off x="4620491" y="1759528"/>
              <a:ext cx="3293920" cy="3079172"/>
            </a:xfrm>
            <a:prstGeom prst="bentConnector3">
              <a:avLst>
                <a:gd name="adj1" fmla="val 10694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067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EC34B9B-9598-3840-AE4E-FAE75FCA807E}"/>
              </a:ext>
            </a:extLst>
          </p:cNvPr>
          <p:cNvGrpSpPr/>
          <p:nvPr/>
        </p:nvGrpSpPr>
        <p:grpSpPr>
          <a:xfrm>
            <a:off x="4889299" y="963961"/>
            <a:ext cx="5883965" cy="4717473"/>
            <a:chOff x="4889299" y="963961"/>
            <a:chExt cx="5883965" cy="471747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E33CE89-B0F6-AE43-81A6-AB361C09EB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1212"/>
            <a:stretch/>
          </p:blipFill>
          <p:spPr>
            <a:xfrm>
              <a:off x="4889299" y="963961"/>
              <a:ext cx="5883965" cy="471747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C212614-CBB9-7642-8BD6-7C0E8B6B3D55}"/>
                </a:ext>
              </a:extLst>
            </p:cNvPr>
            <p:cNvSpPr/>
            <p:nvPr/>
          </p:nvSpPr>
          <p:spPr>
            <a:xfrm>
              <a:off x="6338455" y="1735282"/>
              <a:ext cx="3480954" cy="5091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E1E13F0-9295-A443-8E5F-8693EC403995}"/>
                </a:ext>
              </a:extLst>
            </p:cNvPr>
            <p:cNvSpPr/>
            <p:nvPr/>
          </p:nvSpPr>
          <p:spPr>
            <a:xfrm>
              <a:off x="6338455" y="2286000"/>
              <a:ext cx="4434809" cy="2430000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4ED3AE3-5702-5947-BCCC-4EE7D131E8AA}"/>
                </a:ext>
              </a:extLst>
            </p:cNvPr>
            <p:cNvSpPr/>
            <p:nvPr/>
          </p:nvSpPr>
          <p:spPr>
            <a:xfrm>
              <a:off x="6639791" y="2431473"/>
              <a:ext cx="2431473" cy="1070263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9BCD965-5D96-054C-9BD9-6C0E1FE16D85}"/>
                </a:ext>
              </a:extLst>
            </p:cNvPr>
            <p:cNvSpPr/>
            <p:nvPr/>
          </p:nvSpPr>
          <p:spPr>
            <a:xfrm>
              <a:off x="6639791" y="3501736"/>
              <a:ext cx="4052454" cy="1059873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C7BBD04-09AA-FB40-BB9A-3A4376030D6D}"/>
              </a:ext>
            </a:extLst>
          </p:cNvPr>
          <p:cNvGrpSpPr/>
          <p:nvPr/>
        </p:nvGrpSpPr>
        <p:grpSpPr>
          <a:xfrm>
            <a:off x="2001255" y="591531"/>
            <a:ext cx="2636527" cy="5689877"/>
            <a:chOff x="2001255" y="591531"/>
            <a:chExt cx="2636527" cy="5689877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A67A78E-56FC-CA48-9D92-1AD31A112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8573" y="591531"/>
              <a:ext cx="2629209" cy="56898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DE0E71F-2C27-944E-AC59-D2F6C47964C8}"/>
                </a:ext>
              </a:extLst>
            </p:cNvPr>
            <p:cNvSpPr/>
            <p:nvPr/>
          </p:nvSpPr>
          <p:spPr>
            <a:xfrm>
              <a:off x="2007246" y="1334987"/>
              <a:ext cx="2629209" cy="9269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9028D39-5498-1240-ADDB-F46EB765CCE2}"/>
                </a:ext>
              </a:extLst>
            </p:cNvPr>
            <p:cNvSpPr/>
            <p:nvPr/>
          </p:nvSpPr>
          <p:spPr>
            <a:xfrm>
              <a:off x="2001255" y="2315569"/>
              <a:ext cx="2629209" cy="3692988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0E49DEA-2620-C94C-A5CD-827D0170CD23}"/>
                </a:ext>
              </a:extLst>
            </p:cNvPr>
            <p:cNvSpPr/>
            <p:nvPr/>
          </p:nvSpPr>
          <p:spPr>
            <a:xfrm>
              <a:off x="2289431" y="2352994"/>
              <a:ext cx="2025931" cy="66700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5A1E074-D0A6-4A42-84EF-D27CA9A07DD1}"/>
                </a:ext>
              </a:extLst>
            </p:cNvPr>
            <p:cNvSpPr/>
            <p:nvPr/>
          </p:nvSpPr>
          <p:spPr>
            <a:xfrm>
              <a:off x="2289431" y="3062923"/>
              <a:ext cx="2025931" cy="66700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9ACB0C1-A655-9444-B4BC-CDE8B7F88077}"/>
              </a:ext>
            </a:extLst>
          </p:cNvPr>
          <p:cNvSpPr txBox="1"/>
          <p:nvPr/>
        </p:nvSpPr>
        <p:spPr>
          <a:xfrm>
            <a:off x="2605568" y="641959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로그인 화면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28360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다음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화면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면허증 스캔 화면</a:t>
            </a:r>
          </a:p>
        </p:txBody>
      </p:sp>
    </p:spTree>
    <p:extLst>
      <p:ext uri="{BB962C8B-B14F-4D97-AF65-F5344CB8AC3E}">
        <p14:creationId xmlns:p14="http://schemas.microsoft.com/office/powerpoint/2010/main" val="362185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INDEX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2AE16DAA-FC64-481A-B266-1EDD85E60748}"/>
              </a:ext>
            </a:extLst>
          </p:cNvPr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목차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5" name="Овал 38">
            <a:extLst>
              <a:ext uri="{FF2B5EF4-FFF2-40B4-BE49-F238E27FC236}">
                <a16:creationId xmlns:a16="http://schemas.microsoft.com/office/drawing/2014/main" id="{502A350A-2E91-42E3-834A-B16C758E3B02}"/>
              </a:ext>
            </a:extLst>
          </p:cNvPr>
          <p:cNvSpPr/>
          <p:nvPr/>
        </p:nvSpPr>
        <p:spPr>
          <a:xfrm>
            <a:off x="6095724" y="2550301"/>
            <a:ext cx="500215" cy="5002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Овал 37">
            <a:extLst>
              <a:ext uri="{FF2B5EF4-FFF2-40B4-BE49-F238E27FC236}">
                <a16:creationId xmlns:a16="http://schemas.microsoft.com/office/drawing/2014/main" id="{BD24100F-D0CD-49A6-B0E8-969182818C9E}"/>
              </a:ext>
            </a:extLst>
          </p:cNvPr>
          <p:cNvSpPr/>
          <p:nvPr/>
        </p:nvSpPr>
        <p:spPr>
          <a:xfrm>
            <a:off x="6095723" y="3366704"/>
            <a:ext cx="500215" cy="50021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Овал 36">
            <a:extLst>
              <a:ext uri="{FF2B5EF4-FFF2-40B4-BE49-F238E27FC236}">
                <a16:creationId xmlns:a16="http://schemas.microsoft.com/office/drawing/2014/main" id="{F45DB930-BD5F-4865-98E2-A08973B0F649}"/>
              </a:ext>
            </a:extLst>
          </p:cNvPr>
          <p:cNvSpPr/>
          <p:nvPr/>
        </p:nvSpPr>
        <p:spPr>
          <a:xfrm>
            <a:off x="6095723" y="4178523"/>
            <a:ext cx="500215" cy="50021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864785-4E84-4E83-BEB5-16E8F0D1A9B6}"/>
              </a:ext>
            </a:extLst>
          </p:cNvPr>
          <p:cNvSpPr/>
          <p:nvPr/>
        </p:nvSpPr>
        <p:spPr>
          <a:xfrm>
            <a:off x="2573868" y="260543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PLAN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90E649-1FEE-4790-9EB8-2905D59DCEB5}"/>
              </a:ext>
            </a:extLst>
          </p:cNvPr>
          <p:cNvSpPr/>
          <p:nvPr/>
        </p:nvSpPr>
        <p:spPr>
          <a:xfrm>
            <a:off x="2573867" y="3421833"/>
            <a:ext cx="3022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pPr algn="r"/>
            <a:r>
              <a:rPr lang="en-US" altLang="ko-KR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ko-KR" altLang="en-US" dirty="0"/>
          </a:p>
        </p:txBody>
      </p:sp>
      <p:sp>
        <p:nvSpPr>
          <p:cNvPr id="11" name="Овал 36">
            <a:extLst>
              <a:ext uri="{FF2B5EF4-FFF2-40B4-BE49-F238E27FC236}">
                <a16:creationId xmlns:a16="http://schemas.microsoft.com/office/drawing/2014/main" id="{4B6CD59F-9A62-4307-8D08-1E15C119B6E0}"/>
              </a:ext>
            </a:extLst>
          </p:cNvPr>
          <p:cNvSpPr/>
          <p:nvPr/>
        </p:nvSpPr>
        <p:spPr>
          <a:xfrm>
            <a:off x="6095723" y="4990342"/>
            <a:ext cx="500215" cy="5002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73D5E1-FDA2-46A8-878D-7BD1CC341D97}"/>
              </a:ext>
            </a:extLst>
          </p:cNvPr>
          <p:cNvSpPr/>
          <p:nvPr/>
        </p:nvSpPr>
        <p:spPr>
          <a:xfrm>
            <a:off x="2572157" y="4230500"/>
            <a:ext cx="3022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PLOBLEMS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7CBBBB-4532-4A53-AD73-23F72E09594A}"/>
              </a:ext>
            </a:extLst>
          </p:cNvPr>
          <p:cNvSpPr/>
          <p:nvPr/>
        </p:nvSpPr>
        <p:spPr>
          <a:xfrm>
            <a:off x="2538703" y="5045471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 PLAN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15" name="Овал 36">
            <a:extLst>
              <a:ext uri="{FF2B5EF4-FFF2-40B4-BE49-F238E27FC236}">
                <a16:creationId xmlns:a16="http://schemas.microsoft.com/office/drawing/2014/main" id="{4198F354-C95C-4676-A447-026853434120}"/>
              </a:ext>
            </a:extLst>
          </p:cNvPr>
          <p:cNvSpPr/>
          <p:nvPr/>
        </p:nvSpPr>
        <p:spPr>
          <a:xfrm>
            <a:off x="6095722" y="5802161"/>
            <a:ext cx="500215" cy="5002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endParaRPr lang="ru-RU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08C0A0-BE16-43BC-B605-41AE7E6A0FDD}"/>
              </a:ext>
            </a:extLst>
          </p:cNvPr>
          <p:cNvSpPr/>
          <p:nvPr/>
        </p:nvSpPr>
        <p:spPr>
          <a:xfrm>
            <a:off x="2538703" y="5854138"/>
            <a:ext cx="3055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b="1" spc="100" dirty="0">
                <a:solidFill>
                  <a:srgbClr val="3B3838"/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 PRESENTATION</a:t>
            </a:r>
            <a:endParaRPr lang="ko-KR" altLang="en-US" dirty="0">
              <a:solidFill>
                <a:srgbClr val="3B3838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017AF0-3A94-4316-A131-2FFC2FD47581}"/>
              </a:ext>
            </a:extLst>
          </p:cNvPr>
          <p:cNvSpPr/>
          <p:nvPr/>
        </p:nvSpPr>
        <p:spPr>
          <a:xfrm>
            <a:off x="6883803" y="265656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지난 주 계획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07668F-A833-47DD-A5CA-8EB4580AFFFE}"/>
              </a:ext>
            </a:extLst>
          </p:cNvPr>
          <p:cNvSpPr/>
          <p:nvPr/>
        </p:nvSpPr>
        <p:spPr>
          <a:xfrm>
            <a:off x="6883802" y="3472966"/>
            <a:ext cx="2442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진행 사항</a:t>
            </a:r>
            <a:endParaRPr lang="en-US" altLang="ko-KR" sz="1600" b="1" spc="100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oppins SemiBold" panose="02000000000000000000" pitchFamily="2" charset="0"/>
            </a:endParaRPr>
          </a:p>
          <a:p>
            <a:r>
              <a:rPr lang="en-US" altLang="ko-KR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1600" b="1" spc="100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0E4C00-B9AE-444A-A22A-54C06CB69547}"/>
              </a:ext>
            </a:extLst>
          </p:cNvPr>
          <p:cNvSpPr/>
          <p:nvPr/>
        </p:nvSpPr>
        <p:spPr>
          <a:xfrm>
            <a:off x="6882092" y="4281633"/>
            <a:ext cx="24427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애로사항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5D4282-CDDF-4D96-A907-FD1AA39DBA9E}"/>
              </a:ext>
            </a:extLst>
          </p:cNvPr>
          <p:cNvSpPr/>
          <p:nvPr/>
        </p:nvSpPr>
        <p:spPr>
          <a:xfrm>
            <a:off x="6859308" y="5096604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100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oppins SemiBold" panose="02000000000000000000" pitchFamily="2" charset="0"/>
              </a:rPr>
              <a:t>다음 주 계획</a:t>
            </a:r>
            <a:endParaRPr lang="ko-KR" altLang="en-US" sz="1600" b="1" dirty="0">
              <a:solidFill>
                <a:srgbClr val="3B383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8C48BD-529C-4E08-A9FF-D0E325E29E58}"/>
              </a:ext>
            </a:extLst>
          </p:cNvPr>
          <p:cNvSpPr/>
          <p:nvPr/>
        </p:nvSpPr>
        <p:spPr>
          <a:xfrm>
            <a:off x="6859308" y="5905271"/>
            <a:ext cx="246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지난 주</a:t>
            </a:r>
            <a:r>
              <a:rPr lang="en-US" altLang="ko-KR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3B383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 자료</a:t>
            </a:r>
          </a:p>
        </p:txBody>
      </p:sp>
    </p:spTree>
    <p:extLst>
      <p:ext uri="{BB962C8B-B14F-4D97-AF65-F5344CB8AC3E}">
        <p14:creationId xmlns:p14="http://schemas.microsoft.com/office/powerpoint/2010/main" val="11372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LAST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지난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화면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면허증 스캔 화면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01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0" y="-7464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PROGRESS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&amp; RESULT</a:t>
            </a:r>
            <a:endParaRPr lang="ru-RU" altLang="ko-KR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진행사항 </a:t>
            </a:r>
            <a:r>
              <a:rPr lang="en-US" altLang="ko-KR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&amp;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결과</a:t>
            </a:r>
            <a:endParaRPr lang="ru-RU" altLang="ko-KR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881249-C988-4013-BA33-7612674F027F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임베디드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소프트웨어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 화면 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sz="2000" dirty="0">
                <a:solidFill>
                  <a:schemeClr val="accent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면허증 스캔 화면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진행중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애그유니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기술명세서관련 날씨 함수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246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B1A5B6-0BDE-B04A-AD7F-36F963901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17" y="1390577"/>
            <a:ext cx="4483528" cy="96803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6C98356-D88F-4D47-BAE5-CB0E8ACCB9B4}"/>
              </a:ext>
            </a:extLst>
          </p:cNvPr>
          <p:cNvGrpSpPr/>
          <p:nvPr/>
        </p:nvGrpSpPr>
        <p:grpSpPr>
          <a:xfrm>
            <a:off x="571434" y="2495320"/>
            <a:ext cx="4091893" cy="3231574"/>
            <a:chOff x="767252" y="2005445"/>
            <a:chExt cx="4091893" cy="323157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8E158FC-8807-154D-A807-F29FADD8F2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0663"/>
            <a:stretch/>
          </p:blipFill>
          <p:spPr>
            <a:xfrm>
              <a:off x="767252" y="2005445"/>
              <a:ext cx="4091893" cy="3231574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F9A3388-B36A-5A43-877F-56606B53E51B}"/>
                </a:ext>
              </a:extLst>
            </p:cNvPr>
            <p:cNvSpPr/>
            <p:nvPr/>
          </p:nvSpPr>
          <p:spPr>
            <a:xfrm>
              <a:off x="1620982" y="3044536"/>
              <a:ext cx="2805545" cy="20158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6D381DD-F4B3-D343-8313-B63CA5903B43}"/>
              </a:ext>
            </a:extLst>
          </p:cNvPr>
          <p:cNvGrpSpPr/>
          <p:nvPr/>
        </p:nvGrpSpPr>
        <p:grpSpPr>
          <a:xfrm>
            <a:off x="4968350" y="999048"/>
            <a:ext cx="2515979" cy="5444837"/>
            <a:chOff x="4968350" y="999048"/>
            <a:chExt cx="2515979" cy="5444837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FB12DA8-A8E8-3F48-8BF5-241D5F77A8BF}"/>
                </a:ext>
              </a:extLst>
            </p:cNvPr>
            <p:cNvGrpSpPr/>
            <p:nvPr/>
          </p:nvGrpSpPr>
          <p:grpSpPr>
            <a:xfrm>
              <a:off x="4968350" y="999048"/>
              <a:ext cx="2515979" cy="5444837"/>
              <a:chOff x="4968350" y="999048"/>
              <a:chExt cx="2515979" cy="5444837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2128D7D4-FD5C-9A4A-9769-F7D410705B7A}"/>
                  </a:ext>
                </a:extLst>
              </p:cNvPr>
              <p:cNvGrpSpPr/>
              <p:nvPr/>
            </p:nvGrpSpPr>
            <p:grpSpPr>
              <a:xfrm>
                <a:off x="4968350" y="999048"/>
                <a:ext cx="2515979" cy="5444837"/>
                <a:chOff x="1893000" y="706581"/>
                <a:chExt cx="2515979" cy="5444837"/>
              </a:xfrm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0BFDA325-7171-164D-B473-A1DD8CDCC3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93000" y="706581"/>
                  <a:ext cx="2515979" cy="544483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F1A255C0-DC54-0349-AD2C-3742FAEA1ECF}"/>
                    </a:ext>
                  </a:extLst>
                </p:cNvPr>
                <p:cNvSpPr/>
                <p:nvPr/>
              </p:nvSpPr>
              <p:spPr>
                <a:xfrm>
                  <a:off x="2088572" y="2265218"/>
                  <a:ext cx="2118456" cy="1330037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98F9D25-69D0-C740-B7D4-72E3FD0A4967}"/>
                  </a:ext>
                </a:extLst>
              </p:cNvPr>
              <p:cNvSpPr/>
              <p:nvPr/>
            </p:nvSpPr>
            <p:spPr>
              <a:xfrm>
                <a:off x="5163922" y="5372100"/>
                <a:ext cx="2118456" cy="509155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FBF1C96-9783-084E-A9F6-12F41063819B}"/>
                </a:ext>
              </a:extLst>
            </p:cNvPr>
            <p:cNvSpPr/>
            <p:nvPr/>
          </p:nvSpPr>
          <p:spPr>
            <a:xfrm>
              <a:off x="5163922" y="3929286"/>
              <a:ext cx="2118456" cy="716972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3601F20-B514-D845-9AAA-827BE372257C}"/>
              </a:ext>
            </a:extLst>
          </p:cNvPr>
          <p:cNvGrpSpPr/>
          <p:nvPr/>
        </p:nvGrpSpPr>
        <p:grpSpPr>
          <a:xfrm>
            <a:off x="7593534" y="1002339"/>
            <a:ext cx="3257179" cy="3110692"/>
            <a:chOff x="7578139" y="2557685"/>
            <a:chExt cx="3257179" cy="311069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636B40A-2F2A-BF40-87ED-621182A20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78139" y="2557685"/>
              <a:ext cx="3257179" cy="3110692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BFCC12C-8D06-9F4C-AE54-409647E6422C}"/>
                </a:ext>
              </a:extLst>
            </p:cNvPr>
            <p:cNvSpPr/>
            <p:nvPr/>
          </p:nvSpPr>
          <p:spPr>
            <a:xfrm>
              <a:off x="7668490" y="2680855"/>
              <a:ext cx="3086101" cy="281593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C2D0E25-7EF0-4747-8063-ED764C2F0C32}"/>
              </a:ext>
            </a:extLst>
          </p:cNvPr>
          <p:cNvGrpSpPr/>
          <p:nvPr/>
        </p:nvGrpSpPr>
        <p:grpSpPr>
          <a:xfrm>
            <a:off x="7593534" y="4248115"/>
            <a:ext cx="4397337" cy="2015837"/>
            <a:chOff x="7593534" y="4248115"/>
            <a:chExt cx="4397337" cy="201583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59BA330-5692-A94D-834B-45C2C23EF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93534" y="4248115"/>
              <a:ext cx="4397337" cy="2015837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27006D5-74AA-4343-B310-29A11EA2250F}"/>
                </a:ext>
              </a:extLst>
            </p:cNvPr>
            <p:cNvSpPr/>
            <p:nvPr/>
          </p:nvSpPr>
          <p:spPr>
            <a:xfrm>
              <a:off x="7824650" y="4391680"/>
              <a:ext cx="4083332" cy="1697393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D62B1F6-DD36-4745-BA72-92944627343D}"/>
              </a:ext>
            </a:extLst>
          </p:cNvPr>
          <p:cNvSpPr txBox="1"/>
          <p:nvPr/>
        </p:nvSpPr>
        <p:spPr>
          <a:xfrm>
            <a:off x="375617" y="5930674"/>
            <a:ext cx="454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TextInput</a:t>
            </a:r>
            <a:r>
              <a:rPr kumimoji="1" lang="ko-Kore-KR" altLang="en-US" dirty="0"/>
              <a:t>을</a:t>
            </a:r>
            <a:r>
              <a:rPr kumimoji="1" lang="ko-KR" altLang="en-US" dirty="0"/>
              <a:t> 사용하여 입력할 수 있도록 함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D03B94-99A1-8348-B52C-DD6A5615FC4B}"/>
              </a:ext>
            </a:extLst>
          </p:cNvPr>
          <p:cNvSpPr txBox="1"/>
          <p:nvPr/>
        </p:nvSpPr>
        <p:spPr>
          <a:xfrm>
            <a:off x="7911357" y="6399036"/>
            <a:ext cx="390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TouchOpacity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사용하여 버튼 생성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0905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668969-98DE-1849-91D4-BF9F4A32A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36" y="659822"/>
            <a:ext cx="2559193" cy="553835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31C58C3-B152-A245-B759-3D3D47B6EAF8}"/>
              </a:ext>
            </a:extLst>
          </p:cNvPr>
          <p:cNvGrpSpPr/>
          <p:nvPr/>
        </p:nvGrpSpPr>
        <p:grpSpPr>
          <a:xfrm>
            <a:off x="4901779" y="659822"/>
            <a:ext cx="6315027" cy="2612159"/>
            <a:chOff x="4901779" y="659822"/>
            <a:chExt cx="6315027" cy="261215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716BEF5-2820-AA4F-80DE-91DF0D15F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19310" y="659822"/>
              <a:ext cx="2097496" cy="261215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A2D15FC-F316-1C48-9781-FC6C85479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1779" y="1229606"/>
              <a:ext cx="4136881" cy="1688523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0D6F520-0F02-8346-B7D4-DA7D2F275C62}"/>
              </a:ext>
            </a:extLst>
          </p:cNvPr>
          <p:cNvGrpSpPr/>
          <p:nvPr/>
        </p:nvGrpSpPr>
        <p:grpSpPr>
          <a:xfrm>
            <a:off x="4901779" y="4304149"/>
            <a:ext cx="6438900" cy="1465117"/>
            <a:chOff x="4901779" y="3771899"/>
            <a:chExt cx="6438900" cy="146511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8EFCBA0-3B65-C147-942F-DE805C721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01779" y="4081316"/>
              <a:ext cx="6438900" cy="11557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AECD7FC-16F2-9346-BE71-03BDFA33DB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7075"/>
            <a:stretch/>
          </p:blipFill>
          <p:spPr>
            <a:xfrm>
              <a:off x="4901779" y="3771899"/>
              <a:ext cx="4572000" cy="24197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D9B4BCD-5329-CF44-AE49-236AFC56836F}"/>
              </a:ext>
            </a:extLst>
          </p:cNvPr>
          <p:cNvSpPr txBox="1"/>
          <p:nvPr/>
        </p:nvSpPr>
        <p:spPr>
          <a:xfrm>
            <a:off x="4971779" y="3325509"/>
            <a:ext cx="620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TouchableOpacity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Text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사용하여 이전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다음 버튼 생성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44D811-3D59-7243-B17D-C797896CF95A}"/>
              </a:ext>
            </a:extLst>
          </p:cNvPr>
          <p:cNvSpPr txBox="1"/>
          <p:nvPr/>
        </p:nvSpPr>
        <p:spPr>
          <a:xfrm>
            <a:off x="7255787" y="582884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카메라</a:t>
            </a:r>
            <a:r>
              <a:rPr kumimoji="1" lang="ko-KR" altLang="en-US" dirty="0"/>
              <a:t> 허용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160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5CABC9-7C4D-42A3-8578-B6AE8261EAD7}"/>
              </a:ext>
            </a:extLst>
          </p:cNvPr>
          <p:cNvSpPr txBox="1">
            <a:spLocks/>
          </p:cNvSpPr>
          <p:nvPr/>
        </p:nvSpPr>
        <p:spPr>
          <a:xfrm>
            <a:off x="2261936" y="375130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내용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FC07C8C-837E-4145-90C4-0FBB8314A4F9}"/>
              </a:ext>
            </a:extLst>
          </p:cNvPr>
          <p:cNvSpPr txBox="1">
            <a:spLocks/>
          </p:cNvSpPr>
          <p:nvPr/>
        </p:nvSpPr>
        <p:spPr>
          <a:xfrm>
            <a:off x="4248592" y="0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 </a:t>
            </a:r>
            <a:r>
              <a:rPr lang="ko-KR" altLang="en-US" sz="16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inux Libertine" panose="02000503000000000000" pitchFamily="2" charset="0"/>
              </a:rPr>
              <a:t>상세 내용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D3AEAA-6B54-B641-886B-2523B67E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50" y="1316298"/>
            <a:ext cx="7099300" cy="4495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FAF62D-B798-C747-8035-402E36170E63}"/>
              </a:ext>
            </a:extLst>
          </p:cNvPr>
          <p:cNvSpPr txBox="1"/>
          <p:nvPr/>
        </p:nvSpPr>
        <p:spPr>
          <a:xfrm>
            <a:off x="3168668" y="6113538"/>
            <a:ext cx="551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HouseBoxListForm</a:t>
            </a:r>
            <a:r>
              <a:rPr kumimoji="1" lang="ko-KR" altLang="en-US" dirty="0"/>
              <a:t>의 날씨 부분에 사용된 함수 설명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0424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араллелограмм 17">
            <a:extLst>
              <a:ext uri="{FF2B5EF4-FFF2-40B4-BE49-F238E27FC236}">
                <a16:creationId xmlns:a16="http://schemas.microsoft.com/office/drawing/2014/main" id="{AD9E6EA2-BADB-4655-AB9A-3A8DDAEE2D0E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D753B59A-730C-4678-9B7B-E5B6C33F1503}"/>
              </a:ext>
            </a:extLst>
          </p:cNvPr>
          <p:cNvSpPr txBox="1">
            <a:spLocks/>
          </p:cNvSpPr>
          <p:nvPr/>
        </p:nvSpPr>
        <p:spPr>
          <a:xfrm>
            <a:off x="915697" y="19274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787E15-5373-4A5B-B566-66455EEC9560}"/>
              </a:ext>
            </a:extLst>
          </p:cNvPr>
          <p:cNvSpPr txBox="1">
            <a:spLocks/>
          </p:cNvSpPr>
          <p:nvPr/>
        </p:nvSpPr>
        <p:spPr>
          <a:xfrm>
            <a:off x="435971" y="780205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NEXT WEEK</a:t>
            </a:r>
          </a:p>
          <a:p>
            <a:r>
              <a:rPr lang="en-US" altLang="ko-KR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PLAN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cxnSp>
        <p:nvCxnSpPr>
          <p:cNvPr id="8" name="Прямая соединительная линия 27">
            <a:extLst>
              <a:ext uri="{FF2B5EF4-FFF2-40B4-BE49-F238E27FC236}">
                <a16:creationId xmlns:a16="http://schemas.microsoft.com/office/drawing/2014/main" id="{28C4C7FF-81B4-44FB-BE79-15A6D01C7A38}"/>
              </a:ext>
            </a:extLst>
          </p:cNvPr>
          <p:cNvCxnSpPr/>
          <p:nvPr/>
        </p:nvCxnSpPr>
        <p:spPr>
          <a:xfrm>
            <a:off x="548363" y="2627706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4EFEEDE-9BCB-441B-8C3A-E3122FDE8304}"/>
              </a:ext>
            </a:extLst>
          </p:cNvPr>
          <p:cNvSpPr txBox="1">
            <a:spLocks/>
          </p:cNvSpPr>
          <p:nvPr/>
        </p:nvSpPr>
        <p:spPr>
          <a:xfrm>
            <a:off x="455324" y="465769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# </a:t>
            </a:r>
            <a:r>
              <a:rPr lang="ko-KR" altLang="en-US" sz="1800" i="1" dirty="0">
                <a:solidFill>
                  <a:schemeClr val="bg1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Poppins SemiBold" panose="02000000000000000000" pitchFamily="2" charset="0"/>
              </a:rPr>
              <a:t>다음 주 계획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inux Libertine" panose="02000503000000000000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BEB1B-C1CB-48E3-B564-068CB6F3C800}"/>
              </a:ext>
            </a:extLst>
          </p:cNvPr>
          <p:cNvSpPr/>
          <p:nvPr/>
        </p:nvSpPr>
        <p:spPr>
          <a:xfrm>
            <a:off x="455324" y="3106683"/>
            <a:ext cx="6214533" cy="310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면허증 스캔 화면 카메라 추가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 찾기</a:t>
            </a:r>
            <a:r>
              <a:rPr lang="en-US" altLang="ko-KR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solidFill>
                  <a:srgbClr val="3B383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찾기 화면</a:t>
            </a:r>
            <a:endParaRPr lang="en-US" altLang="ko-KR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000" dirty="0">
              <a:solidFill>
                <a:srgbClr val="3B383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99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C011AED-865D-48E3-9F91-3445F9370E7D}"/>
              </a:ext>
            </a:extLst>
          </p:cNvPr>
          <p:cNvGrpSpPr/>
          <p:nvPr/>
        </p:nvGrpSpPr>
        <p:grpSpPr>
          <a:xfrm>
            <a:off x="-5118" y="-9527"/>
            <a:ext cx="6463364" cy="6881126"/>
            <a:chOff x="-5118" y="-9527"/>
            <a:chExt cx="6463364" cy="6881126"/>
          </a:xfrm>
        </p:grpSpPr>
        <p:sp>
          <p:nvSpPr>
            <p:cNvPr id="11" name="Прямоугольный треугольник 11"/>
            <p:cNvSpPr/>
            <p:nvPr/>
          </p:nvSpPr>
          <p:spPr>
            <a:xfrm>
              <a:off x="0" y="1160011"/>
              <a:ext cx="6458246" cy="5711588"/>
            </a:xfrm>
            <a:custGeom>
              <a:avLst/>
              <a:gdLst>
                <a:gd name="connsiteX0" fmla="*/ 0 w 5380074"/>
                <a:gd name="connsiteY0" fmla="*/ 685800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6858000 h 6858000"/>
                <a:gd name="connsiteX0" fmla="*/ 0 w 5380074"/>
                <a:gd name="connsiteY0" fmla="*/ 569794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5697940 h 6858000"/>
                <a:gd name="connsiteX0" fmla="*/ 0 w 4902402"/>
                <a:gd name="connsiteY0" fmla="*/ 5697940 h 5725236"/>
                <a:gd name="connsiteX1" fmla="*/ 0 w 4902402"/>
                <a:gd name="connsiteY1" fmla="*/ 0 h 5725236"/>
                <a:gd name="connsiteX2" fmla="*/ 4902402 w 4902402"/>
                <a:gd name="connsiteY2" fmla="*/ 5725236 h 5725236"/>
                <a:gd name="connsiteX3" fmla="*/ 0 w 4902402"/>
                <a:gd name="connsiteY3" fmla="*/ 5697940 h 5725236"/>
                <a:gd name="connsiteX0" fmla="*/ 0 w 6458246"/>
                <a:gd name="connsiteY0" fmla="*/ 5697940 h 5711588"/>
                <a:gd name="connsiteX1" fmla="*/ 0 w 6458246"/>
                <a:gd name="connsiteY1" fmla="*/ 0 h 5711588"/>
                <a:gd name="connsiteX2" fmla="*/ 6458246 w 6458246"/>
                <a:gd name="connsiteY2" fmla="*/ 5711588 h 5711588"/>
                <a:gd name="connsiteX3" fmla="*/ 0 w 6458246"/>
                <a:gd name="connsiteY3" fmla="*/ 5697940 h 571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8246" h="5711588">
                  <a:moveTo>
                    <a:pt x="0" y="5697940"/>
                  </a:moveTo>
                  <a:lnTo>
                    <a:pt x="0" y="0"/>
                  </a:lnTo>
                  <a:lnTo>
                    <a:pt x="6458246" y="5711588"/>
                  </a:lnTo>
                  <a:lnTo>
                    <a:pt x="0" y="5697940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араллелограмм 17"/>
            <p:cNvSpPr/>
            <p:nvPr/>
          </p:nvSpPr>
          <p:spPr>
            <a:xfrm>
              <a:off x="-5118" y="-9527"/>
              <a:ext cx="5385192" cy="6872928"/>
            </a:xfrm>
            <a:custGeom>
              <a:avLst/>
              <a:gdLst>
                <a:gd name="connsiteX0" fmla="*/ 0 w 7099692"/>
                <a:gd name="connsiteY0" fmla="*/ 6858000 h 6858000"/>
                <a:gd name="connsiteX1" fmla="*/ 1714500 w 7099692"/>
                <a:gd name="connsiteY1" fmla="*/ 0 h 6858000"/>
                <a:gd name="connsiteX2" fmla="*/ 7099692 w 7099692"/>
                <a:gd name="connsiteY2" fmla="*/ 0 h 6858000"/>
                <a:gd name="connsiteX3" fmla="*/ 5385192 w 7099692"/>
                <a:gd name="connsiteY3" fmla="*/ 6858000 h 6858000"/>
                <a:gd name="connsiteX4" fmla="*/ 0 w 7099692"/>
                <a:gd name="connsiteY4" fmla="*/ 6858000 h 6858000"/>
                <a:gd name="connsiteX0" fmla="*/ 5118 w 5385192"/>
                <a:gd name="connsiteY0" fmla="*/ 6844353 h 6858000"/>
                <a:gd name="connsiteX1" fmla="*/ 0 w 5385192"/>
                <a:gd name="connsiteY1" fmla="*/ 0 h 6858000"/>
                <a:gd name="connsiteX2" fmla="*/ 5385192 w 5385192"/>
                <a:gd name="connsiteY2" fmla="*/ 0 h 6858000"/>
                <a:gd name="connsiteX3" fmla="*/ 3670692 w 5385192"/>
                <a:gd name="connsiteY3" fmla="*/ 6858000 h 6858000"/>
                <a:gd name="connsiteX4" fmla="*/ 5118 w 5385192"/>
                <a:gd name="connsiteY4" fmla="*/ 6844353 h 6858000"/>
                <a:gd name="connsiteX0" fmla="*/ 5118 w 5385192"/>
                <a:gd name="connsiteY0" fmla="*/ 6844353 h 6871648"/>
                <a:gd name="connsiteX1" fmla="*/ 0 w 5385192"/>
                <a:gd name="connsiteY1" fmla="*/ 0 h 6871648"/>
                <a:gd name="connsiteX2" fmla="*/ 5385192 w 5385192"/>
                <a:gd name="connsiteY2" fmla="*/ 0 h 6871648"/>
                <a:gd name="connsiteX3" fmla="*/ 2633462 w 5385192"/>
                <a:gd name="connsiteY3" fmla="*/ 6871648 h 6871648"/>
                <a:gd name="connsiteX4" fmla="*/ 5118 w 5385192"/>
                <a:gd name="connsiteY4" fmla="*/ 6844353 h 6871648"/>
                <a:gd name="connsiteX0" fmla="*/ 0 w 5389599"/>
                <a:gd name="connsiteY0" fmla="*/ 6853878 h 6871648"/>
                <a:gd name="connsiteX1" fmla="*/ 4407 w 5389599"/>
                <a:gd name="connsiteY1" fmla="*/ 0 h 6871648"/>
                <a:gd name="connsiteX2" fmla="*/ 5389599 w 5389599"/>
                <a:gd name="connsiteY2" fmla="*/ 0 h 6871648"/>
                <a:gd name="connsiteX3" fmla="*/ 2637869 w 5389599"/>
                <a:gd name="connsiteY3" fmla="*/ 6871648 h 6871648"/>
                <a:gd name="connsiteX4" fmla="*/ 0 w 5389599"/>
                <a:gd name="connsiteY4" fmla="*/ 6853878 h 6871648"/>
                <a:gd name="connsiteX0" fmla="*/ 24168 w 5385192"/>
                <a:gd name="connsiteY0" fmla="*/ 6872928 h 6872928"/>
                <a:gd name="connsiteX1" fmla="*/ 0 w 5385192"/>
                <a:gd name="connsiteY1" fmla="*/ 0 h 6872928"/>
                <a:gd name="connsiteX2" fmla="*/ 5385192 w 5385192"/>
                <a:gd name="connsiteY2" fmla="*/ 0 h 6872928"/>
                <a:gd name="connsiteX3" fmla="*/ 2633462 w 5385192"/>
                <a:gd name="connsiteY3" fmla="*/ 6871648 h 6872928"/>
                <a:gd name="connsiteX4" fmla="*/ 24168 w 5385192"/>
                <a:gd name="connsiteY4" fmla="*/ 6872928 h 687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192" h="6872928">
                  <a:moveTo>
                    <a:pt x="24168" y="6872928"/>
                  </a:moveTo>
                  <a:lnTo>
                    <a:pt x="0" y="0"/>
                  </a:lnTo>
                  <a:lnTo>
                    <a:pt x="5385192" y="0"/>
                  </a:lnTo>
                  <a:lnTo>
                    <a:pt x="2633462" y="6871648"/>
                  </a:lnTo>
                  <a:lnTo>
                    <a:pt x="24168" y="6872928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838E0AC-4721-4B15-AA56-31C502A65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547" y="5639522"/>
            <a:ext cx="3525625" cy="1110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3205"/>
            <a:ext cx="6624084" cy="13357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i="1" spc="1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  <a:p>
            <a:pPr algn="ctr"/>
            <a:r>
              <a:rPr lang="ko-KR" altLang="en-US" sz="5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연구실 주간 보고</a:t>
            </a:r>
            <a:endParaRPr lang="en-US" sz="4000" b="1" spc="100" dirty="0"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58C0C96F-022A-406B-9698-049C159CC2D5}"/>
              </a:ext>
            </a:extLst>
          </p:cNvPr>
          <p:cNvSpPr txBox="1">
            <a:spLocks/>
          </p:cNvSpPr>
          <p:nvPr/>
        </p:nvSpPr>
        <p:spPr>
          <a:xfrm>
            <a:off x="2961774" y="3335867"/>
            <a:ext cx="6268452" cy="574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2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프로젝트 주제</a:t>
            </a:r>
            <a:endParaRPr lang="en-US" altLang="ko-KR" sz="26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CFBF900E-AD43-4D57-BCAE-EDDCD1FDAA4E}"/>
              </a:ext>
            </a:extLst>
          </p:cNvPr>
          <p:cNvSpPr txBox="1">
            <a:spLocks/>
          </p:cNvSpPr>
          <p:nvPr/>
        </p:nvSpPr>
        <p:spPr>
          <a:xfrm>
            <a:off x="2961774" y="4554617"/>
            <a:ext cx="6268452" cy="32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z="1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Poppins SemiBold" panose="02000000000000000000" pitchFamily="2" charset="0"/>
              </a:rPr>
              <a:t>서지원</a:t>
            </a:r>
            <a:endParaRPr lang="en-US" altLang="ko-KR" sz="1800" spc="3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Poppins SemiBold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8F12C-35B5-4CE5-9659-D5717E1D88A4}"/>
              </a:ext>
            </a:extLst>
          </p:cNvPr>
          <p:cNvSpPr txBox="1"/>
          <p:nvPr/>
        </p:nvSpPr>
        <p:spPr>
          <a:xfrm>
            <a:off x="6244945" y="2101726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/>
              <a:t>2021</a:t>
            </a:r>
            <a:r>
              <a:rPr lang="ko-KR" altLang="en-US" spc="300" dirty="0"/>
              <a:t>년 </a:t>
            </a:r>
            <a:r>
              <a:rPr lang="en-US" altLang="ko-KR" spc="300" dirty="0"/>
              <a:t>07</a:t>
            </a:r>
            <a:r>
              <a:rPr lang="ko-KR" altLang="en-US" spc="300" dirty="0"/>
              <a:t>월 </a:t>
            </a:r>
            <a:r>
              <a:rPr lang="en-US" altLang="ko-KR" spc="300" dirty="0"/>
              <a:t>09</a:t>
            </a:r>
            <a:r>
              <a:rPr lang="ko-KR" altLang="en-US" spc="300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72181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260</Words>
  <Application>Microsoft Macintosh PowerPoint</Application>
  <PresentationFormat>와이드스크린</PresentationFormat>
  <Paragraphs>106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나눔바른고딕</vt:lpstr>
      <vt:lpstr>나눔바른펜</vt:lpstr>
      <vt:lpstr>나눔스퀘어 Bold</vt:lpstr>
      <vt:lpstr>나눔스퀘어라운드 Regular</vt:lpstr>
      <vt:lpstr>Lato</vt:lpstr>
      <vt:lpstr>맑은 고딕</vt:lpstr>
      <vt:lpstr>Nixie</vt:lpstr>
      <vt:lpstr>Poppins SemiBold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 선정 이유</dc:title>
  <dc:creator>Chan-song Lee</dc:creator>
  <cp:lastModifiedBy>서지원</cp:lastModifiedBy>
  <cp:revision>53</cp:revision>
  <dcterms:created xsi:type="dcterms:W3CDTF">2019-11-18T18:19:02Z</dcterms:created>
  <dcterms:modified xsi:type="dcterms:W3CDTF">2021-07-16T01:59:42Z</dcterms:modified>
</cp:coreProperties>
</file>