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2" r:id="rId2"/>
    <p:sldId id="260" r:id="rId3"/>
    <p:sldId id="286" r:id="rId4"/>
    <p:sldId id="359" r:id="rId5"/>
    <p:sldId id="499" r:id="rId6"/>
    <p:sldId id="500" r:id="rId7"/>
    <p:sldId id="497" r:id="rId8"/>
    <p:sldId id="357" r:id="rId9"/>
    <p:sldId id="361" r:id="rId10"/>
    <p:sldId id="501" r:id="rId11"/>
    <p:sldId id="502" r:id="rId12"/>
    <p:sldId id="503" r:id="rId13"/>
    <p:sldId id="504" r:id="rId14"/>
    <p:sldId id="505" r:id="rId15"/>
    <p:sldId id="507" r:id="rId16"/>
    <p:sldId id="508" r:id="rId17"/>
    <p:sldId id="50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7" autoAdjust="0"/>
    <p:restoredTop sz="95762" autoAdjust="0"/>
  </p:normalViewPr>
  <p:slideViewPr>
    <p:cSldViewPr snapToGrid="0">
      <p:cViewPr varScale="1">
        <p:scale>
          <a:sx n="126" d="100"/>
          <a:sy n="126" d="100"/>
        </p:scale>
        <p:origin x="38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083A7-AD68-43B1-9BB2-4E28F93C02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6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083A7-AD68-43B1-9BB2-4E28F93C02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083A7-AD68-43B1-9BB2-4E28F93C02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2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2021. 7. 23.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프로젝트 주제</a:t>
            </a: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8F12C-35B5-4CE5-9659-D5717E1D88A4}"/>
              </a:ext>
            </a:extLst>
          </p:cNvPr>
          <p:cNvSpPr txBox="1"/>
          <p:nvPr/>
        </p:nvSpPr>
        <p:spPr>
          <a:xfrm>
            <a:off x="6244945" y="210172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/>
              <a:t>2021</a:t>
            </a:r>
            <a:r>
              <a:rPr lang="ko-KR" altLang="en-US" spc="300" dirty="0"/>
              <a:t>년 </a:t>
            </a:r>
            <a:r>
              <a:rPr lang="en-US" altLang="ko-KR" spc="300" dirty="0"/>
              <a:t>07</a:t>
            </a:r>
            <a:r>
              <a:rPr lang="ko-KR" altLang="en-US" spc="300" dirty="0"/>
              <a:t>월 </a:t>
            </a:r>
            <a:r>
              <a:rPr lang="en-US" altLang="ko-KR" spc="300" dirty="0"/>
              <a:t>23</a:t>
            </a:r>
            <a:r>
              <a:rPr lang="ko-KR" altLang="en-US" spc="3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8F12C-35B5-4CE5-9659-D5717E1D88A4}"/>
              </a:ext>
            </a:extLst>
          </p:cNvPr>
          <p:cNvSpPr txBox="1"/>
          <p:nvPr/>
        </p:nvSpPr>
        <p:spPr>
          <a:xfrm>
            <a:off x="6244945" y="210172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/>
              <a:t>2021</a:t>
            </a:r>
            <a:r>
              <a:rPr lang="ko-KR" altLang="en-US" spc="300" dirty="0"/>
              <a:t>년 </a:t>
            </a:r>
            <a:r>
              <a:rPr lang="en-US" altLang="ko-KR" spc="300" dirty="0"/>
              <a:t>07</a:t>
            </a:r>
            <a:r>
              <a:rPr lang="ko-KR" altLang="en-US" spc="300" dirty="0"/>
              <a:t>월 </a:t>
            </a:r>
            <a:r>
              <a:rPr lang="en-US" altLang="ko-KR" spc="300" dirty="0"/>
              <a:t>16</a:t>
            </a:r>
            <a:r>
              <a:rPr lang="ko-KR" altLang="en-US" spc="3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1273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396584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면허증 스캔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05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임베디드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소프트웨어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화면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면허증 스캔 화면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애그유니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기술명세서관련 날씨 함수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19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B1A5B6-0BDE-B04A-AD7F-36F96390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17" y="1390577"/>
            <a:ext cx="4483528" cy="96803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C98356-D88F-4D47-BAE5-CB0E8ACCB9B4}"/>
              </a:ext>
            </a:extLst>
          </p:cNvPr>
          <p:cNvGrpSpPr/>
          <p:nvPr/>
        </p:nvGrpSpPr>
        <p:grpSpPr>
          <a:xfrm>
            <a:off x="571434" y="2495320"/>
            <a:ext cx="4091893" cy="3231574"/>
            <a:chOff x="767252" y="2005445"/>
            <a:chExt cx="4091893" cy="323157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E158FC-8807-154D-A807-F29FADD8F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663"/>
            <a:stretch/>
          </p:blipFill>
          <p:spPr>
            <a:xfrm>
              <a:off x="767252" y="2005445"/>
              <a:ext cx="4091893" cy="323157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F9A3388-B36A-5A43-877F-56606B53E51B}"/>
                </a:ext>
              </a:extLst>
            </p:cNvPr>
            <p:cNvSpPr/>
            <p:nvPr/>
          </p:nvSpPr>
          <p:spPr>
            <a:xfrm>
              <a:off x="1620982" y="3044536"/>
              <a:ext cx="2805545" cy="20158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6D381DD-F4B3-D343-8313-B63CA5903B43}"/>
              </a:ext>
            </a:extLst>
          </p:cNvPr>
          <p:cNvGrpSpPr/>
          <p:nvPr/>
        </p:nvGrpSpPr>
        <p:grpSpPr>
          <a:xfrm>
            <a:off x="4968350" y="999048"/>
            <a:ext cx="2515979" cy="5444837"/>
            <a:chOff x="4968350" y="999048"/>
            <a:chExt cx="2515979" cy="544483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FB12DA8-A8E8-3F48-8BF5-241D5F77A8BF}"/>
                </a:ext>
              </a:extLst>
            </p:cNvPr>
            <p:cNvGrpSpPr/>
            <p:nvPr/>
          </p:nvGrpSpPr>
          <p:grpSpPr>
            <a:xfrm>
              <a:off x="4968350" y="999048"/>
              <a:ext cx="2515979" cy="5444837"/>
              <a:chOff x="4968350" y="999048"/>
              <a:chExt cx="2515979" cy="5444837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128D7D4-FD5C-9A4A-9769-F7D410705B7A}"/>
                  </a:ext>
                </a:extLst>
              </p:cNvPr>
              <p:cNvGrpSpPr/>
              <p:nvPr/>
            </p:nvGrpSpPr>
            <p:grpSpPr>
              <a:xfrm>
                <a:off x="4968350" y="999048"/>
                <a:ext cx="2515979" cy="5444837"/>
                <a:chOff x="1893000" y="706581"/>
                <a:chExt cx="2515979" cy="5444837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0BFDA325-7171-164D-B473-A1DD8CDCC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3000" y="706581"/>
                  <a:ext cx="2515979" cy="544483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1A255C0-DC54-0349-AD2C-3742FAEA1ECF}"/>
                    </a:ext>
                  </a:extLst>
                </p:cNvPr>
                <p:cNvSpPr/>
                <p:nvPr/>
              </p:nvSpPr>
              <p:spPr>
                <a:xfrm>
                  <a:off x="2088572" y="2265218"/>
                  <a:ext cx="2118456" cy="133003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8F9D25-69D0-C740-B7D4-72E3FD0A4967}"/>
                  </a:ext>
                </a:extLst>
              </p:cNvPr>
              <p:cNvSpPr/>
              <p:nvPr/>
            </p:nvSpPr>
            <p:spPr>
              <a:xfrm>
                <a:off x="5163922" y="5372100"/>
                <a:ext cx="2118456" cy="50915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BF1C96-9783-084E-A9F6-12F41063819B}"/>
                </a:ext>
              </a:extLst>
            </p:cNvPr>
            <p:cNvSpPr/>
            <p:nvPr/>
          </p:nvSpPr>
          <p:spPr>
            <a:xfrm>
              <a:off x="5163922" y="3929286"/>
              <a:ext cx="2118456" cy="716972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601F20-B514-D845-9AAA-827BE372257C}"/>
              </a:ext>
            </a:extLst>
          </p:cNvPr>
          <p:cNvGrpSpPr/>
          <p:nvPr/>
        </p:nvGrpSpPr>
        <p:grpSpPr>
          <a:xfrm>
            <a:off x="7593534" y="1002339"/>
            <a:ext cx="3257179" cy="3110692"/>
            <a:chOff x="7578139" y="2557685"/>
            <a:chExt cx="3257179" cy="311069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36B40A-2F2A-BF40-87ED-621182A20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8139" y="2557685"/>
              <a:ext cx="3257179" cy="3110692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FCC12C-8D06-9F4C-AE54-409647E6422C}"/>
                </a:ext>
              </a:extLst>
            </p:cNvPr>
            <p:cNvSpPr/>
            <p:nvPr/>
          </p:nvSpPr>
          <p:spPr>
            <a:xfrm>
              <a:off x="7668490" y="2680855"/>
              <a:ext cx="3086101" cy="281593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2D0E25-7EF0-4747-8063-ED764C2F0C32}"/>
              </a:ext>
            </a:extLst>
          </p:cNvPr>
          <p:cNvGrpSpPr/>
          <p:nvPr/>
        </p:nvGrpSpPr>
        <p:grpSpPr>
          <a:xfrm>
            <a:off x="7593534" y="4248115"/>
            <a:ext cx="4397337" cy="2015837"/>
            <a:chOff x="7593534" y="4248115"/>
            <a:chExt cx="4397337" cy="201583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59BA330-5692-A94D-834B-45C2C23EF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93534" y="4248115"/>
              <a:ext cx="4397337" cy="2015837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27006D5-74AA-4343-B310-29A11EA2250F}"/>
                </a:ext>
              </a:extLst>
            </p:cNvPr>
            <p:cNvSpPr/>
            <p:nvPr/>
          </p:nvSpPr>
          <p:spPr>
            <a:xfrm>
              <a:off x="7824650" y="4391680"/>
              <a:ext cx="4083332" cy="169739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62B1F6-DD36-4745-BA72-92944627343D}"/>
              </a:ext>
            </a:extLst>
          </p:cNvPr>
          <p:cNvSpPr txBox="1"/>
          <p:nvPr/>
        </p:nvSpPr>
        <p:spPr>
          <a:xfrm>
            <a:off x="375617" y="5930674"/>
            <a:ext cx="45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TextInput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사용하여 입력할 수 있도록 함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D03B94-99A1-8348-B52C-DD6A5615FC4B}"/>
              </a:ext>
            </a:extLst>
          </p:cNvPr>
          <p:cNvSpPr txBox="1"/>
          <p:nvPr/>
        </p:nvSpPr>
        <p:spPr>
          <a:xfrm>
            <a:off x="7911357" y="6399036"/>
            <a:ext cx="390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TouchOpacity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버튼 생성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68969-98DE-1849-91D4-BF9F4A32A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6" y="659822"/>
            <a:ext cx="2559193" cy="55383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1C58C3-B152-A245-B759-3D3D47B6EAF8}"/>
              </a:ext>
            </a:extLst>
          </p:cNvPr>
          <p:cNvGrpSpPr/>
          <p:nvPr/>
        </p:nvGrpSpPr>
        <p:grpSpPr>
          <a:xfrm>
            <a:off x="4901779" y="659822"/>
            <a:ext cx="6315027" cy="2612159"/>
            <a:chOff x="4901779" y="659822"/>
            <a:chExt cx="6315027" cy="261215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716BEF5-2820-AA4F-80DE-91DF0D15F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9310" y="659822"/>
              <a:ext cx="2097496" cy="26121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A2D15FC-F316-1C48-9781-FC6C85479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779" y="1229606"/>
              <a:ext cx="4136881" cy="1688523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D6F520-0F02-8346-B7D4-DA7D2F275C62}"/>
              </a:ext>
            </a:extLst>
          </p:cNvPr>
          <p:cNvGrpSpPr/>
          <p:nvPr/>
        </p:nvGrpSpPr>
        <p:grpSpPr>
          <a:xfrm>
            <a:off x="4901779" y="4304149"/>
            <a:ext cx="6438900" cy="1465117"/>
            <a:chOff x="4901779" y="3771899"/>
            <a:chExt cx="6438900" cy="146511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8EFCBA0-3B65-C147-942F-DE805C721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1779" y="4081316"/>
              <a:ext cx="6438900" cy="1155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ECD7FC-16F2-9346-BE71-03BDFA33D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7075"/>
            <a:stretch/>
          </p:blipFill>
          <p:spPr>
            <a:xfrm>
              <a:off x="4901779" y="3771899"/>
              <a:ext cx="4572000" cy="24197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9B4BCD-5329-CF44-AE49-236AFC56836F}"/>
              </a:ext>
            </a:extLst>
          </p:cNvPr>
          <p:cNvSpPr txBox="1"/>
          <p:nvPr/>
        </p:nvSpPr>
        <p:spPr>
          <a:xfrm>
            <a:off x="4971779" y="3325509"/>
            <a:ext cx="6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TouchableOpacity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Text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이전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 버튼 생성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4D811-3D59-7243-B17D-C797896CF95A}"/>
              </a:ext>
            </a:extLst>
          </p:cNvPr>
          <p:cNvSpPr txBox="1"/>
          <p:nvPr/>
        </p:nvSpPr>
        <p:spPr>
          <a:xfrm>
            <a:off x="7255787" y="58288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카메라</a:t>
            </a:r>
            <a:r>
              <a:rPr kumimoji="1" lang="ko-KR" altLang="en-US" dirty="0"/>
              <a:t> 허용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60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D3AEAA-6B54-B641-886B-2523B67E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1316298"/>
            <a:ext cx="7099300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FAF62D-B798-C747-8035-402E36170E63}"/>
              </a:ext>
            </a:extLst>
          </p:cNvPr>
          <p:cNvSpPr txBox="1"/>
          <p:nvPr/>
        </p:nvSpPr>
        <p:spPr>
          <a:xfrm>
            <a:off x="3168668" y="6113538"/>
            <a:ext cx="551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HouseBoxListForm</a:t>
            </a:r>
            <a:r>
              <a:rPr kumimoji="1" lang="ko-KR" altLang="en-US" dirty="0"/>
              <a:t>의 날씨 부분에 사용된 함수 설명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424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면허증 스캔 화면 카메라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찾기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39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면허증 스캔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면허증 스캔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 추가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 화면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39AF30C-523E-C646-9A5B-2B961DE4D4D1}"/>
              </a:ext>
            </a:extLst>
          </p:cNvPr>
          <p:cNvGrpSpPr/>
          <p:nvPr/>
        </p:nvGrpSpPr>
        <p:grpSpPr>
          <a:xfrm>
            <a:off x="4919280" y="78774"/>
            <a:ext cx="7238637" cy="6700451"/>
            <a:chOff x="4919280" y="78774"/>
            <a:chExt cx="7238637" cy="670045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4289BAF-89AE-574D-ADBD-6FDFC115EE65}"/>
                </a:ext>
              </a:extLst>
            </p:cNvPr>
            <p:cNvGrpSpPr/>
            <p:nvPr/>
          </p:nvGrpSpPr>
          <p:grpSpPr>
            <a:xfrm>
              <a:off x="4919280" y="78774"/>
              <a:ext cx="4752502" cy="6700451"/>
              <a:chOff x="4919280" y="78774"/>
              <a:chExt cx="4752502" cy="6700451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31EC34F-3FAC-ED47-9F3D-DECEF7766761}"/>
                  </a:ext>
                </a:extLst>
              </p:cNvPr>
              <p:cNvGrpSpPr/>
              <p:nvPr/>
            </p:nvGrpSpPr>
            <p:grpSpPr>
              <a:xfrm>
                <a:off x="4919280" y="78774"/>
                <a:ext cx="4752502" cy="6700451"/>
                <a:chOff x="4919280" y="78774"/>
                <a:chExt cx="4752502" cy="670045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ED645F95-97E0-8C47-98D4-9A5BA5EF8ABB}"/>
                    </a:ext>
                  </a:extLst>
                </p:cNvPr>
                <p:cNvGrpSpPr/>
                <p:nvPr/>
              </p:nvGrpSpPr>
              <p:grpSpPr>
                <a:xfrm>
                  <a:off x="4919280" y="78774"/>
                  <a:ext cx="4752502" cy="5777419"/>
                  <a:chOff x="5177562" y="70983"/>
                  <a:chExt cx="4752502" cy="5777419"/>
                </a:xfrm>
              </p:grpSpPr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2AB9F0FC-581C-DB4D-9F4C-43FCCD2FAD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77562" y="70983"/>
                    <a:ext cx="4736358" cy="5777419"/>
                  </a:xfrm>
                  <a:prstGeom prst="rect">
                    <a:avLst/>
                  </a:prstGeom>
                </p:spPr>
              </p:pic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01050E76-6187-C342-8B75-8689D0726E57}"/>
                      </a:ext>
                    </a:extLst>
                  </p:cNvPr>
                  <p:cNvSpPr/>
                  <p:nvPr/>
                </p:nvSpPr>
                <p:spPr>
                  <a:xfrm>
                    <a:off x="6014720" y="1290320"/>
                    <a:ext cx="1168400" cy="137643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7D2CA0DE-8F0E-3742-A30B-631C70D995F4}"/>
                      </a:ext>
                    </a:extLst>
                  </p:cNvPr>
                  <p:cNvSpPr/>
                  <p:nvPr/>
                </p:nvSpPr>
                <p:spPr>
                  <a:xfrm>
                    <a:off x="5892800" y="2123440"/>
                    <a:ext cx="4021120" cy="508000"/>
                  </a:xfrm>
                  <a:prstGeom prst="rect">
                    <a:avLst/>
                  </a:prstGeom>
                  <a:noFill/>
                  <a:ln w="381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A4654583-DFBE-D440-94F0-485498575B0B}"/>
                      </a:ext>
                    </a:extLst>
                  </p:cNvPr>
                  <p:cNvSpPr/>
                  <p:nvPr/>
                </p:nvSpPr>
                <p:spPr>
                  <a:xfrm>
                    <a:off x="5744003" y="931588"/>
                    <a:ext cx="4186061" cy="2218012"/>
                  </a:xfrm>
                  <a:prstGeom prst="rect">
                    <a:avLst/>
                  </a:pr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</p:grp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B629C38C-B8E4-8E4B-855A-D10AEDF4A6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297"/>
                <a:stretch/>
              </p:blipFill>
              <p:spPr>
                <a:xfrm>
                  <a:off x="5291812" y="5856190"/>
                  <a:ext cx="3930059" cy="923035"/>
                </a:xfrm>
                <a:prstGeom prst="rect">
                  <a:avLst/>
                </a:prstGeom>
              </p:spPr>
            </p:pic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0BACB32-3826-684A-A3ED-A202B6D10738}"/>
                  </a:ext>
                </a:extLst>
              </p:cNvPr>
              <p:cNvSpPr/>
              <p:nvPr/>
            </p:nvSpPr>
            <p:spPr>
              <a:xfrm>
                <a:off x="5291812" y="3322320"/>
                <a:ext cx="3930059" cy="345690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D18925C-F0AE-CB46-A279-C0F865AE9E81}"/>
                </a:ext>
              </a:extLst>
            </p:cNvPr>
            <p:cNvGrpSpPr/>
            <p:nvPr/>
          </p:nvGrpSpPr>
          <p:grpSpPr>
            <a:xfrm>
              <a:off x="8227585" y="3429000"/>
              <a:ext cx="3930332" cy="1075983"/>
              <a:chOff x="8227585" y="3429000"/>
              <a:chExt cx="3930332" cy="1075983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9D607D1-ECD8-6449-BF76-9F0808F2F7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1903"/>
              <a:stretch/>
            </p:blipFill>
            <p:spPr>
              <a:xfrm>
                <a:off x="8227585" y="3429000"/>
                <a:ext cx="3930332" cy="1075983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C546B4E-F302-DE40-A887-BC15D03DA76F}"/>
                  </a:ext>
                </a:extLst>
              </p:cNvPr>
              <p:cNvSpPr/>
              <p:nvPr/>
            </p:nvSpPr>
            <p:spPr>
              <a:xfrm>
                <a:off x="8227585" y="3429000"/>
                <a:ext cx="3761215" cy="107598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7F7CB1-BA99-594E-BD37-4D5862A5F60F}"/>
              </a:ext>
            </a:extLst>
          </p:cNvPr>
          <p:cNvGrpSpPr/>
          <p:nvPr/>
        </p:nvGrpSpPr>
        <p:grpSpPr>
          <a:xfrm>
            <a:off x="34083" y="807772"/>
            <a:ext cx="4818935" cy="5542146"/>
            <a:chOff x="34083" y="807772"/>
            <a:chExt cx="4818935" cy="554214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E549499-1E97-6C46-A614-FD6CC7D93F9F}"/>
                </a:ext>
              </a:extLst>
            </p:cNvPr>
            <p:cNvGrpSpPr/>
            <p:nvPr/>
          </p:nvGrpSpPr>
          <p:grpSpPr>
            <a:xfrm>
              <a:off x="34083" y="807772"/>
              <a:ext cx="4818935" cy="5542146"/>
              <a:chOff x="34083" y="807772"/>
              <a:chExt cx="4818935" cy="5542146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1F9B760-CC4D-924A-8D2C-8E7A3DF2867B}"/>
                  </a:ext>
                </a:extLst>
              </p:cNvPr>
              <p:cNvGrpSpPr/>
              <p:nvPr/>
            </p:nvGrpSpPr>
            <p:grpSpPr>
              <a:xfrm>
                <a:off x="34083" y="807772"/>
                <a:ext cx="4818935" cy="5542146"/>
                <a:chOff x="186483" y="807772"/>
                <a:chExt cx="4818935" cy="5542146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BBBF65-ED4D-9E43-B22F-8626F2AAA40C}"/>
                    </a:ext>
                  </a:extLst>
                </p:cNvPr>
                <p:cNvGrpSpPr/>
                <p:nvPr/>
              </p:nvGrpSpPr>
              <p:grpSpPr>
                <a:xfrm>
                  <a:off x="186483" y="807772"/>
                  <a:ext cx="4818935" cy="5542146"/>
                  <a:chOff x="601459" y="750260"/>
                  <a:chExt cx="4818935" cy="5542146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32043444-86E8-294C-B4E9-CCCBF38FE642}"/>
                      </a:ext>
                    </a:extLst>
                  </p:cNvPr>
                  <p:cNvGrpSpPr/>
                  <p:nvPr/>
                </p:nvGrpSpPr>
                <p:grpSpPr>
                  <a:xfrm>
                    <a:off x="601459" y="750260"/>
                    <a:ext cx="4818935" cy="5048421"/>
                    <a:chOff x="601459" y="750260"/>
                    <a:chExt cx="4818935" cy="5048421"/>
                  </a:xfrm>
                </p:grpSpPr>
                <p:pic>
                  <p:nvPicPr>
                    <p:cNvPr id="5" name="그림 4" descr="텍스트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EB4771EC-BCCA-A143-96B9-3B5CAF2EB7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1459" y="750260"/>
                      <a:ext cx="2329201" cy="50406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그림 6" descr="텍스트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BDCE131A-3948-9646-94FF-9E0693B875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87594" y="750262"/>
                      <a:ext cx="2332800" cy="504841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" name="직사각형 8">
                      <a:extLst>
                        <a:ext uri="{FF2B5EF4-FFF2-40B4-BE49-F238E27FC236}">
                          <a16:creationId xmlns:a16="http://schemas.microsoft.com/office/drawing/2014/main" id="{09F0476B-D1A2-584F-B271-208F86DA3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389" y="1350131"/>
                      <a:ext cx="662941" cy="272929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0" name="직사각형 9">
                      <a:extLst>
                        <a:ext uri="{FF2B5EF4-FFF2-40B4-BE49-F238E27FC236}">
                          <a16:creationId xmlns:a16="http://schemas.microsoft.com/office/drawing/2014/main" id="{6176D5CF-481F-A24B-80CF-FCC819600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8585" y="1350131"/>
                      <a:ext cx="696345" cy="272929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</p:grp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34559DF-ABC3-564A-9DF5-05F6F382BB70}"/>
                      </a:ext>
                    </a:extLst>
                  </p:cNvPr>
                  <p:cNvSpPr txBox="1"/>
                  <p:nvPr/>
                </p:nvSpPr>
                <p:spPr>
                  <a:xfrm>
                    <a:off x="784059" y="5923074"/>
                    <a:ext cx="19639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dirty="0"/>
                      <a:t>아이디</a:t>
                    </a:r>
                    <a:r>
                      <a:rPr kumimoji="1" lang="ko-KR" altLang="en-US" dirty="0"/>
                      <a:t> 찾기 화면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8CDFB16-05A1-FA4F-BAEB-6956DEC67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151176" y="5923074"/>
                    <a:ext cx="2194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dirty="0"/>
                      <a:t>비밀번호</a:t>
                    </a:r>
                    <a:r>
                      <a:rPr kumimoji="1" lang="ko-KR" altLang="en-US" dirty="0"/>
                      <a:t> 찾기 화면</a:t>
                    </a:r>
                    <a:endParaRPr kumimoji="1" lang="ko-Kore-KR" altLang="en-US" dirty="0"/>
                  </a:p>
                </p:txBody>
              </p:sp>
            </p:grp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6EC9917B-520C-E64F-A4EA-149715935A75}"/>
                    </a:ext>
                  </a:extLst>
                </p:cNvPr>
                <p:cNvSpPr/>
                <p:nvPr/>
              </p:nvSpPr>
              <p:spPr>
                <a:xfrm>
                  <a:off x="1422400" y="1427963"/>
                  <a:ext cx="1024361" cy="252608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6C2E37E-A541-2E41-B94E-713F18D308A5}"/>
                    </a:ext>
                  </a:extLst>
                </p:cNvPr>
                <p:cNvSpPr/>
                <p:nvPr/>
              </p:nvSpPr>
              <p:spPr>
                <a:xfrm>
                  <a:off x="186483" y="1323688"/>
                  <a:ext cx="2329201" cy="454312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9C02C59-BF06-D246-9DF2-7F3CB0763BB1}"/>
                  </a:ext>
                </a:extLst>
              </p:cNvPr>
              <p:cNvSpPr/>
              <p:nvPr/>
            </p:nvSpPr>
            <p:spPr>
              <a:xfrm>
                <a:off x="34083" y="1861955"/>
                <a:ext cx="2329201" cy="314692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130093-6BDE-CA4F-BCA9-B36E759A0C5D}"/>
                </a:ext>
              </a:extLst>
            </p:cNvPr>
            <p:cNvSpPr/>
            <p:nvPr/>
          </p:nvSpPr>
          <p:spPr>
            <a:xfrm>
              <a:off x="34083" y="5050773"/>
              <a:ext cx="2329201" cy="79763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13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A19718-6F61-BD4D-8A21-A2D62DBE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34" y="509786"/>
            <a:ext cx="2491958" cy="5374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E58CAA-A563-C644-BCD3-48E857C78B54}"/>
              </a:ext>
            </a:extLst>
          </p:cNvPr>
          <p:cNvSpPr txBox="1"/>
          <p:nvPr/>
        </p:nvSpPr>
        <p:spPr>
          <a:xfrm>
            <a:off x="3837208" y="6212840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함수형 컴포넌트에 </a:t>
            </a:r>
            <a:r>
              <a:rPr kumimoji="1" lang="ko-Kore-KR" altLang="en-US" dirty="0"/>
              <a:t>카메라</a:t>
            </a:r>
            <a:r>
              <a:rPr kumimoji="1" lang="ko-KR" altLang="en-US" dirty="0"/>
              <a:t> 접근 허용 작성</a:t>
            </a:r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988A7E-74E9-BE44-97AC-90BE784C49C8}"/>
              </a:ext>
            </a:extLst>
          </p:cNvPr>
          <p:cNvGrpSpPr/>
          <p:nvPr/>
        </p:nvGrpSpPr>
        <p:grpSpPr>
          <a:xfrm>
            <a:off x="4946210" y="1410964"/>
            <a:ext cx="5994400" cy="3886200"/>
            <a:chOff x="4946210" y="1410964"/>
            <a:chExt cx="5994400" cy="388620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D976456-250D-E643-8C11-D3EBAE0BF5C4}"/>
                </a:ext>
              </a:extLst>
            </p:cNvPr>
            <p:cNvGrpSpPr/>
            <p:nvPr/>
          </p:nvGrpSpPr>
          <p:grpSpPr>
            <a:xfrm>
              <a:off x="4946210" y="1410964"/>
              <a:ext cx="5994400" cy="3886200"/>
              <a:chOff x="4946210" y="1410964"/>
              <a:chExt cx="5994400" cy="38862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E0C9100-7434-454D-8D98-AE00F7551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6210" y="1410964"/>
                <a:ext cx="5994400" cy="388620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1D7FF07-713D-2F41-99CE-29E8C7C97F92}"/>
                  </a:ext>
                </a:extLst>
              </p:cNvPr>
              <p:cNvSpPr/>
              <p:nvPr/>
            </p:nvSpPr>
            <p:spPr>
              <a:xfrm>
                <a:off x="5114000" y="2326640"/>
                <a:ext cx="5747040" cy="28956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D78719-F91F-8741-8302-05447737E4A6}"/>
                </a:ext>
              </a:extLst>
            </p:cNvPr>
            <p:cNvSpPr/>
            <p:nvPr/>
          </p:nvSpPr>
          <p:spPr>
            <a:xfrm>
              <a:off x="4986850" y="1431284"/>
              <a:ext cx="2978590" cy="1943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66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0E1A42-9EA2-674D-8EE7-6455F489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14" y="590070"/>
            <a:ext cx="2616039" cy="5677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B0F411-81D5-8944-A5C7-FE4FBCEF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746" y="750260"/>
            <a:ext cx="2968622" cy="53027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FF0E41-F8FD-DA41-86E8-1E8FDA891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071" y="1566634"/>
            <a:ext cx="3503857" cy="35735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BBF2F3-C426-554C-A37D-13A945CD3367}"/>
              </a:ext>
            </a:extLst>
          </p:cNvPr>
          <p:cNvSpPr/>
          <p:nvPr/>
        </p:nvSpPr>
        <p:spPr>
          <a:xfrm>
            <a:off x="4480560" y="1737360"/>
            <a:ext cx="313944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57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116E0-86EB-4A43-8F9D-15DD6348A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55" y="375130"/>
            <a:ext cx="2712191" cy="586945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7A44D8E-98CD-F34E-A031-A8B9EA2502CC}"/>
              </a:ext>
            </a:extLst>
          </p:cNvPr>
          <p:cNvGrpSpPr/>
          <p:nvPr/>
        </p:nvGrpSpPr>
        <p:grpSpPr>
          <a:xfrm>
            <a:off x="4975783" y="1248683"/>
            <a:ext cx="5214962" cy="4360634"/>
            <a:chOff x="4975783" y="1248683"/>
            <a:chExt cx="5214962" cy="436063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7D9A3F3-8236-C747-B390-8474E3987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5783" y="1248683"/>
              <a:ext cx="5214962" cy="436063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546F8B-6C08-CB42-BE24-FB92DDD51041}"/>
                </a:ext>
              </a:extLst>
            </p:cNvPr>
            <p:cNvSpPr/>
            <p:nvPr/>
          </p:nvSpPr>
          <p:spPr>
            <a:xfrm>
              <a:off x="4975783" y="1248683"/>
              <a:ext cx="3416377" cy="1533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D2A1D7-EB7A-C44A-9730-0312B5674589}"/>
              </a:ext>
            </a:extLst>
          </p:cNvPr>
          <p:cNvSpPr txBox="1"/>
          <p:nvPr/>
        </p:nvSpPr>
        <p:spPr>
          <a:xfrm>
            <a:off x="3461304" y="6333038"/>
            <a:ext cx="627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</a:t>
            </a:r>
            <a:r>
              <a:rPr kumimoji="1" lang="ko-KR" altLang="en-US" dirty="0"/>
              <a:t> 컴포넌트 </a:t>
            </a:r>
            <a:r>
              <a:rPr kumimoji="1" lang="ko-Kore-KR" altLang="en-US" dirty="0"/>
              <a:t>안에서</a:t>
            </a:r>
            <a:r>
              <a:rPr kumimoji="1" lang="ko-KR" altLang="en-US" dirty="0"/>
              <a:t> 카메라 사용가능하도록 수정해야 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357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1927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면허증 스캔 후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정보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변경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닉네임 변경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전화번호 변경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변경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295</Words>
  <Application>Microsoft Macintosh PowerPoint</Application>
  <PresentationFormat>와이드스크린</PresentationFormat>
  <Paragraphs>113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나눔바른고딕</vt:lpstr>
      <vt:lpstr>나눔바른펜</vt:lpstr>
      <vt:lpstr>나눔스퀘어 Bold</vt:lpstr>
      <vt:lpstr>나눔스퀘어라운드 Regular</vt:lpstr>
      <vt:lpstr>Lato</vt:lpstr>
      <vt:lpstr>맑은 고딕</vt:lpstr>
      <vt:lpstr>Nixie</vt:lpstr>
      <vt:lpstr>Poppins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서지원</cp:lastModifiedBy>
  <cp:revision>55</cp:revision>
  <dcterms:created xsi:type="dcterms:W3CDTF">2019-11-18T18:19:02Z</dcterms:created>
  <dcterms:modified xsi:type="dcterms:W3CDTF">2021-07-23T05:53:23Z</dcterms:modified>
</cp:coreProperties>
</file>