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5" autoAdjust="0"/>
    <p:restoredTop sz="86476" autoAdjust="0"/>
  </p:normalViewPr>
  <p:slideViewPr>
    <p:cSldViewPr>
      <p:cViewPr varScale="1">
        <p:scale>
          <a:sx n="47" d="100"/>
          <a:sy n="47" d="100"/>
        </p:scale>
        <p:origin x="-83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6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912A-A432-42C7-A569-C25B9C2B53FB}" type="datetimeFigureOut">
              <a:rPr lang="ko-KR" altLang="en-US" smtClean="0"/>
              <a:pPr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F035-06FC-4358-9B22-1A3900665D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912A-A432-42C7-A569-C25B9C2B53FB}" type="datetimeFigureOut">
              <a:rPr lang="ko-KR" altLang="en-US" smtClean="0"/>
              <a:pPr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F035-06FC-4358-9B22-1A3900665D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912A-A432-42C7-A569-C25B9C2B53FB}" type="datetimeFigureOut">
              <a:rPr lang="ko-KR" altLang="en-US" smtClean="0"/>
              <a:pPr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F035-06FC-4358-9B22-1A3900665D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912A-A432-42C7-A569-C25B9C2B53FB}" type="datetimeFigureOut">
              <a:rPr lang="ko-KR" altLang="en-US" smtClean="0"/>
              <a:pPr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F035-06FC-4358-9B22-1A3900665D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912A-A432-42C7-A569-C25B9C2B53FB}" type="datetimeFigureOut">
              <a:rPr lang="ko-KR" altLang="en-US" smtClean="0"/>
              <a:pPr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F035-06FC-4358-9B22-1A3900665D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912A-A432-42C7-A569-C25B9C2B53FB}" type="datetimeFigureOut">
              <a:rPr lang="ko-KR" altLang="en-US" smtClean="0"/>
              <a:pPr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F035-06FC-4358-9B22-1A3900665D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912A-A432-42C7-A569-C25B9C2B53FB}" type="datetimeFigureOut">
              <a:rPr lang="ko-KR" altLang="en-US" smtClean="0"/>
              <a:pPr/>
              <a:t>2019-08-04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F035-06FC-4358-9B22-1A3900665D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912A-A432-42C7-A569-C25B9C2B53FB}" type="datetimeFigureOut">
              <a:rPr lang="ko-KR" altLang="en-US" smtClean="0"/>
              <a:pPr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F035-06FC-4358-9B22-1A3900665D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912A-A432-42C7-A569-C25B9C2B53FB}" type="datetimeFigureOut">
              <a:rPr lang="ko-KR" altLang="en-US" smtClean="0"/>
              <a:pPr/>
              <a:t>2019-08-04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F035-06FC-4358-9B22-1A3900665D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912A-A432-42C7-A569-C25B9C2B53FB}" type="datetimeFigureOut">
              <a:rPr lang="ko-KR" altLang="en-US" smtClean="0"/>
              <a:pPr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F035-06FC-4358-9B22-1A3900665D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912A-A432-42C7-A569-C25B9C2B53FB}" type="datetimeFigureOut">
              <a:rPr lang="ko-KR" altLang="en-US" smtClean="0"/>
              <a:pPr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F035-06FC-4358-9B22-1A3900665D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912A-A432-42C7-A569-C25B9C2B53FB}" type="datetimeFigureOut">
              <a:rPr lang="ko-KR" altLang="en-US" smtClean="0"/>
              <a:pPr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CF035-06FC-4358-9B22-1A3900665D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telegram.org/bots/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elegram.org/bot982668519:AAGz0lvnGgPdKufSPO3Rr4up13EMj2UYEos/getupdates" TargetMode="External"/><Relationship Id="rId2" Type="http://schemas.openxmlformats.org/officeDocument/2006/relationships/hyperlink" Target="https://api.telegram.org/bot982668519:AAGz0lvnGgPdKufSPO3Rr4up13EMj2UYEos/get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74/" TargetMode="External"/><Relationship Id="rId2" Type="http://schemas.openxmlformats.org/officeDocument/2006/relationships/hyperlink" Target="https://api.telegram.org/bot982668519:AAGz0lvnGgPdKufSPO3Rr4up13EMj2UYEos/getupdates?offset=81588756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pWwrlxOUY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텔레그</a:t>
            </a:r>
            <a:r>
              <a:rPr lang="ko-KR" altLang="en-US" dirty="0" err="1"/>
              <a:t>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테레그렘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봇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Botfather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검색하여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ko-KR" dirty="0" err="1" smtClean="0"/>
              <a:t>BotFather</a:t>
            </a:r>
            <a:r>
              <a:rPr lang="en-US" altLang="ko-KR" dirty="0" smtClean="0"/>
              <a:t>, [03.08.19 12:40]</a:t>
            </a:r>
          </a:p>
          <a:p>
            <a:pPr>
              <a:buNone/>
            </a:pPr>
            <a:r>
              <a:rPr lang="en-US" altLang="ko-KR" dirty="0" smtClean="0"/>
              <a:t>I can help you create and manage Telegram bots. If you're new to the </a:t>
            </a:r>
            <a:r>
              <a:rPr lang="en-US" altLang="ko-KR" dirty="0" err="1" smtClean="0"/>
              <a:t>Bot</a:t>
            </a:r>
            <a:r>
              <a:rPr lang="en-US" altLang="ko-KR" dirty="0" smtClean="0"/>
              <a:t> API, please see the manual (https://core.telegram.org/bots).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You can control me by sending these commands: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newbot</a:t>
            </a:r>
            <a:r>
              <a:rPr lang="en-US" altLang="ko-KR" dirty="0" smtClean="0"/>
              <a:t> - create a new </a:t>
            </a:r>
            <a:r>
              <a:rPr lang="en-US" altLang="ko-KR" dirty="0" err="1" smtClean="0"/>
              <a:t>bot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mybots</a:t>
            </a:r>
            <a:r>
              <a:rPr lang="en-US" altLang="ko-KR" dirty="0" smtClean="0"/>
              <a:t> - edit your bots [beta]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Edit Bots</a:t>
            </a:r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setname</a:t>
            </a:r>
            <a:r>
              <a:rPr lang="en-US" altLang="ko-KR" dirty="0" smtClean="0"/>
              <a:t> - change a </a:t>
            </a:r>
            <a:r>
              <a:rPr lang="en-US" altLang="ko-KR" dirty="0" err="1" smtClean="0"/>
              <a:t>bot's</a:t>
            </a:r>
            <a:r>
              <a:rPr lang="en-US" altLang="ko-KR" dirty="0" smtClean="0"/>
              <a:t> name</a:t>
            </a:r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setdescription</a:t>
            </a:r>
            <a:r>
              <a:rPr lang="en-US" altLang="ko-KR" dirty="0" smtClean="0"/>
              <a:t> - change </a:t>
            </a:r>
            <a:r>
              <a:rPr lang="en-US" altLang="ko-KR" dirty="0" err="1" smtClean="0"/>
              <a:t>bot</a:t>
            </a:r>
            <a:r>
              <a:rPr lang="en-US" altLang="ko-KR" dirty="0" smtClean="0"/>
              <a:t> description</a:t>
            </a:r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setabouttext</a:t>
            </a:r>
            <a:r>
              <a:rPr lang="en-US" altLang="ko-KR" dirty="0" smtClean="0"/>
              <a:t> - change </a:t>
            </a:r>
            <a:r>
              <a:rPr lang="en-US" altLang="ko-KR" dirty="0" err="1" smtClean="0"/>
              <a:t>bot</a:t>
            </a:r>
            <a:r>
              <a:rPr lang="en-US" altLang="ko-KR" dirty="0" smtClean="0"/>
              <a:t> about info</a:t>
            </a:r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setuserpic</a:t>
            </a:r>
            <a:r>
              <a:rPr lang="en-US" altLang="ko-KR" dirty="0" smtClean="0"/>
              <a:t> - change </a:t>
            </a:r>
            <a:r>
              <a:rPr lang="en-US" altLang="ko-KR" dirty="0" err="1" smtClean="0"/>
              <a:t>bot</a:t>
            </a:r>
            <a:r>
              <a:rPr lang="en-US" altLang="ko-KR" dirty="0" smtClean="0"/>
              <a:t> profile photo</a:t>
            </a:r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setcommands</a:t>
            </a:r>
            <a:r>
              <a:rPr lang="en-US" altLang="ko-KR" dirty="0" smtClean="0"/>
              <a:t> - change the list of commands</a:t>
            </a:r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deletebot</a:t>
            </a:r>
            <a:r>
              <a:rPr lang="en-US" altLang="ko-KR" dirty="0" smtClean="0"/>
              <a:t> - delete a </a:t>
            </a:r>
            <a:r>
              <a:rPr lang="en-US" altLang="ko-KR" dirty="0" err="1" smtClean="0"/>
              <a:t>bot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Bot</a:t>
            </a:r>
            <a:r>
              <a:rPr lang="en-US" altLang="ko-KR" dirty="0" smtClean="0"/>
              <a:t> Settings</a:t>
            </a:r>
          </a:p>
          <a:p>
            <a:pPr>
              <a:buNone/>
            </a:pPr>
            <a:r>
              <a:rPr lang="en-US" altLang="ko-KR" dirty="0" smtClean="0"/>
              <a:t>/token - generate authorization token</a:t>
            </a:r>
          </a:p>
          <a:p>
            <a:pPr>
              <a:buNone/>
            </a:pPr>
            <a:r>
              <a:rPr lang="en-US" altLang="ko-KR" dirty="0" smtClean="0"/>
              <a:t>/revoke - revoke </a:t>
            </a:r>
            <a:r>
              <a:rPr lang="en-US" altLang="ko-KR" dirty="0" err="1" smtClean="0"/>
              <a:t>bot</a:t>
            </a:r>
            <a:r>
              <a:rPr lang="en-US" altLang="ko-KR" dirty="0" smtClean="0"/>
              <a:t> access token</a:t>
            </a:r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setinline</a:t>
            </a:r>
            <a:r>
              <a:rPr lang="en-US" altLang="ko-KR" dirty="0" smtClean="0"/>
              <a:t> - toggle inline mode (https://core.telegram.org/bots/inline)</a:t>
            </a:r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setinlinegeo</a:t>
            </a:r>
            <a:r>
              <a:rPr lang="en-US" altLang="ko-KR" dirty="0" smtClean="0"/>
              <a:t> - toggle inline location requests (https://core.telegram.org/bots/inline#location-based-results)</a:t>
            </a:r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setinlinefeedback</a:t>
            </a:r>
            <a:r>
              <a:rPr lang="en-US" altLang="ko-KR" dirty="0" smtClean="0"/>
              <a:t> - change inline feedback (https://core.telegram.org/bots/inline#collecting-feedback) settings</a:t>
            </a:r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setjoingroups</a:t>
            </a:r>
            <a:r>
              <a:rPr lang="en-US" altLang="ko-KR" dirty="0" smtClean="0"/>
              <a:t> - can your </a:t>
            </a:r>
            <a:r>
              <a:rPr lang="en-US" altLang="ko-KR" dirty="0" err="1" smtClean="0"/>
              <a:t>bot</a:t>
            </a:r>
            <a:r>
              <a:rPr lang="en-US" altLang="ko-KR" dirty="0" smtClean="0"/>
              <a:t> be added to groups?</a:t>
            </a:r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setprivacy</a:t>
            </a:r>
            <a:r>
              <a:rPr lang="en-US" altLang="ko-KR" dirty="0" smtClean="0"/>
              <a:t> - toggle privacy mode (https://core.telegram.org/bots#privacy-mode) in groups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Games</a:t>
            </a:r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mygames</a:t>
            </a:r>
            <a:r>
              <a:rPr lang="en-US" altLang="ko-KR" dirty="0" smtClean="0"/>
              <a:t> - edit your games (https://core.telegram.org/bots/games) [beta]</a:t>
            </a:r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newgame</a:t>
            </a:r>
            <a:r>
              <a:rPr lang="en-US" altLang="ko-KR" dirty="0" smtClean="0"/>
              <a:t> - create a new game (https://core.telegram.org/bots/games)</a:t>
            </a:r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listgames</a:t>
            </a:r>
            <a:r>
              <a:rPr lang="en-US" altLang="ko-KR" dirty="0" smtClean="0"/>
              <a:t> - get a list of your games</a:t>
            </a:r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editgame</a:t>
            </a:r>
            <a:r>
              <a:rPr lang="en-US" altLang="ko-KR" dirty="0" smtClean="0"/>
              <a:t> - edit a game</a:t>
            </a:r>
          </a:p>
          <a:p>
            <a:pPr>
              <a:buNone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deletegame</a:t>
            </a:r>
            <a:r>
              <a:rPr lang="en-US" altLang="ko-KR" dirty="0" smtClean="0"/>
              <a:t> - delete an existing game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32500" lnSpcReduction="20000"/>
          </a:bodyPr>
          <a:lstStyle/>
          <a:p>
            <a:r>
              <a:rPr lang="ko-KR" altLang="en-US" dirty="0" smtClean="0"/>
              <a:t>서 정식</a:t>
            </a:r>
            <a:r>
              <a:rPr lang="en-US" altLang="ko-KR" dirty="0" smtClean="0"/>
              <a:t>, [03.08.19 12:43]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newbot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BotFather</a:t>
            </a:r>
            <a:r>
              <a:rPr lang="en-US" altLang="ko-KR" dirty="0" smtClean="0"/>
              <a:t>, [03.08.19 12:43]</a:t>
            </a:r>
          </a:p>
          <a:p>
            <a:r>
              <a:rPr lang="en-US" altLang="ko-KR" dirty="0" smtClean="0"/>
              <a:t>Alright, a new bot. How are we going to call it? Please choose a name for your bot.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BotFather</a:t>
            </a:r>
            <a:r>
              <a:rPr lang="en-US" altLang="ko-KR" dirty="0" smtClean="0"/>
              <a:t>, [03.08.19 12:44]</a:t>
            </a:r>
          </a:p>
          <a:p>
            <a:r>
              <a:rPr lang="en-US" altLang="ko-KR" dirty="0" smtClean="0"/>
              <a:t>Good. Now let's choose a username for your bot. It must end in `</a:t>
            </a:r>
            <a:r>
              <a:rPr lang="en-US" altLang="ko-KR" dirty="0" err="1" smtClean="0"/>
              <a:t>bot</a:t>
            </a:r>
            <a:r>
              <a:rPr lang="en-US" altLang="ko-KR" dirty="0" smtClean="0"/>
              <a:t>`. Like this, for example: </a:t>
            </a:r>
            <a:r>
              <a:rPr lang="en-US" altLang="ko-KR" dirty="0" err="1" smtClean="0"/>
              <a:t>TetrisBot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tetris_bot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 정식</a:t>
            </a:r>
            <a:r>
              <a:rPr lang="en-US" altLang="ko-KR" dirty="0" smtClean="0"/>
              <a:t>, [03.08.19 12:44]</a:t>
            </a:r>
          </a:p>
          <a:p>
            <a:r>
              <a:rPr lang="ko-KR" altLang="en-US" dirty="0" err="1" smtClean="0"/>
              <a:t>서정식봇테스트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err="1" smtClean="0"/>
              <a:t>BotFather</a:t>
            </a:r>
            <a:r>
              <a:rPr lang="en-US" altLang="ko-KR" dirty="0" smtClean="0"/>
              <a:t>, [03.08.19 12:46]</a:t>
            </a:r>
          </a:p>
          <a:p>
            <a:r>
              <a:rPr lang="en-US" altLang="ko-KR" dirty="0" smtClean="0"/>
              <a:t>Sorry, this username is already taken. Please try something different.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 정식</a:t>
            </a:r>
            <a:r>
              <a:rPr lang="en-US" altLang="ko-KR" dirty="0" smtClean="0"/>
              <a:t>, [03.08.19 12:46]</a:t>
            </a:r>
          </a:p>
          <a:p>
            <a:r>
              <a:rPr lang="en-US" altLang="ko-KR" dirty="0" err="1" smtClean="0"/>
              <a:t>codeSmith_bot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 정식</a:t>
            </a:r>
            <a:r>
              <a:rPr lang="en-US" altLang="ko-KR" dirty="0" smtClean="0"/>
              <a:t>, [03.08.19 12:50]</a:t>
            </a:r>
          </a:p>
          <a:p>
            <a:r>
              <a:rPr lang="en-US" altLang="ko-KR" dirty="0" err="1" smtClean="0"/>
              <a:t>seojs_bot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BotFather</a:t>
            </a:r>
            <a:r>
              <a:rPr lang="en-US" altLang="ko-KR" dirty="0" smtClean="0"/>
              <a:t>, [03.08.19 12:50]</a:t>
            </a:r>
          </a:p>
          <a:p>
            <a:r>
              <a:rPr lang="en-US" altLang="ko-KR" dirty="0" smtClean="0"/>
              <a:t>Done! Congratulations on your new bot. You will find it at </a:t>
            </a:r>
            <a:r>
              <a:rPr lang="en-US" altLang="ko-KR" dirty="0" err="1" smtClean="0"/>
              <a:t>t.me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seojs_bot</a:t>
            </a:r>
            <a:r>
              <a:rPr lang="en-US" altLang="ko-KR" dirty="0" smtClean="0"/>
              <a:t>. You can now add a description, about section and profile picture for your </a:t>
            </a:r>
            <a:r>
              <a:rPr lang="en-US" altLang="ko-KR" dirty="0" err="1" smtClean="0"/>
              <a:t>bot</a:t>
            </a:r>
            <a:r>
              <a:rPr lang="en-US" altLang="ko-KR" dirty="0" smtClean="0"/>
              <a:t>, see /help for a list of commands. By the way, when you've finished creating your cool </a:t>
            </a:r>
            <a:r>
              <a:rPr lang="en-US" altLang="ko-KR" dirty="0" err="1" smtClean="0"/>
              <a:t>bot</a:t>
            </a:r>
            <a:r>
              <a:rPr lang="en-US" altLang="ko-KR" dirty="0" smtClean="0"/>
              <a:t>, ping our </a:t>
            </a:r>
            <a:r>
              <a:rPr lang="en-US" altLang="ko-KR" dirty="0" err="1" smtClean="0"/>
              <a:t>Bot</a:t>
            </a:r>
            <a:r>
              <a:rPr lang="en-US" altLang="ko-KR" dirty="0" smtClean="0"/>
              <a:t> Support if you want a better username for it. Just make sure the </a:t>
            </a:r>
            <a:r>
              <a:rPr lang="en-US" altLang="ko-KR" dirty="0" err="1" smtClean="0"/>
              <a:t>bot</a:t>
            </a:r>
            <a:r>
              <a:rPr lang="en-US" altLang="ko-KR" dirty="0" smtClean="0"/>
              <a:t> is fully operational before you do this.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Use this token to access the HTTP API:</a:t>
            </a:r>
          </a:p>
          <a:p>
            <a:r>
              <a:rPr lang="en-US" altLang="ko-KR" dirty="0" smtClean="0"/>
              <a:t>982668519:AAGz0lvnGgPdKufSPO3Rr4up13EMj2UYEos</a:t>
            </a:r>
          </a:p>
          <a:p>
            <a:r>
              <a:rPr lang="en-US" altLang="ko-KR" dirty="0" smtClean="0"/>
              <a:t>Keep your token secure and store it safely, it can be used by anyone to control your bot.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a description of the </a:t>
            </a:r>
            <a:r>
              <a:rPr lang="en-US" altLang="ko-KR" dirty="0" err="1" smtClean="0"/>
              <a:t>Bot</a:t>
            </a:r>
            <a:r>
              <a:rPr lang="en-US" altLang="ko-KR" dirty="0" smtClean="0"/>
              <a:t> API, see this page: https://core.telegram.org/bots/api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hlinkClick r:id="rId2"/>
              </a:rPr>
              <a:t>https://core.telegram.org/bots/api</a:t>
            </a:r>
            <a:r>
              <a:rPr lang="en-US" altLang="ko-KR" dirty="0" smtClean="0"/>
              <a:t> </a:t>
            </a:r>
          </a:p>
          <a:p>
            <a:r>
              <a:rPr lang="en-US" altLang="ko-KR" b="1" dirty="0"/>
              <a:t>Making requests</a:t>
            </a:r>
          </a:p>
          <a:p>
            <a:r>
              <a:rPr lang="en-US" altLang="ko-KR" dirty="0"/>
              <a:t>All queries to the Telegram </a:t>
            </a:r>
            <a:r>
              <a:rPr lang="en-US" altLang="ko-KR" dirty="0" err="1"/>
              <a:t>Bot</a:t>
            </a:r>
            <a:r>
              <a:rPr lang="en-US" altLang="ko-KR" dirty="0"/>
              <a:t> API must be served over HTTPS and need to be presented in this form: https://api.telegram.org/bot&lt;token&gt;/METHOD_NAME. Like this for example:</a:t>
            </a:r>
          </a:p>
          <a:p>
            <a:r>
              <a:rPr lang="en-US" altLang="ko-KR" dirty="0" smtClean="0"/>
              <a:t>https://api.telegram.org/bot123456:ABC-DEF1234ghIkl-zyx57W2v1u123ew11/getMe</a:t>
            </a:r>
            <a:r>
              <a:rPr lang="en-US" altLang="ko-KR" dirty="0"/>
              <a:t> We support </a:t>
            </a:r>
            <a:r>
              <a:rPr lang="en-US" altLang="ko-KR" b="1" dirty="0"/>
              <a:t>GET</a:t>
            </a:r>
            <a:r>
              <a:rPr lang="en-US" altLang="ko-KR" dirty="0"/>
              <a:t> and </a:t>
            </a:r>
            <a:r>
              <a:rPr lang="en-US" altLang="ko-KR" b="1" dirty="0"/>
              <a:t>POST</a:t>
            </a:r>
            <a:r>
              <a:rPr lang="en-US" altLang="ko-KR" dirty="0"/>
              <a:t> HTTP methods. We support four ways of passing parameters in </a:t>
            </a:r>
            <a:r>
              <a:rPr lang="en-US" altLang="ko-KR" dirty="0" err="1"/>
              <a:t>Bot</a:t>
            </a:r>
            <a:r>
              <a:rPr lang="en-US" altLang="ko-KR" dirty="0"/>
              <a:t> API requests: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https://api.telegram.org/bot982668519:AAGz0lvnGgPdKufSPO3Rr4up13EMj2UYEos/getme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https://api.telegram.org/bot982668519:AAGz0lvnGgPdKufSPO3Rr4up13EMj2UYEos/getupdates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https://api.telegram.org/bot982668519:AAGz0lvnGgPdKufSPO3Rr4up13EMj2UYEos/getupdates?offset=815887564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https://www.python.org/downloads/release/python-374/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3000"/>
          </a:blip>
          <a:srcRect/>
          <a:stretch>
            <a:fillRect/>
          </a:stretch>
        </p:blipFill>
        <p:spPr bwMode="auto">
          <a:xfrm>
            <a:off x="1259632" y="1124744"/>
            <a:ext cx="6984776" cy="449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13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332657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5805264"/>
            <a:ext cx="6400800" cy="792088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웹크롤링의</a:t>
            </a:r>
            <a:r>
              <a:rPr lang="ko-KR" altLang="en-US" sz="2000" dirty="0" smtClean="0"/>
              <a:t> 여정 </a:t>
            </a:r>
            <a:r>
              <a:rPr lang="en-US" altLang="ko-KR" sz="2000" dirty="0" smtClean="0"/>
              <a:t>- 1 </a:t>
            </a:r>
            <a:r>
              <a:rPr lang="ko-KR" altLang="en-US" sz="2000" dirty="0" smtClean="0"/>
              <a:t>파일 </a:t>
            </a:r>
            <a:r>
              <a:rPr lang="ko-KR" altLang="en-US" sz="2000" dirty="0" smtClean="0"/>
              <a:t>다루기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3"/>
              </a:rPr>
              <a:t>https://youtu.be/ApWwrlxOUY8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557</Words>
  <Application>Microsoft Office PowerPoint</Application>
  <PresentationFormat>화면 슬라이드 쇼(4:3)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텔레그램</vt:lpstr>
      <vt:lpstr>Botfather 검색하여 시작</vt:lpstr>
      <vt:lpstr>슬라이드 3</vt:lpstr>
      <vt:lpstr>슬라이드 4</vt:lpstr>
      <vt:lpstr>슬라이드 5</vt:lpstr>
      <vt:lpstr>슬라이드 6</vt:lpstr>
      <vt:lpstr>PYTHON</vt:lpstr>
      <vt:lpstr>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텔레그램</dc:title>
  <dc:creator>Windows 사용자</dc:creator>
  <cp:lastModifiedBy>Windows 사용자</cp:lastModifiedBy>
  <cp:revision>103</cp:revision>
  <dcterms:created xsi:type="dcterms:W3CDTF">2019-08-03T03:30:22Z</dcterms:created>
  <dcterms:modified xsi:type="dcterms:W3CDTF">2019-08-04T05:53:16Z</dcterms:modified>
</cp:coreProperties>
</file>