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1" r:id="rId3"/>
    <p:sldId id="262" r:id="rId4"/>
    <p:sldId id="260" r:id="rId5"/>
    <p:sldId id="265" r:id="rId6"/>
    <p:sldId id="280" r:id="rId7"/>
    <p:sldId id="263" r:id="rId8"/>
    <p:sldId id="266" r:id="rId9"/>
    <p:sldId id="275" r:id="rId10"/>
    <p:sldId id="276" r:id="rId11"/>
    <p:sldId id="277" r:id="rId12"/>
    <p:sldId id="264" r:id="rId13"/>
    <p:sldId id="268" r:id="rId14"/>
    <p:sldId id="269" r:id="rId15"/>
    <p:sldId id="256" r:id="rId16"/>
    <p:sldId id="267" r:id="rId17"/>
    <p:sldId id="270" r:id="rId18"/>
    <p:sldId id="271" r:id="rId19"/>
    <p:sldId id="272" r:id="rId20"/>
    <p:sldId id="273" r:id="rId21"/>
    <p:sldId id="274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C75775F9-5E5D-474C-B52D-B6E457D246CB}">
          <p14:sldIdLst>
            <p14:sldId id="259"/>
            <p14:sldId id="281"/>
            <p14:sldId id="262"/>
            <p14:sldId id="260"/>
            <p14:sldId id="265"/>
            <p14:sldId id="280"/>
            <p14:sldId id="263"/>
            <p14:sldId id="266"/>
          </p14:sldIdLst>
        </p14:section>
        <p14:section name="Project Paper" id="{F5D0E9EA-AF90-4002-8478-C5C49D81B2AD}">
          <p14:sldIdLst>
            <p14:sldId id="275"/>
            <p14:sldId id="276"/>
            <p14:sldId id="277"/>
          </p14:sldIdLst>
        </p14:section>
        <p14:section name="Project DOIT" id="{3C18B8F9-F68D-4106-A58D-DD99465529D4}">
          <p14:sldIdLst>
            <p14:sldId id="264"/>
            <p14:sldId id="268"/>
            <p14:sldId id="269"/>
          </p14:sldIdLst>
        </p14:section>
        <p14:section name="ETC" id="{9DA0CA79-900B-4D67-BC84-F898C65AC128}">
          <p14:sldIdLst>
            <p14:sldId id="256"/>
            <p14:sldId id="267"/>
            <p14:sldId id="270"/>
            <p14:sldId id="271"/>
            <p14:sldId id="272"/>
            <p14:sldId id="273"/>
            <p14:sldId id="274"/>
          </p14:sldIdLst>
        </p14:section>
        <p14:section name="OpenSources" id="{8B765A8E-469D-47FF-86DC-86A265ABA576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EFFE"/>
    <a:srgbClr val="2B2E3A"/>
    <a:srgbClr val="658D9A"/>
    <a:srgbClr val="FFFFFF"/>
    <a:srgbClr val="7E9EF6"/>
    <a:srgbClr val="C2D1EE"/>
    <a:srgbClr val="3366FF"/>
    <a:srgbClr val="FF7C80"/>
    <a:srgbClr val="BB75E4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9875D-8002-4A2A-8F40-2813AFACB2DE}" v="3" dt="2022-07-13T16:55:55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서현" userId="81ecbf21-08c2-46d6-a47e-61844c772c05" providerId="ADAL" clId="{3EEF2309-698C-4D4C-AEA2-53BF385C6D0A}"/>
    <pc:docChg chg="undo custSel addSld modSld">
      <pc:chgData name="이서현" userId="81ecbf21-08c2-46d6-a47e-61844c772c05" providerId="ADAL" clId="{3EEF2309-698C-4D4C-AEA2-53BF385C6D0A}" dt="2020-10-25T08:58:55.223" v="834" actId="20577"/>
      <pc:docMkLst>
        <pc:docMk/>
      </pc:docMkLst>
      <pc:sldChg chg="addSp delSp modSp new mod">
        <pc:chgData name="이서현" userId="81ecbf21-08c2-46d6-a47e-61844c772c05" providerId="ADAL" clId="{3EEF2309-698C-4D4C-AEA2-53BF385C6D0A}" dt="2020-10-12T04:33:35.743" v="810" actId="692"/>
        <pc:sldMkLst>
          <pc:docMk/>
          <pc:sldMk cId="1613061633" sldId="275"/>
        </pc:sldMkLst>
        <pc:spChg chg="add del mod">
          <ac:chgData name="이서현" userId="81ecbf21-08c2-46d6-a47e-61844c772c05" providerId="ADAL" clId="{3EEF2309-698C-4D4C-AEA2-53BF385C6D0A}" dt="2020-10-12T03:41:42.946" v="149" actId="478"/>
          <ac:spMkLst>
            <pc:docMk/>
            <pc:sldMk cId="1613061633" sldId="275"/>
            <ac:spMk id="4" creationId="{5B8A91F3-3325-47ED-967E-A6A173FC4338}"/>
          </ac:spMkLst>
        </pc:spChg>
        <pc:spChg chg="add del">
          <ac:chgData name="이서현" userId="81ecbf21-08c2-46d6-a47e-61844c772c05" providerId="ADAL" clId="{3EEF2309-698C-4D4C-AEA2-53BF385C6D0A}" dt="2020-10-12T03:37:33.122" v="30" actId="22"/>
          <ac:spMkLst>
            <pc:docMk/>
            <pc:sldMk cId="1613061633" sldId="275"/>
            <ac:spMk id="6" creationId="{97B769D8-BFEB-471E-B6D2-3BBE59055B2E}"/>
          </ac:spMkLst>
        </pc:spChg>
        <pc:spChg chg="add mod">
          <ac:chgData name="이서현" userId="81ecbf21-08c2-46d6-a47e-61844c772c05" providerId="ADAL" clId="{3EEF2309-698C-4D4C-AEA2-53BF385C6D0A}" dt="2020-10-12T04:32:08.265" v="798" actId="207"/>
          <ac:spMkLst>
            <pc:docMk/>
            <pc:sldMk cId="1613061633" sldId="275"/>
            <ac:spMk id="36" creationId="{54A3A238-E02D-447A-B702-68A4CAAE44F1}"/>
          </ac:spMkLst>
        </pc:spChg>
        <pc:grpChg chg="add del mod">
          <ac:chgData name="이서현" userId="81ecbf21-08c2-46d6-a47e-61844c772c05" providerId="ADAL" clId="{3EEF2309-698C-4D4C-AEA2-53BF385C6D0A}" dt="2020-10-12T03:41:54.011" v="152" actId="165"/>
          <ac:grpSpMkLst>
            <pc:docMk/>
            <pc:sldMk cId="1613061633" sldId="275"/>
            <ac:grpSpMk id="14" creationId="{080A7330-FC57-42B4-8070-366478CD1BE8}"/>
          </ac:grpSpMkLst>
        </pc:grpChg>
        <pc:grpChg chg="add del mod">
          <ac:chgData name="이서현" userId="81ecbf21-08c2-46d6-a47e-61844c772c05" providerId="ADAL" clId="{3EEF2309-698C-4D4C-AEA2-53BF385C6D0A}" dt="2020-10-12T03:58:43.270" v="223" actId="165"/>
          <ac:grpSpMkLst>
            <pc:docMk/>
            <pc:sldMk cId="1613061633" sldId="275"/>
            <ac:grpSpMk id="37" creationId="{1FD60EBD-5D1C-4483-BEC8-BDF2F59F66CF}"/>
          </ac:grpSpMkLst>
        </pc:grpChg>
        <pc:grpChg chg="add mod">
          <ac:chgData name="이서현" userId="81ecbf21-08c2-46d6-a47e-61844c772c05" providerId="ADAL" clId="{3EEF2309-698C-4D4C-AEA2-53BF385C6D0A}" dt="2020-10-12T04:07:29.141" v="564" actId="14100"/>
          <ac:grpSpMkLst>
            <pc:docMk/>
            <pc:sldMk cId="1613061633" sldId="275"/>
            <ac:grpSpMk id="41" creationId="{006EE518-E429-49B5-ABF2-2CA837966D68}"/>
          </ac:grpSpMkLst>
        </pc:grpChg>
        <pc:grpChg chg="add mod">
          <ac:chgData name="이서현" userId="81ecbf21-08c2-46d6-a47e-61844c772c05" providerId="ADAL" clId="{3EEF2309-698C-4D4C-AEA2-53BF385C6D0A}" dt="2020-10-12T04:07:44.882" v="567" actId="12789"/>
          <ac:grpSpMkLst>
            <pc:docMk/>
            <pc:sldMk cId="1613061633" sldId="275"/>
            <ac:grpSpMk id="42" creationId="{9D4377E6-EE30-45AD-9FD3-EC95584B647B}"/>
          </ac:grpSpMkLst>
        </pc:grpChg>
        <pc:picChg chg="add del mod">
          <ac:chgData name="이서현" userId="81ecbf21-08c2-46d6-a47e-61844c772c05" providerId="ADAL" clId="{3EEF2309-698C-4D4C-AEA2-53BF385C6D0A}" dt="2020-10-12T03:37:40.445" v="33" actId="478"/>
          <ac:picMkLst>
            <pc:docMk/>
            <pc:sldMk cId="1613061633" sldId="275"/>
            <ac:picMk id="8" creationId="{84FFF808-0E55-4EFC-BD0D-077880836F2B}"/>
          </ac:picMkLst>
        </pc:picChg>
        <pc:cxnChg chg="add mod topLvl">
          <ac:chgData name="이서현" userId="81ecbf21-08c2-46d6-a47e-61844c772c05" providerId="ADAL" clId="{3EEF2309-698C-4D4C-AEA2-53BF385C6D0A}" dt="2020-10-12T04:33:12.438" v="804" actId="692"/>
          <ac:cxnSpMkLst>
            <pc:docMk/>
            <pc:sldMk cId="1613061633" sldId="275"/>
            <ac:cxnSpMk id="3" creationId="{E45D2D1B-8E05-40E9-8B16-84FF48D80C5A}"/>
          </ac:cxnSpMkLst>
        </pc:cxnChg>
        <pc:cxnChg chg="add mod topLvl">
          <ac:chgData name="이서현" userId="81ecbf21-08c2-46d6-a47e-61844c772c05" providerId="ADAL" clId="{3EEF2309-698C-4D4C-AEA2-53BF385C6D0A}" dt="2020-10-12T04:33:17.733" v="805" actId="692"/>
          <ac:cxnSpMkLst>
            <pc:docMk/>
            <pc:sldMk cId="1613061633" sldId="275"/>
            <ac:cxnSpMk id="9" creationId="{472544A3-EFEA-4906-A9AB-FB00694115B4}"/>
          </ac:cxnSpMkLst>
        </pc:cxnChg>
        <pc:cxnChg chg="add del mod topLvl">
          <ac:chgData name="이서현" userId="81ecbf21-08c2-46d6-a47e-61844c772c05" providerId="ADAL" clId="{3EEF2309-698C-4D4C-AEA2-53BF385C6D0A}" dt="2020-10-12T03:41:58.964" v="154" actId="478"/>
          <ac:cxnSpMkLst>
            <pc:docMk/>
            <pc:sldMk cId="1613061633" sldId="275"/>
            <ac:cxnSpMk id="10" creationId="{F390E3C5-D7EC-446F-B88A-30694544A6F5}"/>
          </ac:cxnSpMkLst>
        </pc:cxnChg>
        <pc:cxnChg chg="add mod topLvl">
          <ac:chgData name="이서현" userId="81ecbf21-08c2-46d6-a47e-61844c772c05" providerId="ADAL" clId="{3EEF2309-698C-4D4C-AEA2-53BF385C6D0A}" dt="2020-10-12T04:33:01.159" v="801" actId="692"/>
          <ac:cxnSpMkLst>
            <pc:docMk/>
            <pc:sldMk cId="1613061633" sldId="275"/>
            <ac:cxnSpMk id="11" creationId="{6E78E35A-807B-4C9D-99F6-8D982AF852DD}"/>
          </ac:cxnSpMkLst>
        </pc:cxnChg>
        <pc:cxnChg chg="add mod topLvl">
          <ac:chgData name="이서현" userId="81ecbf21-08c2-46d6-a47e-61844c772c05" providerId="ADAL" clId="{3EEF2309-698C-4D4C-AEA2-53BF385C6D0A}" dt="2020-10-12T04:33:05.445" v="802" actId="692"/>
          <ac:cxnSpMkLst>
            <pc:docMk/>
            <pc:sldMk cId="1613061633" sldId="275"/>
            <ac:cxnSpMk id="12" creationId="{F306BD6C-47B7-4AA9-BB11-02CCB284A8ED}"/>
          </ac:cxnSpMkLst>
        </pc:cxnChg>
        <pc:cxnChg chg="add mod topLvl">
          <ac:chgData name="이서현" userId="81ecbf21-08c2-46d6-a47e-61844c772c05" providerId="ADAL" clId="{3EEF2309-698C-4D4C-AEA2-53BF385C6D0A}" dt="2020-10-12T04:33:22.999" v="806" actId="692"/>
          <ac:cxnSpMkLst>
            <pc:docMk/>
            <pc:sldMk cId="1613061633" sldId="275"/>
            <ac:cxnSpMk id="15" creationId="{B82E264B-649A-44DD-9978-078FD9E55E5E}"/>
          </ac:cxnSpMkLst>
        </pc:cxnChg>
        <pc:cxnChg chg="add mod topLvl">
          <ac:chgData name="이서현" userId="81ecbf21-08c2-46d6-a47e-61844c772c05" providerId="ADAL" clId="{3EEF2309-698C-4D4C-AEA2-53BF385C6D0A}" dt="2020-10-12T04:33:28.627" v="807" actId="692"/>
          <ac:cxnSpMkLst>
            <pc:docMk/>
            <pc:sldMk cId="1613061633" sldId="275"/>
            <ac:cxnSpMk id="17" creationId="{455E5FD3-0861-4F63-A0D2-E013DD7F0410}"/>
          </ac:cxnSpMkLst>
        </pc:cxnChg>
        <pc:cxnChg chg="add mod topLvl">
          <ac:chgData name="이서현" userId="81ecbf21-08c2-46d6-a47e-61844c772c05" providerId="ADAL" clId="{3EEF2309-698C-4D4C-AEA2-53BF385C6D0A}" dt="2020-10-12T04:33:35.743" v="810" actId="692"/>
          <ac:cxnSpMkLst>
            <pc:docMk/>
            <pc:sldMk cId="1613061633" sldId="275"/>
            <ac:cxnSpMk id="23" creationId="{E2A70247-B0C6-4E74-AD17-42BA154FD26F}"/>
          </ac:cxnSpMkLst>
        </pc:cxnChg>
      </pc:sldChg>
      <pc:sldChg chg="addSp delSp modSp add mod">
        <pc:chgData name="이서현" userId="81ecbf21-08c2-46d6-a47e-61844c772c05" providerId="ADAL" clId="{3EEF2309-698C-4D4C-AEA2-53BF385C6D0A}" dt="2020-10-25T08:58:55.223" v="834" actId="20577"/>
        <pc:sldMkLst>
          <pc:docMk/>
          <pc:sldMk cId="1557496419" sldId="276"/>
        </pc:sldMkLst>
        <pc:spChg chg="mod topLvl">
          <ac:chgData name="이서현" userId="81ecbf21-08c2-46d6-a47e-61844c772c05" providerId="ADAL" clId="{3EEF2309-698C-4D4C-AEA2-53BF385C6D0A}" dt="2020-10-25T08:58:55.223" v="834" actId="20577"/>
          <ac:spMkLst>
            <pc:docMk/>
            <pc:sldMk cId="1557496419" sldId="276"/>
            <ac:spMk id="36" creationId="{54A3A238-E02D-447A-B702-68A4CAAE44F1}"/>
          </ac:spMkLst>
        </pc:spChg>
        <pc:grpChg chg="del topLvl">
          <ac:chgData name="이서현" userId="81ecbf21-08c2-46d6-a47e-61844c772c05" providerId="ADAL" clId="{3EEF2309-698C-4D4C-AEA2-53BF385C6D0A}" dt="2020-10-25T08:58:09.425" v="813" actId="165"/>
          <ac:grpSpMkLst>
            <pc:docMk/>
            <pc:sldMk cId="1557496419" sldId="276"/>
            <ac:grpSpMk id="41" creationId="{006EE518-E429-49B5-ABF2-2CA837966D68}"/>
          </ac:grpSpMkLst>
        </pc:grpChg>
        <pc:grpChg chg="del">
          <ac:chgData name="이서현" userId="81ecbf21-08c2-46d6-a47e-61844c772c05" providerId="ADAL" clId="{3EEF2309-698C-4D4C-AEA2-53BF385C6D0A}" dt="2020-10-25T08:58:05.146" v="812" actId="165"/>
          <ac:grpSpMkLst>
            <pc:docMk/>
            <pc:sldMk cId="1557496419" sldId="276"/>
            <ac:grpSpMk id="42" creationId="{9D4377E6-EE30-45AD-9FD3-EC95584B647B}"/>
          </ac:grpSpMkLst>
        </pc:grpChg>
        <pc:cxnChg chg="mod topLvl">
          <ac:chgData name="이서현" userId="81ecbf21-08c2-46d6-a47e-61844c772c05" providerId="ADAL" clId="{3EEF2309-698C-4D4C-AEA2-53BF385C6D0A}" dt="2020-10-25T08:58:15.319" v="817" actId="14100"/>
          <ac:cxnSpMkLst>
            <pc:docMk/>
            <pc:sldMk cId="1557496419" sldId="276"/>
            <ac:cxnSpMk id="3" creationId="{E45D2D1B-8E05-40E9-8B16-84FF48D80C5A}"/>
          </ac:cxnSpMkLst>
        </pc:cxnChg>
        <pc:cxnChg chg="topLvl">
          <ac:chgData name="이서현" userId="81ecbf21-08c2-46d6-a47e-61844c772c05" providerId="ADAL" clId="{3EEF2309-698C-4D4C-AEA2-53BF385C6D0A}" dt="2020-10-25T08:58:09.425" v="813" actId="165"/>
          <ac:cxnSpMkLst>
            <pc:docMk/>
            <pc:sldMk cId="1557496419" sldId="276"/>
            <ac:cxnSpMk id="9" creationId="{472544A3-EFEA-4906-A9AB-FB00694115B4}"/>
          </ac:cxnSpMkLst>
        </pc:cxnChg>
        <pc:cxnChg chg="topLvl">
          <ac:chgData name="이서현" userId="81ecbf21-08c2-46d6-a47e-61844c772c05" providerId="ADAL" clId="{3EEF2309-698C-4D4C-AEA2-53BF385C6D0A}" dt="2020-10-25T08:58:09.425" v="813" actId="165"/>
          <ac:cxnSpMkLst>
            <pc:docMk/>
            <pc:sldMk cId="1557496419" sldId="276"/>
            <ac:cxnSpMk id="11" creationId="{6E78E35A-807B-4C9D-99F6-8D982AF852DD}"/>
          </ac:cxnSpMkLst>
        </pc:cxnChg>
        <pc:cxnChg chg="topLvl">
          <ac:chgData name="이서현" userId="81ecbf21-08c2-46d6-a47e-61844c772c05" providerId="ADAL" clId="{3EEF2309-698C-4D4C-AEA2-53BF385C6D0A}" dt="2020-10-25T08:58:09.425" v="813" actId="165"/>
          <ac:cxnSpMkLst>
            <pc:docMk/>
            <pc:sldMk cId="1557496419" sldId="276"/>
            <ac:cxnSpMk id="12" creationId="{F306BD6C-47B7-4AA9-BB11-02CCB284A8ED}"/>
          </ac:cxnSpMkLst>
        </pc:cxnChg>
        <pc:cxnChg chg="add mod">
          <ac:chgData name="이서현" userId="81ecbf21-08c2-46d6-a47e-61844c772c05" providerId="ADAL" clId="{3EEF2309-698C-4D4C-AEA2-53BF385C6D0A}" dt="2020-10-25T08:58:30.984" v="820" actId="1076"/>
          <ac:cxnSpMkLst>
            <pc:docMk/>
            <pc:sldMk cId="1557496419" sldId="276"/>
            <ac:cxnSpMk id="13" creationId="{B91D6107-5128-4B37-891D-A61462D2F5F5}"/>
          </ac:cxnSpMkLst>
        </pc:cxnChg>
        <pc:cxnChg chg="del topLvl">
          <ac:chgData name="이서현" userId="81ecbf21-08c2-46d6-a47e-61844c772c05" providerId="ADAL" clId="{3EEF2309-698C-4D4C-AEA2-53BF385C6D0A}" dt="2020-10-25T08:58:11.263" v="814" actId="478"/>
          <ac:cxnSpMkLst>
            <pc:docMk/>
            <pc:sldMk cId="1557496419" sldId="276"/>
            <ac:cxnSpMk id="15" creationId="{B82E264B-649A-44DD-9978-078FD9E55E5E}"/>
          </ac:cxnSpMkLst>
        </pc:cxnChg>
        <pc:cxnChg chg="del topLvl">
          <ac:chgData name="이서현" userId="81ecbf21-08c2-46d6-a47e-61844c772c05" providerId="ADAL" clId="{3EEF2309-698C-4D4C-AEA2-53BF385C6D0A}" dt="2020-10-25T08:58:12.814" v="816" actId="478"/>
          <ac:cxnSpMkLst>
            <pc:docMk/>
            <pc:sldMk cId="1557496419" sldId="276"/>
            <ac:cxnSpMk id="17" creationId="{455E5FD3-0861-4F63-A0D2-E013DD7F0410}"/>
          </ac:cxnSpMkLst>
        </pc:cxnChg>
        <pc:cxnChg chg="del topLvl">
          <ac:chgData name="이서현" userId="81ecbf21-08c2-46d6-a47e-61844c772c05" providerId="ADAL" clId="{3EEF2309-698C-4D4C-AEA2-53BF385C6D0A}" dt="2020-10-25T08:58:12.167" v="815" actId="478"/>
          <ac:cxnSpMkLst>
            <pc:docMk/>
            <pc:sldMk cId="1557496419" sldId="276"/>
            <ac:cxnSpMk id="23" creationId="{E2A70247-B0C6-4E74-AD17-42BA154FD26F}"/>
          </ac:cxnSpMkLst>
        </pc:cxnChg>
      </pc:sldChg>
    </pc:docChg>
  </pc:docChgLst>
  <pc:docChgLst>
    <pc:chgData name="04seohyun@o365.ice.go.kr" userId="81ecbf21-08c2-46d6-a47e-61844c772c05" providerId="ADAL" clId="{5C6C523A-E74B-4C3E-9F87-DAA1C5CC83C2}"/>
    <pc:docChg chg="addSld modSld modSection">
      <pc:chgData name="04seohyun@o365.ice.go.kr" userId="81ecbf21-08c2-46d6-a47e-61844c772c05" providerId="ADAL" clId="{5C6C523A-E74B-4C3E-9F87-DAA1C5CC83C2}" dt="2021-08-07T09:41:14.125" v="30" actId="2711"/>
      <pc:docMkLst>
        <pc:docMk/>
      </pc:docMkLst>
      <pc:sldChg chg="modSp add mod">
        <pc:chgData name="04seohyun@o365.ice.go.kr" userId="81ecbf21-08c2-46d6-a47e-61844c772c05" providerId="ADAL" clId="{5C6C523A-E74B-4C3E-9F87-DAA1C5CC83C2}" dt="2021-08-07T09:41:14.125" v="30" actId="2711"/>
        <pc:sldMkLst>
          <pc:docMk/>
          <pc:sldMk cId="312457447" sldId="280"/>
        </pc:sldMkLst>
        <pc:spChg chg="mod">
          <ac:chgData name="04seohyun@o365.ice.go.kr" userId="81ecbf21-08c2-46d6-a47e-61844c772c05" providerId="ADAL" clId="{5C6C523A-E74B-4C3E-9F87-DAA1C5CC83C2}" dt="2021-08-07T09:41:14.125" v="30" actId="2711"/>
          <ac:spMkLst>
            <pc:docMk/>
            <pc:sldMk cId="312457447" sldId="280"/>
            <ac:spMk id="3" creationId="{7B9BF892-9D30-46FE-8E7A-CFC9688A8EB7}"/>
          </ac:spMkLst>
        </pc:spChg>
        <pc:grpChg chg="mod">
          <ac:chgData name="04seohyun@o365.ice.go.kr" userId="81ecbf21-08c2-46d6-a47e-61844c772c05" providerId="ADAL" clId="{5C6C523A-E74B-4C3E-9F87-DAA1C5CC83C2}" dt="2021-08-07T09:39:48.081" v="29" actId="12789"/>
          <ac:grpSpMkLst>
            <pc:docMk/>
            <pc:sldMk cId="312457447" sldId="280"/>
            <ac:grpSpMk id="2" creationId="{7E19EBAE-6F78-4DFA-9098-AB9DC60DB11D}"/>
          </ac:grpSpMkLst>
        </pc:grpChg>
      </pc:sldChg>
    </pc:docChg>
  </pc:docChgLst>
  <pc:docChgLst>
    <pc:chgData name="04seohyun@o365.ice.go.kr" userId="81ecbf21-08c2-46d6-a47e-61844c772c05" providerId="ADAL" clId="{2B4B3141-69B0-4EDA-85A8-C6F78C3CE8AF}"/>
    <pc:docChg chg="undo custSel addSld modSld sldOrd">
      <pc:chgData name="04seohyun@o365.ice.go.kr" userId="81ecbf21-08c2-46d6-a47e-61844c772c05" providerId="ADAL" clId="{2B4B3141-69B0-4EDA-85A8-C6F78C3CE8AF}" dt="2020-08-24T02:20:44.675" v="1795" actId="165"/>
      <pc:docMkLst>
        <pc:docMk/>
      </pc:docMkLst>
      <pc:sldChg chg="modSp mod">
        <pc:chgData name="04seohyun@o365.ice.go.kr" userId="81ecbf21-08c2-46d6-a47e-61844c772c05" providerId="ADAL" clId="{2B4B3141-69B0-4EDA-85A8-C6F78C3CE8AF}" dt="2020-08-01T11:46:23.797" v="460" actId="207"/>
        <pc:sldMkLst>
          <pc:docMk/>
          <pc:sldMk cId="1144306047" sldId="256"/>
        </pc:sldMkLst>
        <pc:spChg chg="mod">
          <ac:chgData name="04seohyun@o365.ice.go.kr" userId="81ecbf21-08c2-46d6-a47e-61844c772c05" providerId="ADAL" clId="{2B4B3141-69B0-4EDA-85A8-C6F78C3CE8AF}" dt="2020-08-01T11:43:07.149" v="105" actId="692"/>
          <ac:spMkLst>
            <pc:docMk/>
            <pc:sldMk cId="1144306047" sldId="256"/>
            <ac:spMk id="5" creationId="{20656F07-E285-4E47-A9AE-685481E99591}"/>
          </ac:spMkLst>
        </pc:spChg>
        <pc:spChg chg="mod">
          <ac:chgData name="04seohyun@o365.ice.go.kr" userId="81ecbf21-08c2-46d6-a47e-61844c772c05" providerId="ADAL" clId="{2B4B3141-69B0-4EDA-85A8-C6F78C3CE8AF}" dt="2020-08-01T11:42:57.634" v="97" actId="692"/>
          <ac:spMkLst>
            <pc:docMk/>
            <pc:sldMk cId="1144306047" sldId="256"/>
            <ac:spMk id="9" creationId="{EFA21571-8BC5-42EB-99A1-FE3EFAD3FF94}"/>
          </ac:spMkLst>
        </pc:spChg>
        <pc:spChg chg="mod">
          <ac:chgData name="04seohyun@o365.ice.go.kr" userId="81ecbf21-08c2-46d6-a47e-61844c772c05" providerId="ADAL" clId="{2B4B3141-69B0-4EDA-85A8-C6F78C3CE8AF}" dt="2020-08-01T11:42:40.598" v="82" actId="207"/>
          <ac:spMkLst>
            <pc:docMk/>
            <pc:sldMk cId="1144306047" sldId="256"/>
            <ac:spMk id="11" creationId="{FF345DEA-B86F-4163-B592-7F56402BDC39}"/>
          </ac:spMkLst>
        </pc:spChg>
        <pc:spChg chg="mod">
          <ac:chgData name="04seohyun@o365.ice.go.kr" userId="81ecbf21-08c2-46d6-a47e-61844c772c05" providerId="ADAL" clId="{2B4B3141-69B0-4EDA-85A8-C6F78C3CE8AF}" dt="2020-08-01T11:46:04.203" v="375" actId="692"/>
          <ac:spMkLst>
            <pc:docMk/>
            <pc:sldMk cId="1144306047" sldId="256"/>
            <ac:spMk id="12" creationId="{DD26F62C-EE1F-4393-8DBE-8D13146CEE3E}"/>
          </ac:spMkLst>
        </pc:spChg>
        <pc:spChg chg="mod">
          <ac:chgData name="04seohyun@o365.ice.go.kr" userId="81ecbf21-08c2-46d6-a47e-61844c772c05" providerId="ADAL" clId="{2B4B3141-69B0-4EDA-85A8-C6F78C3CE8AF}" dt="2020-08-01T11:46:23.797" v="460" actId="207"/>
          <ac:spMkLst>
            <pc:docMk/>
            <pc:sldMk cId="1144306047" sldId="256"/>
            <ac:spMk id="14" creationId="{66A513CF-F2A7-429C-B262-EB5EFF821C8E}"/>
          </ac:spMkLst>
        </pc:spChg>
      </pc:sldChg>
      <pc:sldChg chg="delSp modSp mod">
        <pc:chgData name="04seohyun@o365.ice.go.kr" userId="81ecbf21-08c2-46d6-a47e-61844c772c05" providerId="ADAL" clId="{2B4B3141-69B0-4EDA-85A8-C6F78C3CE8AF}" dt="2020-08-24T02:20:44.675" v="1795" actId="165"/>
        <pc:sldMkLst>
          <pc:docMk/>
          <pc:sldMk cId="3345838314" sldId="259"/>
        </pc:sldMkLst>
        <pc:spChg chg="mod">
          <ac:chgData name="04seohyun@o365.ice.go.kr" userId="81ecbf21-08c2-46d6-a47e-61844c772c05" providerId="ADAL" clId="{2B4B3141-69B0-4EDA-85A8-C6F78C3CE8AF}" dt="2020-08-24T02:20:37.821" v="1794" actId="1076"/>
          <ac:spMkLst>
            <pc:docMk/>
            <pc:sldMk cId="3345838314" sldId="259"/>
            <ac:spMk id="13" creationId="{7F068A70-83FF-46BB-855C-C9C7431E3981}"/>
          </ac:spMkLst>
        </pc:spChg>
        <pc:grpChg chg="del mod topLvl">
          <ac:chgData name="04seohyun@o365.ice.go.kr" userId="81ecbf21-08c2-46d6-a47e-61844c772c05" providerId="ADAL" clId="{2B4B3141-69B0-4EDA-85A8-C6F78C3CE8AF}" dt="2020-08-24T02:20:44.675" v="1795" actId="165"/>
          <ac:grpSpMkLst>
            <pc:docMk/>
            <pc:sldMk cId="3345838314" sldId="259"/>
            <ac:grpSpMk id="16" creationId="{58D9FBF8-B589-47E6-A99A-78C867D8A11B}"/>
          </ac:grpSpMkLst>
        </pc:grpChg>
        <pc:grpChg chg="del">
          <ac:chgData name="04seohyun@o365.ice.go.kr" userId="81ecbf21-08c2-46d6-a47e-61844c772c05" providerId="ADAL" clId="{2B4B3141-69B0-4EDA-85A8-C6F78C3CE8AF}" dt="2020-08-24T02:20:33.660" v="1793" actId="165"/>
          <ac:grpSpMkLst>
            <pc:docMk/>
            <pc:sldMk cId="3345838314" sldId="259"/>
            <ac:grpSpMk id="20" creationId="{563BC3EF-0FDA-4DF7-BAA7-4F5F317ECC89}"/>
          </ac:grpSpMkLst>
        </pc:grpChg>
        <pc:cxnChg chg="mod topLvl">
          <ac:chgData name="04seohyun@o365.ice.go.kr" userId="81ecbf21-08c2-46d6-a47e-61844c772c05" providerId="ADAL" clId="{2B4B3141-69B0-4EDA-85A8-C6F78C3CE8AF}" dt="2020-08-24T02:20:37.821" v="1794" actId="1076"/>
          <ac:cxnSpMkLst>
            <pc:docMk/>
            <pc:sldMk cId="3345838314" sldId="259"/>
            <ac:cxnSpMk id="3" creationId="{5C2C7202-B12A-4990-A057-BBD3428265E3}"/>
          </ac:cxnSpMkLst>
        </pc:cxnChg>
        <pc:cxnChg chg="topLvl">
          <ac:chgData name="04seohyun@o365.ice.go.kr" userId="81ecbf21-08c2-46d6-a47e-61844c772c05" providerId="ADAL" clId="{2B4B3141-69B0-4EDA-85A8-C6F78C3CE8AF}" dt="2020-08-24T02:20:44.675" v="1795" actId="165"/>
          <ac:cxnSpMkLst>
            <pc:docMk/>
            <pc:sldMk cId="3345838314" sldId="259"/>
            <ac:cxnSpMk id="5" creationId="{FC373457-9266-49BB-B8CA-67B40E43F444}"/>
          </ac:cxnSpMkLst>
        </pc:cxnChg>
        <pc:cxnChg chg="topLvl">
          <ac:chgData name="04seohyun@o365.ice.go.kr" userId="81ecbf21-08c2-46d6-a47e-61844c772c05" providerId="ADAL" clId="{2B4B3141-69B0-4EDA-85A8-C6F78C3CE8AF}" dt="2020-08-24T02:20:44.675" v="1795" actId="165"/>
          <ac:cxnSpMkLst>
            <pc:docMk/>
            <pc:sldMk cId="3345838314" sldId="259"/>
            <ac:cxnSpMk id="7" creationId="{3813248E-B97F-4E22-BC54-4697D6B85B40}"/>
          </ac:cxnSpMkLst>
        </pc:cxnChg>
        <pc:cxnChg chg="mod topLvl">
          <ac:chgData name="04seohyun@o365.ice.go.kr" userId="81ecbf21-08c2-46d6-a47e-61844c772c05" providerId="ADAL" clId="{2B4B3141-69B0-4EDA-85A8-C6F78C3CE8AF}" dt="2020-08-24T02:20:37.821" v="1794" actId="1076"/>
          <ac:cxnSpMkLst>
            <pc:docMk/>
            <pc:sldMk cId="3345838314" sldId="259"/>
            <ac:cxnSpMk id="18" creationId="{823525CB-30F7-4EDB-A717-CAAF0E8D1495}"/>
          </ac:cxnSpMkLst>
        </pc:cxnChg>
        <pc:cxnChg chg="mod topLvl">
          <ac:chgData name="04seohyun@o365.ice.go.kr" userId="81ecbf21-08c2-46d6-a47e-61844c772c05" providerId="ADAL" clId="{2B4B3141-69B0-4EDA-85A8-C6F78C3CE8AF}" dt="2020-08-24T02:20:37.821" v="1794" actId="1076"/>
          <ac:cxnSpMkLst>
            <pc:docMk/>
            <pc:sldMk cId="3345838314" sldId="259"/>
            <ac:cxnSpMk id="19" creationId="{6AB08BFF-0EE2-412E-9DBD-301B9B87A7C9}"/>
          </ac:cxnSpMkLst>
        </pc:cxnChg>
      </pc:sldChg>
      <pc:sldChg chg="ord">
        <pc:chgData name="04seohyun@o365.ice.go.kr" userId="81ecbf21-08c2-46d6-a47e-61844c772c05" providerId="ADAL" clId="{2B4B3141-69B0-4EDA-85A8-C6F78C3CE8AF}" dt="2020-08-01T11:46:45.540" v="462"/>
        <pc:sldMkLst>
          <pc:docMk/>
          <pc:sldMk cId="917701942" sldId="261"/>
        </pc:sldMkLst>
      </pc:sldChg>
      <pc:sldChg chg="delSp modSp mod">
        <pc:chgData name="04seohyun@o365.ice.go.kr" userId="81ecbf21-08c2-46d6-a47e-61844c772c05" providerId="ADAL" clId="{2B4B3141-69B0-4EDA-85A8-C6F78C3CE8AF}" dt="2020-08-01T11:54:48.417" v="1054" actId="207"/>
        <pc:sldMkLst>
          <pc:docMk/>
          <pc:sldMk cId="3051230124" sldId="264"/>
        </pc:sldMkLst>
        <pc:spChg chg="mod topLvl">
          <ac:chgData name="04seohyun@o365.ice.go.kr" userId="81ecbf21-08c2-46d6-a47e-61844c772c05" providerId="ADAL" clId="{2B4B3141-69B0-4EDA-85A8-C6F78C3CE8AF}" dt="2020-08-01T11:54:48.417" v="1054" actId="207"/>
          <ac:spMkLst>
            <pc:docMk/>
            <pc:sldMk cId="3051230124" sldId="264"/>
            <ac:spMk id="6" creationId="{85B2509A-EA7A-43D6-A4B3-0B98235F0B8E}"/>
          </ac:spMkLst>
        </pc:spChg>
        <pc:spChg chg="mod topLvl">
          <ac:chgData name="04seohyun@o365.ice.go.kr" userId="81ecbf21-08c2-46d6-a47e-61844c772c05" providerId="ADAL" clId="{2B4B3141-69B0-4EDA-85A8-C6F78C3CE8AF}" dt="2020-08-01T11:54:33.626" v="1050" actId="207"/>
          <ac:spMkLst>
            <pc:docMk/>
            <pc:sldMk cId="3051230124" sldId="264"/>
            <ac:spMk id="7" creationId="{3D26D78B-389D-4F4F-9D3F-6E539828D197}"/>
          </ac:spMkLst>
        </pc:spChg>
        <pc:spChg chg="mod topLvl">
          <ac:chgData name="04seohyun@o365.ice.go.kr" userId="81ecbf21-08c2-46d6-a47e-61844c772c05" providerId="ADAL" clId="{2B4B3141-69B0-4EDA-85A8-C6F78C3CE8AF}" dt="2020-08-01T11:54:42.428" v="1053" actId="207"/>
          <ac:spMkLst>
            <pc:docMk/>
            <pc:sldMk cId="3051230124" sldId="264"/>
            <ac:spMk id="8" creationId="{B0BD96F4-D6E3-49A3-8B2F-76C7F27B5626}"/>
          </ac:spMkLst>
        </pc:spChg>
        <pc:spChg chg="mod topLvl">
          <ac:chgData name="04seohyun@o365.ice.go.kr" userId="81ecbf21-08c2-46d6-a47e-61844c772c05" providerId="ADAL" clId="{2B4B3141-69B0-4EDA-85A8-C6F78C3CE8AF}" dt="2020-08-01T11:53:15.519" v="965" actId="207"/>
          <ac:spMkLst>
            <pc:docMk/>
            <pc:sldMk cId="3051230124" sldId="264"/>
            <ac:spMk id="10" creationId="{17994BC3-2DF9-450F-8554-7D4E3AB24E53}"/>
          </ac:spMkLst>
        </pc:spChg>
        <pc:spChg chg="mod topLvl">
          <ac:chgData name="04seohyun@o365.ice.go.kr" userId="81ecbf21-08c2-46d6-a47e-61844c772c05" providerId="ADAL" clId="{2B4B3141-69B0-4EDA-85A8-C6F78C3CE8AF}" dt="2020-08-01T11:54:06.922" v="1013" actId="207"/>
          <ac:spMkLst>
            <pc:docMk/>
            <pc:sldMk cId="3051230124" sldId="264"/>
            <ac:spMk id="11" creationId="{E4696554-E1C9-486A-AFE5-D7F3D664DCEF}"/>
          </ac:spMkLst>
        </pc:spChg>
        <pc:spChg chg="del topLvl">
          <ac:chgData name="04seohyun@o365.ice.go.kr" userId="81ecbf21-08c2-46d6-a47e-61844c772c05" providerId="ADAL" clId="{2B4B3141-69B0-4EDA-85A8-C6F78C3CE8AF}" dt="2020-08-01T11:51:09.597" v="661"/>
          <ac:spMkLst>
            <pc:docMk/>
            <pc:sldMk cId="3051230124" sldId="264"/>
            <ac:spMk id="13" creationId="{4EB7F340-F995-4CFE-A779-DCAAB8BD2FF7}"/>
          </ac:spMkLst>
        </pc:spChg>
        <pc:spChg chg="del topLvl">
          <ac:chgData name="04seohyun@o365.ice.go.kr" userId="81ecbf21-08c2-46d6-a47e-61844c772c05" providerId="ADAL" clId="{2B4B3141-69B0-4EDA-85A8-C6F78C3CE8AF}" dt="2020-08-01T11:51:09.597" v="661"/>
          <ac:spMkLst>
            <pc:docMk/>
            <pc:sldMk cId="3051230124" sldId="264"/>
            <ac:spMk id="17" creationId="{0AA7BA85-B094-4A59-96A7-C6D27FCB01EA}"/>
          </ac:spMkLst>
        </pc:spChg>
        <pc:spChg chg="del topLvl">
          <ac:chgData name="04seohyun@o365.ice.go.kr" userId="81ecbf21-08c2-46d6-a47e-61844c772c05" providerId="ADAL" clId="{2B4B3141-69B0-4EDA-85A8-C6F78C3CE8AF}" dt="2020-08-01T11:51:09.597" v="661"/>
          <ac:spMkLst>
            <pc:docMk/>
            <pc:sldMk cId="3051230124" sldId="264"/>
            <ac:spMk id="18" creationId="{4DF89ECD-755A-41FD-BFFC-5C3404476963}"/>
          </ac:spMkLst>
        </pc:spChg>
        <pc:spChg chg="mod">
          <ac:chgData name="04seohyun@o365.ice.go.kr" userId="81ecbf21-08c2-46d6-a47e-61844c772c05" providerId="ADAL" clId="{2B4B3141-69B0-4EDA-85A8-C6F78C3CE8AF}" dt="2020-08-01T11:53:59.080" v="1004" actId="207"/>
          <ac:spMkLst>
            <pc:docMk/>
            <pc:sldMk cId="3051230124" sldId="264"/>
            <ac:spMk id="19" creationId="{5024BB26-4543-4577-BF5D-0631F533BF24}"/>
          </ac:spMkLst>
        </pc:spChg>
        <pc:spChg chg="mod topLvl">
          <ac:chgData name="04seohyun@o365.ice.go.kr" userId="81ecbf21-08c2-46d6-a47e-61844c772c05" providerId="ADAL" clId="{2B4B3141-69B0-4EDA-85A8-C6F78C3CE8AF}" dt="2020-08-01T11:53:31.620" v="999" actId="207"/>
          <ac:spMkLst>
            <pc:docMk/>
            <pc:sldMk cId="3051230124" sldId="264"/>
            <ac:spMk id="22" creationId="{BBE50CFD-CC57-40BD-A3C8-75CEEDB33C34}"/>
          </ac:spMkLst>
        </pc:spChg>
        <pc:spChg chg="mod topLvl">
          <ac:chgData name="04seohyun@o365.ice.go.kr" userId="81ecbf21-08c2-46d6-a47e-61844c772c05" providerId="ADAL" clId="{2B4B3141-69B0-4EDA-85A8-C6F78C3CE8AF}" dt="2020-08-01T11:53:51.974" v="1003" actId="207"/>
          <ac:spMkLst>
            <pc:docMk/>
            <pc:sldMk cId="3051230124" sldId="264"/>
            <ac:spMk id="23" creationId="{C1CE1881-0F08-4AAA-AD31-D482A0380849}"/>
          </ac:spMkLst>
        </pc:spChg>
        <pc:spChg chg="mod">
          <ac:chgData name="04seohyun@o365.ice.go.kr" userId="81ecbf21-08c2-46d6-a47e-61844c772c05" providerId="ADAL" clId="{2B4B3141-69B0-4EDA-85A8-C6F78C3CE8AF}" dt="2020-08-01T11:50:06.084" v="654" actId="692"/>
          <ac:spMkLst>
            <pc:docMk/>
            <pc:sldMk cId="3051230124" sldId="264"/>
            <ac:spMk id="27" creationId="{4DCD9D4D-AB75-4E31-B7CB-D47581112087}"/>
          </ac:spMkLst>
        </pc:spChg>
        <pc:spChg chg="mod">
          <ac:chgData name="04seohyun@o365.ice.go.kr" userId="81ecbf21-08c2-46d6-a47e-61844c772c05" providerId="ADAL" clId="{2B4B3141-69B0-4EDA-85A8-C6F78C3CE8AF}" dt="2020-08-01T11:50:14.226" v="655" actId="207"/>
          <ac:spMkLst>
            <pc:docMk/>
            <pc:sldMk cId="3051230124" sldId="264"/>
            <ac:spMk id="30" creationId="{A42E6B67-40B1-49C9-BE98-37BEC97C9363}"/>
          </ac:spMkLst>
        </pc:spChg>
        <pc:spChg chg="mod">
          <ac:chgData name="04seohyun@o365.ice.go.kr" userId="81ecbf21-08c2-46d6-a47e-61844c772c05" providerId="ADAL" clId="{2B4B3141-69B0-4EDA-85A8-C6F78C3CE8AF}" dt="2020-08-01T11:50:17.871" v="656" actId="207"/>
          <ac:spMkLst>
            <pc:docMk/>
            <pc:sldMk cId="3051230124" sldId="264"/>
            <ac:spMk id="31" creationId="{21A0C17C-B235-48F3-9710-038218B54982}"/>
          </ac:spMkLst>
        </pc:spChg>
        <pc:grpChg chg="topLvl">
          <ac:chgData name="04seohyun@o365.ice.go.kr" userId="81ecbf21-08c2-46d6-a47e-61844c772c05" providerId="ADAL" clId="{2B4B3141-69B0-4EDA-85A8-C6F78C3CE8AF}" dt="2020-08-01T11:50:54.694" v="660" actId="165"/>
          <ac:grpSpMkLst>
            <pc:docMk/>
            <pc:sldMk cId="3051230124" sldId="264"/>
            <ac:grpSpMk id="32" creationId="{3E2D65AA-271F-4AF1-B168-1B15D07FDFFB}"/>
          </ac:grpSpMkLst>
        </pc:grpChg>
        <pc:grpChg chg="del">
          <ac:chgData name="04seohyun@o365.ice.go.kr" userId="81ecbf21-08c2-46d6-a47e-61844c772c05" providerId="ADAL" clId="{2B4B3141-69B0-4EDA-85A8-C6F78C3CE8AF}" dt="2020-08-01T11:50:54.694" v="660" actId="165"/>
          <ac:grpSpMkLst>
            <pc:docMk/>
            <pc:sldMk cId="3051230124" sldId="264"/>
            <ac:grpSpMk id="34" creationId="{8CDA1FEE-E4E0-4042-B238-9988BA74D9B5}"/>
          </ac:grpSpMkLst>
        </pc:grpChg>
        <pc:cxnChg chg="mod">
          <ac:chgData name="04seohyun@o365.ice.go.kr" userId="81ecbf21-08c2-46d6-a47e-61844c772c05" providerId="ADAL" clId="{2B4B3141-69B0-4EDA-85A8-C6F78C3CE8AF}" dt="2020-08-01T11:49:54.607" v="650" actId="692"/>
          <ac:cxnSpMkLst>
            <pc:docMk/>
            <pc:sldMk cId="3051230124" sldId="264"/>
            <ac:cxnSpMk id="29" creationId="{8D2F3C5E-D6EE-4414-B085-746FCA2ECB57}"/>
          </ac:cxnSpMkLst>
        </pc:cxnChg>
      </pc:sldChg>
      <pc:sldChg chg="addSp delSp modSp add mod setBg">
        <pc:chgData name="04seohyun@o365.ice.go.kr" userId="81ecbf21-08c2-46d6-a47e-61844c772c05" providerId="ADAL" clId="{2B4B3141-69B0-4EDA-85A8-C6F78C3CE8AF}" dt="2020-08-01T13:22:36.614" v="1224"/>
        <pc:sldMkLst>
          <pc:docMk/>
          <pc:sldMk cId="2011698810" sldId="267"/>
        </pc:sldMkLst>
        <pc:spChg chg="add mod">
          <ac:chgData name="04seohyun@o365.ice.go.kr" userId="81ecbf21-08c2-46d6-a47e-61844c772c05" providerId="ADAL" clId="{2B4B3141-69B0-4EDA-85A8-C6F78C3CE8AF}" dt="2020-08-01T11:45:04.347" v="319" actId="692"/>
          <ac:spMkLst>
            <pc:docMk/>
            <pc:sldMk cId="2011698810" sldId="267"/>
            <ac:spMk id="2" creationId="{39DA7D95-B4EF-4457-80E9-C03C93A86A7A}"/>
          </ac:spMkLst>
        </pc:spChg>
        <pc:spChg chg="add mod">
          <ac:chgData name="04seohyun@o365.ice.go.kr" userId="81ecbf21-08c2-46d6-a47e-61844c772c05" providerId="ADAL" clId="{2B4B3141-69B0-4EDA-85A8-C6F78C3CE8AF}" dt="2020-08-01T11:44:56.965" v="315" actId="692"/>
          <ac:spMkLst>
            <pc:docMk/>
            <pc:sldMk cId="2011698810" sldId="267"/>
            <ac:spMk id="3" creationId="{DC49C156-D3E9-4860-94AF-5F425BAF3DDF}"/>
          </ac:spMkLst>
        </pc:spChg>
        <pc:spChg chg="add">
          <ac:chgData name="04seohyun@o365.ice.go.kr" userId="81ecbf21-08c2-46d6-a47e-61844c772c05" providerId="ADAL" clId="{2B4B3141-69B0-4EDA-85A8-C6F78C3CE8AF}" dt="2020-08-01T11:44:34.080" v="308" actId="22"/>
          <ac:spMkLst>
            <pc:docMk/>
            <pc:sldMk cId="2011698810" sldId="267"/>
            <ac:spMk id="4" creationId="{463AE3AC-A41A-45B2-A097-27091590273B}"/>
          </ac:spMkLst>
        </pc:spChg>
        <pc:spChg chg="add mod ord">
          <ac:chgData name="04seohyun@o365.ice.go.kr" userId="81ecbf21-08c2-46d6-a47e-61844c772c05" providerId="ADAL" clId="{2B4B3141-69B0-4EDA-85A8-C6F78C3CE8AF}" dt="2020-08-01T13:22:17.816" v="1097" actId="167"/>
          <ac:spMkLst>
            <pc:docMk/>
            <pc:sldMk cId="2011698810" sldId="267"/>
            <ac:spMk id="5" creationId="{A72FA2A8-272F-4B37-B272-148F9930E1FA}"/>
          </ac:spMkLst>
        </pc:spChg>
        <pc:spChg chg="add mod">
          <ac:chgData name="04seohyun@o365.ice.go.kr" userId="81ecbf21-08c2-46d6-a47e-61844c772c05" providerId="ADAL" clId="{2B4B3141-69B0-4EDA-85A8-C6F78C3CE8AF}" dt="2020-08-01T11:45:50.213" v="371" actId="692"/>
          <ac:spMkLst>
            <pc:docMk/>
            <pc:sldMk cId="2011698810" sldId="267"/>
            <ac:spMk id="6" creationId="{8985B022-47CB-4C0B-A130-D5A40FBAEA4E}"/>
          </ac:spMkLst>
        </pc:spChg>
        <pc:grpChg chg="add mod">
          <ac:chgData name="04seohyun@o365.ice.go.kr" userId="81ecbf21-08c2-46d6-a47e-61844c772c05" providerId="ADAL" clId="{2B4B3141-69B0-4EDA-85A8-C6F78C3CE8AF}" dt="2020-08-01T11:45:16.313" v="322" actId="1076"/>
          <ac:grpSpMkLst>
            <pc:docMk/>
            <pc:sldMk cId="2011698810" sldId="267"/>
            <ac:grpSpMk id="7" creationId="{828095AD-56D8-4508-AE35-F7ADFD9976F4}"/>
          </ac:grpSpMkLst>
        </pc:grpChg>
        <pc:grpChg chg="del">
          <ac:chgData name="04seohyun@o365.ice.go.kr" userId="81ecbf21-08c2-46d6-a47e-61844c772c05" providerId="ADAL" clId="{2B4B3141-69B0-4EDA-85A8-C6F78C3CE8AF}" dt="2020-08-01T11:44:36.634" v="309" actId="478"/>
          <ac:grpSpMkLst>
            <pc:docMk/>
            <pc:sldMk cId="2011698810" sldId="267"/>
            <ac:grpSpMk id="15" creationId="{449C80F6-06B0-4B5B-ACC3-0099CBEB76A2}"/>
          </ac:grpSpMkLst>
        </pc:grpChg>
      </pc:sldChg>
      <pc:sldChg chg="addSp delSp modSp new mod setBg">
        <pc:chgData name="04seohyun@o365.ice.go.kr" userId="81ecbf21-08c2-46d6-a47e-61844c772c05" providerId="ADAL" clId="{2B4B3141-69B0-4EDA-85A8-C6F78C3CE8AF}" dt="2020-08-01T13:24:59.765" v="1469" actId="14100"/>
        <pc:sldMkLst>
          <pc:docMk/>
          <pc:sldMk cId="3217721088" sldId="268"/>
        </pc:sldMkLst>
        <pc:spChg chg="add del">
          <ac:chgData name="04seohyun@o365.ice.go.kr" userId="81ecbf21-08c2-46d6-a47e-61844c772c05" providerId="ADAL" clId="{2B4B3141-69B0-4EDA-85A8-C6F78C3CE8AF}" dt="2020-08-01T11:47:40.550" v="465" actId="22"/>
          <ac:spMkLst>
            <pc:docMk/>
            <pc:sldMk cId="3217721088" sldId="268"/>
            <ac:spMk id="5" creationId="{DA37EF04-3581-4B6A-A37F-E28C4977BF06}"/>
          </ac:spMkLst>
        </pc:spChg>
        <pc:spChg chg="add del">
          <ac:chgData name="04seohyun@o365.ice.go.kr" userId="81ecbf21-08c2-46d6-a47e-61844c772c05" providerId="ADAL" clId="{2B4B3141-69B0-4EDA-85A8-C6F78C3CE8AF}" dt="2020-08-01T11:47:40.550" v="465" actId="22"/>
          <ac:spMkLst>
            <pc:docMk/>
            <pc:sldMk cId="3217721088" sldId="268"/>
            <ac:spMk id="7" creationId="{215FC805-D2EC-4A01-92FB-26770952FFA4}"/>
          </ac:spMkLst>
        </pc:spChg>
        <pc:spChg chg="add mod">
          <ac:chgData name="04seohyun@o365.ice.go.kr" userId="81ecbf21-08c2-46d6-a47e-61844c772c05" providerId="ADAL" clId="{2B4B3141-69B0-4EDA-85A8-C6F78C3CE8AF}" dt="2020-08-01T13:24:04.379" v="1445" actId="692"/>
          <ac:spMkLst>
            <pc:docMk/>
            <pc:sldMk cId="3217721088" sldId="268"/>
            <ac:spMk id="9" creationId="{5C339616-D55D-4B59-888A-79C31AB5E52C}"/>
          </ac:spMkLst>
        </pc:spChg>
        <pc:spChg chg="add mod">
          <ac:chgData name="04seohyun@o365.ice.go.kr" userId="81ecbf21-08c2-46d6-a47e-61844c772c05" providerId="ADAL" clId="{2B4B3141-69B0-4EDA-85A8-C6F78C3CE8AF}" dt="2020-08-01T13:24:25.824" v="1449" actId="14100"/>
          <ac:spMkLst>
            <pc:docMk/>
            <pc:sldMk cId="3217721088" sldId="268"/>
            <ac:spMk id="13" creationId="{8B91379F-79D3-4887-9117-96B81A684A15}"/>
          </ac:spMkLst>
        </pc:spChg>
        <pc:spChg chg="add mod">
          <ac:chgData name="04seohyun@o365.ice.go.kr" userId="81ecbf21-08c2-46d6-a47e-61844c772c05" providerId="ADAL" clId="{2B4B3141-69B0-4EDA-85A8-C6F78C3CE8AF}" dt="2020-08-01T13:24:25.824" v="1449" actId="14100"/>
          <ac:spMkLst>
            <pc:docMk/>
            <pc:sldMk cId="3217721088" sldId="268"/>
            <ac:spMk id="15" creationId="{F4BF2898-CE28-414D-9132-9DD690BAE690}"/>
          </ac:spMkLst>
        </pc:spChg>
        <pc:spChg chg="add mod ord">
          <ac:chgData name="04seohyun@o365.ice.go.kr" userId="81ecbf21-08c2-46d6-a47e-61844c772c05" providerId="ADAL" clId="{2B4B3141-69B0-4EDA-85A8-C6F78C3CE8AF}" dt="2020-08-01T13:24:59.765" v="1469" actId="14100"/>
          <ac:spMkLst>
            <pc:docMk/>
            <pc:sldMk cId="3217721088" sldId="268"/>
            <ac:spMk id="17" creationId="{9379DFEC-EAD9-421C-BFE4-64858A40BC8A}"/>
          </ac:spMkLst>
        </pc:spChg>
        <pc:grpChg chg="add mod">
          <ac:chgData name="04seohyun@o365.ice.go.kr" userId="81ecbf21-08c2-46d6-a47e-61844c772c05" providerId="ADAL" clId="{2B4B3141-69B0-4EDA-85A8-C6F78C3CE8AF}" dt="2020-08-01T13:24:54.397" v="1468" actId="1035"/>
          <ac:grpSpMkLst>
            <pc:docMk/>
            <pc:sldMk cId="3217721088" sldId="268"/>
            <ac:grpSpMk id="16" creationId="{D18B0832-BAE4-4EBE-AC2B-EEF548EFA101}"/>
          </ac:grpSpMkLst>
        </pc:grpChg>
        <pc:cxnChg chg="add del mod">
          <ac:chgData name="04seohyun@o365.ice.go.kr" userId="81ecbf21-08c2-46d6-a47e-61844c772c05" providerId="ADAL" clId="{2B4B3141-69B0-4EDA-85A8-C6F78C3CE8AF}" dt="2020-08-01T11:47:40.550" v="465" actId="22"/>
          <ac:cxnSpMkLst>
            <pc:docMk/>
            <pc:sldMk cId="3217721088" sldId="268"/>
            <ac:cxnSpMk id="3" creationId="{221B4F19-E70A-4CDE-AC13-6837A947094A}"/>
          </ac:cxnSpMkLst>
        </pc:cxnChg>
        <pc:cxnChg chg="add mod">
          <ac:chgData name="04seohyun@o365.ice.go.kr" userId="81ecbf21-08c2-46d6-a47e-61844c772c05" providerId="ADAL" clId="{2B4B3141-69B0-4EDA-85A8-C6F78C3CE8AF}" dt="2020-08-01T13:23:59.348" v="1390" actId="692"/>
          <ac:cxnSpMkLst>
            <pc:docMk/>
            <pc:sldMk cId="3217721088" sldId="268"/>
            <ac:cxnSpMk id="11" creationId="{C6F9215C-399F-4FC9-B875-62D3B890650D}"/>
          </ac:cxnSpMkLst>
        </pc:cxnChg>
      </pc:sldChg>
      <pc:sldChg chg="addSp delSp modSp new mod">
        <pc:chgData name="04seohyun@o365.ice.go.kr" userId="81ecbf21-08c2-46d6-a47e-61844c772c05" providerId="ADAL" clId="{2B4B3141-69B0-4EDA-85A8-C6F78C3CE8AF}" dt="2020-08-04T02:46:26.496" v="1659" actId="692"/>
        <pc:sldMkLst>
          <pc:docMk/>
          <pc:sldMk cId="849083592" sldId="269"/>
        </pc:sldMkLst>
        <pc:grpChg chg="add del mod">
          <ac:chgData name="04seohyun@o365.ice.go.kr" userId="81ecbf21-08c2-46d6-a47e-61844c772c05" providerId="ADAL" clId="{2B4B3141-69B0-4EDA-85A8-C6F78C3CE8AF}" dt="2020-08-03T08:29:13.653" v="1498" actId="165"/>
          <ac:grpSpMkLst>
            <pc:docMk/>
            <pc:sldMk cId="849083592" sldId="269"/>
            <ac:grpSpMk id="20" creationId="{A30E07EC-C60A-471B-853E-043697852C4A}"/>
          </ac:grpSpMkLst>
        </pc:grpChg>
        <pc:grpChg chg="add del mod">
          <ac:chgData name="04seohyun@o365.ice.go.kr" userId="81ecbf21-08c2-46d6-a47e-61844c772c05" providerId="ADAL" clId="{2B4B3141-69B0-4EDA-85A8-C6F78C3CE8AF}" dt="2020-08-04T02:44:07.701" v="1509" actId="165"/>
          <ac:grpSpMkLst>
            <pc:docMk/>
            <pc:sldMk cId="849083592" sldId="269"/>
            <ac:grpSpMk id="21" creationId="{C62B2D4E-113D-49BF-9E5B-2D2955A1E04E}"/>
          </ac:grpSpMkLst>
        </pc:grpChg>
        <pc:cxnChg chg="add mod topLvl">
          <ac:chgData name="04seohyun@o365.ice.go.kr" userId="81ecbf21-08c2-46d6-a47e-61844c772c05" providerId="ADAL" clId="{2B4B3141-69B0-4EDA-85A8-C6F78C3CE8AF}" dt="2020-08-04T02:44:26.173" v="1510" actId="692"/>
          <ac:cxnSpMkLst>
            <pc:docMk/>
            <pc:sldMk cId="849083592" sldId="269"/>
            <ac:cxnSpMk id="3" creationId="{21D56415-7E5C-40CA-8AFA-644AF0DA7174}"/>
          </ac:cxnSpMkLst>
        </pc:cxnChg>
        <pc:cxnChg chg="add del">
          <ac:chgData name="04seohyun@o365.ice.go.kr" userId="81ecbf21-08c2-46d6-a47e-61844c772c05" providerId="ADAL" clId="{2B4B3141-69B0-4EDA-85A8-C6F78C3CE8AF}" dt="2020-08-03T08:25:53.062" v="1473" actId="478"/>
          <ac:cxnSpMkLst>
            <pc:docMk/>
            <pc:sldMk cId="849083592" sldId="269"/>
            <ac:cxnSpMk id="5" creationId="{B946188F-7E0A-4774-890C-93AE0C79D948}"/>
          </ac:cxnSpMkLst>
        </pc:cxnChg>
        <pc:cxnChg chg="add mod topLvl">
          <ac:chgData name="04seohyun@o365.ice.go.kr" userId="81ecbf21-08c2-46d6-a47e-61844c772c05" providerId="ADAL" clId="{2B4B3141-69B0-4EDA-85A8-C6F78C3CE8AF}" dt="2020-08-04T02:45:55.400" v="1621" actId="692"/>
          <ac:cxnSpMkLst>
            <pc:docMk/>
            <pc:sldMk cId="849083592" sldId="269"/>
            <ac:cxnSpMk id="7" creationId="{1EDD1334-E4C3-4986-819F-DC998BE57B1F}"/>
          </ac:cxnSpMkLst>
        </pc:cxnChg>
        <pc:cxnChg chg="add del">
          <ac:chgData name="04seohyun@o365.ice.go.kr" userId="81ecbf21-08c2-46d6-a47e-61844c772c05" providerId="ADAL" clId="{2B4B3141-69B0-4EDA-85A8-C6F78C3CE8AF}" dt="2020-08-03T08:26:09.149" v="1477" actId="11529"/>
          <ac:cxnSpMkLst>
            <pc:docMk/>
            <pc:sldMk cId="849083592" sldId="269"/>
            <ac:cxnSpMk id="10" creationId="{4043409E-9AF4-4260-8830-F78FACE5AE36}"/>
          </ac:cxnSpMkLst>
        </pc:cxnChg>
        <pc:cxnChg chg="add mod topLvl">
          <ac:chgData name="04seohyun@o365.ice.go.kr" userId="81ecbf21-08c2-46d6-a47e-61844c772c05" providerId="ADAL" clId="{2B4B3141-69B0-4EDA-85A8-C6F78C3CE8AF}" dt="2020-08-04T02:46:00.990" v="1622" actId="692"/>
          <ac:cxnSpMkLst>
            <pc:docMk/>
            <pc:sldMk cId="849083592" sldId="269"/>
            <ac:cxnSpMk id="11" creationId="{E79637EE-0C57-4A6B-B332-8D439669F39E}"/>
          </ac:cxnSpMkLst>
        </pc:cxnChg>
        <pc:cxnChg chg="add mod topLvl">
          <ac:chgData name="04seohyun@o365.ice.go.kr" userId="81ecbf21-08c2-46d6-a47e-61844c772c05" providerId="ADAL" clId="{2B4B3141-69B0-4EDA-85A8-C6F78C3CE8AF}" dt="2020-08-04T02:46:26.496" v="1659" actId="692"/>
          <ac:cxnSpMkLst>
            <pc:docMk/>
            <pc:sldMk cId="849083592" sldId="269"/>
            <ac:cxnSpMk id="12" creationId="{5F4FB342-4F65-403D-951A-DA48A2756A0D}"/>
          </ac:cxnSpMkLst>
        </pc:cxnChg>
        <pc:cxnChg chg="add mod topLvl">
          <ac:chgData name="04seohyun@o365.ice.go.kr" userId="81ecbf21-08c2-46d6-a47e-61844c772c05" providerId="ADAL" clId="{2B4B3141-69B0-4EDA-85A8-C6F78C3CE8AF}" dt="2020-08-04T02:46:13.711" v="1635" actId="692"/>
          <ac:cxnSpMkLst>
            <pc:docMk/>
            <pc:sldMk cId="849083592" sldId="269"/>
            <ac:cxnSpMk id="17" creationId="{3F9B925E-655E-4C7A-8EB5-19FD5613B708}"/>
          </ac:cxnSpMkLst>
        </pc:cxnChg>
      </pc:sldChg>
      <pc:sldChg chg="addSp delSp modSp new mod">
        <pc:chgData name="04seohyun@o365.ice.go.kr" userId="81ecbf21-08c2-46d6-a47e-61844c772c05" providerId="ADAL" clId="{2B4B3141-69B0-4EDA-85A8-C6F78C3CE8AF}" dt="2020-08-24T00:32:12.805" v="1792" actId="1035"/>
        <pc:sldMkLst>
          <pc:docMk/>
          <pc:sldMk cId="250852829" sldId="271"/>
        </pc:sldMkLst>
        <pc:spChg chg="add mod topLvl">
          <ac:chgData name="04seohyun@o365.ice.go.kr" userId="81ecbf21-08c2-46d6-a47e-61844c772c05" providerId="ADAL" clId="{2B4B3141-69B0-4EDA-85A8-C6F78C3CE8AF}" dt="2020-08-24T00:32:01.742" v="1767" actId="692"/>
          <ac:spMkLst>
            <pc:docMk/>
            <pc:sldMk cId="250852829" sldId="271"/>
            <ac:spMk id="4" creationId="{0DD57267-F99A-4D37-94D7-6FBC2AC2D024}"/>
          </ac:spMkLst>
        </pc:spChg>
        <pc:grpChg chg="add del mod">
          <ac:chgData name="04seohyun@o365.ice.go.kr" userId="81ecbf21-08c2-46d6-a47e-61844c772c05" providerId="ADAL" clId="{2B4B3141-69B0-4EDA-85A8-C6F78C3CE8AF}" dt="2020-08-24T00:30:20.446" v="1721" actId="165"/>
          <ac:grpSpMkLst>
            <pc:docMk/>
            <pc:sldMk cId="250852829" sldId="271"/>
            <ac:grpSpMk id="6" creationId="{B141C0D3-41CF-4E68-9695-D067FC5EB8BD}"/>
          </ac:grpSpMkLst>
        </pc:grpChg>
        <pc:cxnChg chg="add mod topLvl">
          <ac:chgData name="04seohyun@o365.ice.go.kr" userId="81ecbf21-08c2-46d6-a47e-61844c772c05" providerId="ADAL" clId="{2B4B3141-69B0-4EDA-85A8-C6F78C3CE8AF}" dt="2020-08-24T00:32:12.805" v="1792" actId="1035"/>
          <ac:cxnSpMkLst>
            <pc:docMk/>
            <pc:sldMk cId="250852829" sldId="271"/>
            <ac:cxnSpMk id="3" creationId="{9E7C8219-1887-4F5B-9FE6-E351C27F3DCD}"/>
          </ac:cxnSpMkLst>
        </pc:cxnChg>
      </pc:sldChg>
    </pc:docChg>
  </pc:docChgLst>
  <pc:docChgLst>
    <pc:chgData name="이서현" userId="81ecbf21-08c2-46d6-a47e-61844c772c05" providerId="ADAL" clId="{F6A9875D-8002-4A2A-8F40-2813AFACB2DE}"/>
    <pc:docChg chg="undo custSel addSld modSld">
      <pc:chgData name="이서현" userId="81ecbf21-08c2-46d6-a47e-61844c772c05" providerId="ADAL" clId="{F6A9875D-8002-4A2A-8F40-2813AFACB2DE}" dt="2022-07-14T15:49:25.191" v="17" actId="2085"/>
      <pc:docMkLst>
        <pc:docMk/>
      </pc:docMkLst>
      <pc:sldChg chg="addSp delSp">
        <pc:chgData name="이서현" userId="81ecbf21-08c2-46d6-a47e-61844c772c05" providerId="ADAL" clId="{F6A9875D-8002-4A2A-8F40-2813AFACB2DE}" dt="2022-07-13T16:55:53.729" v="1"/>
        <pc:sldMkLst>
          <pc:docMk/>
          <pc:sldMk cId="3345838314" sldId="259"/>
        </pc:sldMkLst>
        <pc:spChg chg="add del">
          <ac:chgData name="이서현" userId="81ecbf21-08c2-46d6-a47e-61844c772c05" providerId="ADAL" clId="{F6A9875D-8002-4A2A-8F40-2813AFACB2DE}" dt="2022-07-13T16:55:53.729" v="1"/>
          <ac:spMkLst>
            <pc:docMk/>
            <pc:sldMk cId="3345838314" sldId="259"/>
            <ac:spMk id="2" creationId="{59409DA6-C879-A550-820F-7DBD232E5D65}"/>
          </ac:spMkLst>
        </pc:spChg>
      </pc:sldChg>
      <pc:sldChg chg="modSp add mod">
        <pc:chgData name="이서현" userId="81ecbf21-08c2-46d6-a47e-61844c772c05" providerId="ADAL" clId="{F6A9875D-8002-4A2A-8F40-2813AFACB2DE}" dt="2022-07-14T15:49:25.191" v="17" actId="2085"/>
        <pc:sldMkLst>
          <pc:docMk/>
          <pc:sldMk cId="4105892048" sldId="281"/>
        </pc:sldMkLst>
        <pc:spChg chg="mod">
          <ac:chgData name="이서현" userId="81ecbf21-08c2-46d6-a47e-61844c772c05" providerId="ADAL" clId="{F6A9875D-8002-4A2A-8F40-2813AFACB2DE}" dt="2022-07-14T15:49:25.191" v="17" actId="2085"/>
          <ac:spMkLst>
            <pc:docMk/>
            <pc:sldMk cId="4105892048" sldId="281"/>
            <ac:spMk id="13" creationId="{7F068A70-83FF-46BB-855C-C9C7431E3981}"/>
          </ac:spMkLst>
        </pc:spChg>
        <pc:cxnChg chg="mod">
          <ac:chgData name="이서현" userId="81ecbf21-08c2-46d6-a47e-61844c772c05" providerId="ADAL" clId="{F6A9875D-8002-4A2A-8F40-2813AFACB2DE}" dt="2022-07-14T15:47:57.875" v="15" actId="208"/>
          <ac:cxnSpMkLst>
            <pc:docMk/>
            <pc:sldMk cId="4105892048" sldId="281"/>
            <ac:cxnSpMk id="3" creationId="{5C2C7202-B12A-4990-A057-BBD3428265E3}"/>
          </ac:cxnSpMkLst>
        </pc:cxnChg>
        <pc:cxnChg chg="mod">
          <ac:chgData name="이서현" userId="81ecbf21-08c2-46d6-a47e-61844c772c05" providerId="ADAL" clId="{F6A9875D-8002-4A2A-8F40-2813AFACB2DE}" dt="2022-07-14T15:47:57.875" v="15" actId="208"/>
          <ac:cxnSpMkLst>
            <pc:docMk/>
            <pc:sldMk cId="4105892048" sldId="281"/>
            <ac:cxnSpMk id="5" creationId="{FC373457-9266-49BB-B8CA-67B40E43F444}"/>
          </ac:cxnSpMkLst>
        </pc:cxnChg>
        <pc:cxnChg chg="mod">
          <ac:chgData name="이서현" userId="81ecbf21-08c2-46d6-a47e-61844c772c05" providerId="ADAL" clId="{F6A9875D-8002-4A2A-8F40-2813AFACB2DE}" dt="2022-07-14T15:47:57.875" v="15" actId="208"/>
          <ac:cxnSpMkLst>
            <pc:docMk/>
            <pc:sldMk cId="4105892048" sldId="281"/>
            <ac:cxnSpMk id="7" creationId="{3813248E-B97F-4E22-BC54-4697D6B85B40}"/>
          </ac:cxnSpMkLst>
        </pc:cxnChg>
        <pc:cxnChg chg="mod">
          <ac:chgData name="이서현" userId="81ecbf21-08c2-46d6-a47e-61844c772c05" providerId="ADAL" clId="{F6A9875D-8002-4A2A-8F40-2813AFACB2DE}" dt="2022-07-14T15:47:57.875" v="15" actId="208"/>
          <ac:cxnSpMkLst>
            <pc:docMk/>
            <pc:sldMk cId="4105892048" sldId="281"/>
            <ac:cxnSpMk id="18" creationId="{823525CB-30F7-4EDB-A717-CAAF0E8D1495}"/>
          </ac:cxnSpMkLst>
        </pc:cxnChg>
        <pc:cxnChg chg="mod">
          <ac:chgData name="이서현" userId="81ecbf21-08c2-46d6-a47e-61844c772c05" providerId="ADAL" clId="{F6A9875D-8002-4A2A-8F40-2813AFACB2DE}" dt="2022-07-14T15:47:57.875" v="15" actId="208"/>
          <ac:cxnSpMkLst>
            <pc:docMk/>
            <pc:sldMk cId="4105892048" sldId="281"/>
            <ac:cxnSpMk id="19" creationId="{6AB08BFF-0EE2-412E-9DBD-301B9B87A7C9}"/>
          </ac:cxnSpMkLst>
        </pc:cxnChg>
      </pc:sldChg>
    </pc:docChg>
  </pc:docChgLst>
  <pc:docChgLst>
    <pc:chgData name="04seohyun@o365.ice.go.kr" userId="81ecbf21-08c2-46d6-a47e-61844c772c05" providerId="ADAL" clId="{13F55C4E-30F6-4060-A7D3-0DBAFD06A73A}"/>
    <pc:docChg chg="custSel addSld delSld modSld">
      <pc:chgData name="04seohyun@o365.ice.go.kr" userId="81ecbf21-08c2-46d6-a47e-61844c772c05" providerId="ADAL" clId="{13F55C4E-30F6-4060-A7D3-0DBAFD06A73A}" dt="2020-08-17T06:33:41.622" v="365" actId="12789"/>
      <pc:docMkLst>
        <pc:docMk/>
      </pc:docMkLst>
      <pc:sldChg chg="addSp delSp modSp new add del mod">
        <pc:chgData name="04seohyun@o365.ice.go.kr" userId="81ecbf21-08c2-46d6-a47e-61844c772c05" providerId="ADAL" clId="{13F55C4E-30F6-4060-A7D3-0DBAFD06A73A}" dt="2020-08-17T06:33:41.622" v="365" actId="12789"/>
        <pc:sldMkLst>
          <pc:docMk/>
          <pc:sldMk cId="608422247" sldId="270"/>
        </pc:sldMkLst>
        <pc:spChg chg="add del mod">
          <ac:chgData name="04seohyun@o365.ice.go.kr" userId="81ecbf21-08c2-46d6-a47e-61844c772c05" providerId="ADAL" clId="{13F55C4E-30F6-4060-A7D3-0DBAFD06A73A}" dt="2020-08-17T05:34:47.891" v="23" actId="478"/>
          <ac:spMkLst>
            <pc:docMk/>
            <pc:sldMk cId="608422247" sldId="270"/>
            <ac:spMk id="2" creationId="{3D03A3FE-F554-40E7-B341-50C7F6749754}"/>
          </ac:spMkLst>
        </pc:spChg>
        <pc:grpChg chg="add mod">
          <ac:chgData name="04seohyun@o365.ice.go.kr" userId="81ecbf21-08c2-46d6-a47e-61844c772c05" providerId="ADAL" clId="{13F55C4E-30F6-4060-A7D3-0DBAFD06A73A}" dt="2020-08-17T06:33:41.622" v="365" actId="12789"/>
          <ac:grpSpMkLst>
            <pc:docMk/>
            <pc:sldMk cId="608422247" sldId="270"/>
            <ac:grpSpMk id="7" creationId="{6D881128-3B60-43DA-AB95-63D5982299D5}"/>
          </ac:grpSpMkLst>
        </pc:grpChg>
        <pc:picChg chg="del mod">
          <ac:chgData name="04seohyun@o365.ice.go.kr" userId="81ecbf21-08c2-46d6-a47e-61844c772c05" providerId="ADAL" clId="{13F55C4E-30F6-4060-A7D3-0DBAFD06A73A}" dt="2020-08-17T06:33:33.333" v="362" actId="478"/>
          <ac:picMkLst>
            <pc:docMk/>
            <pc:sldMk cId="608422247" sldId="270"/>
            <ac:picMk id="1026" creationId="{DAE8799E-86FA-46CC-B0E4-0B6B496982AA}"/>
          </ac:picMkLst>
        </pc:picChg>
        <pc:cxnChg chg="add mod">
          <ac:chgData name="04seohyun@o365.ice.go.kr" userId="81ecbf21-08c2-46d6-a47e-61844c772c05" providerId="ADAL" clId="{13F55C4E-30F6-4060-A7D3-0DBAFD06A73A}" dt="2020-08-17T06:33:07.692" v="360" actId="692"/>
          <ac:cxnSpMkLst>
            <pc:docMk/>
            <pc:sldMk cId="608422247" sldId="270"/>
            <ac:cxnSpMk id="3" creationId="{7F4BE513-349D-40FD-B7DA-996A579C7BA7}"/>
          </ac:cxnSpMkLst>
        </pc:cxnChg>
        <pc:cxnChg chg="add mod">
          <ac:chgData name="04seohyun@o365.ice.go.kr" userId="81ecbf21-08c2-46d6-a47e-61844c772c05" providerId="ADAL" clId="{13F55C4E-30F6-4060-A7D3-0DBAFD06A73A}" dt="2020-08-17T06:33:00.534" v="356" actId="692"/>
          <ac:cxnSpMkLst>
            <pc:docMk/>
            <pc:sldMk cId="608422247" sldId="270"/>
            <ac:cxnSpMk id="4" creationId="{818C6E69-262E-483A-9A85-62FAB0244513}"/>
          </ac:cxnSpMkLst>
        </pc:cxnChg>
        <pc:cxnChg chg="add mod">
          <ac:chgData name="04seohyun@o365.ice.go.kr" userId="81ecbf21-08c2-46d6-a47e-61844c772c05" providerId="ADAL" clId="{13F55C4E-30F6-4060-A7D3-0DBAFD06A73A}" dt="2020-08-17T06:33:10.524" v="361" actId="14100"/>
          <ac:cxnSpMkLst>
            <pc:docMk/>
            <pc:sldMk cId="608422247" sldId="270"/>
            <ac:cxnSpMk id="5" creationId="{81F3E313-F363-4E99-B788-4D6C3A55B042}"/>
          </ac:cxnSpMkLst>
        </pc:cxnChg>
      </pc:sldChg>
      <pc:sldChg chg="addSp">
        <pc:chgData name="04seohyun@o365.ice.go.kr" userId="81ecbf21-08c2-46d6-a47e-61844c772c05" providerId="ADAL" clId="{13F55C4E-30F6-4060-A7D3-0DBAFD06A73A}" dt="2020-08-17T05:33:32.308" v="13"/>
        <pc:sldMkLst>
          <pc:docMk/>
          <pc:sldMk cId="1310842608" sldId="270"/>
        </pc:sldMkLst>
        <pc:picChg chg="add">
          <ac:chgData name="04seohyun@o365.ice.go.kr" userId="81ecbf21-08c2-46d6-a47e-61844c772c05" providerId="ADAL" clId="{13F55C4E-30F6-4060-A7D3-0DBAFD06A73A}" dt="2020-08-17T05:33:32.308" v="13"/>
          <ac:picMkLst>
            <pc:docMk/>
            <pc:sldMk cId="1310842608" sldId="270"/>
            <ac:picMk id="1026" creationId="{DAE8799E-86FA-46CC-B0E4-0B6B496982AA}"/>
          </ac:picMkLst>
        </pc:picChg>
      </pc:sldChg>
    </pc:docChg>
  </pc:docChgLst>
  <pc:docChgLst>
    <pc:chgData name="04seohyun@o365.ice.go.kr" userId="81ecbf21-08c2-46d6-a47e-61844c772c05" providerId="ADAL" clId="{28BDC6BC-DC03-42B7-85DE-BC82EA728182}"/>
    <pc:docChg chg="undo redo custSel addSld delSld modSld sldOrd addSection modSection">
      <pc:chgData name="04seohyun@o365.ice.go.kr" userId="81ecbf21-08c2-46d6-a47e-61844c772c05" providerId="ADAL" clId="{28BDC6BC-DC03-42B7-85DE-BC82EA728182}" dt="2020-11-13T14:49:08.744" v="924" actId="692"/>
      <pc:docMkLst>
        <pc:docMk/>
      </pc:docMkLst>
      <pc:sldChg chg="ord">
        <pc:chgData name="04seohyun@o365.ice.go.kr" userId="81ecbf21-08c2-46d6-a47e-61844c772c05" providerId="ADAL" clId="{28BDC6BC-DC03-42B7-85DE-BC82EA728182}" dt="2020-11-13T13:13:56.389" v="17"/>
        <pc:sldMkLst>
          <pc:docMk/>
          <pc:sldMk cId="1144306047" sldId="256"/>
        </pc:sldMkLst>
      </pc:sldChg>
      <pc:sldChg chg="del">
        <pc:chgData name="04seohyun@o365.ice.go.kr" userId="81ecbf21-08c2-46d6-a47e-61844c772c05" providerId="ADAL" clId="{28BDC6BC-DC03-42B7-85DE-BC82EA728182}" dt="2020-11-13T13:12:33.869" v="4" actId="47"/>
        <pc:sldMkLst>
          <pc:docMk/>
          <pc:sldMk cId="1528419238" sldId="258"/>
        </pc:sldMkLst>
      </pc:sldChg>
      <pc:sldChg chg="del">
        <pc:chgData name="04seohyun@o365.ice.go.kr" userId="81ecbf21-08c2-46d6-a47e-61844c772c05" providerId="ADAL" clId="{28BDC6BC-DC03-42B7-85DE-BC82EA728182}" dt="2020-11-13T13:12:25.697" v="3" actId="47"/>
        <pc:sldMkLst>
          <pc:docMk/>
          <pc:sldMk cId="917701942" sldId="261"/>
        </pc:sldMkLst>
      </pc:sldChg>
      <pc:sldChg chg="ord">
        <pc:chgData name="04seohyun@o365.ice.go.kr" userId="81ecbf21-08c2-46d6-a47e-61844c772c05" providerId="ADAL" clId="{28BDC6BC-DC03-42B7-85DE-BC82EA728182}" dt="2020-11-13T13:13:41.590" v="15"/>
        <pc:sldMkLst>
          <pc:docMk/>
          <pc:sldMk cId="3051230124" sldId="264"/>
        </pc:sldMkLst>
      </pc:sldChg>
      <pc:sldChg chg="ord">
        <pc:chgData name="04seohyun@o365.ice.go.kr" userId="81ecbf21-08c2-46d6-a47e-61844c772c05" providerId="ADAL" clId="{28BDC6BC-DC03-42B7-85DE-BC82EA728182}" dt="2020-11-13T13:13:56.389" v="17"/>
        <pc:sldMkLst>
          <pc:docMk/>
          <pc:sldMk cId="2011698810" sldId="267"/>
        </pc:sldMkLst>
      </pc:sldChg>
      <pc:sldChg chg="ord">
        <pc:chgData name="04seohyun@o365.ice.go.kr" userId="81ecbf21-08c2-46d6-a47e-61844c772c05" providerId="ADAL" clId="{28BDC6BC-DC03-42B7-85DE-BC82EA728182}" dt="2020-11-13T13:13:41.590" v="15"/>
        <pc:sldMkLst>
          <pc:docMk/>
          <pc:sldMk cId="3217721088" sldId="268"/>
        </pc:sldMkLst>
      </pc:sldChg>
      <pc:sldChg chg="ord">
        <pc:chgData name="04seohyun@o365.ice.go.kr" userId="81ecbf21-08c2-46d6-a47e-61844c772c05" providerId="ADAL" clId="{28BDC6BC-DC03-42B7-85DE-BC82EA728182}" dt="2020-11-13T13:13:41.590" v="15"/>
        <pc:sldMkLst>
          <pc:docMk/>
          <pc:sldMk cId="849083592" sldId="269"/>
        </pc:sldMkLst>
      </pc:sldChg>
      <pc:sldChg chg="ord">
        <pc:chgData name="04seohyun@o365.ice.go.kr" userId="81ecbf21-08c2-46d6-a47e-61844c772c05" providerId="ADAL" clId="{28BDC6BC-DC03-42B7-85DE-BC82EA728182}" dt="2020-11-13T13:13:56.389" v="17"/>
        <pc:sldMkLst>
          <pc:docMk/>
          <pc:sldMk cId="608422247" sldId="270"/>
        </pc:sldMkLst>
      </pc:sldChg>
      <pc:sldChg chg="ord">
        <pc:chgData name="04seohyun@o365.ice.go.kr" userId="81ecbf21-08c2-46d6-a47e-61844c772c05" providerId="ADAL" clId="{28BDC6BC-DC03-42B7-85DE-BC82EA728182}" dt="2020-11-13T13:13:56.389" v="17"/>
        <pc:sldMkLst>
          <pc:docMk/>
          <pc:sldMk cId="250852829" sldId="271"/>
        </pc:sldMkLst>
      </pc:sldChg>
      <pc:sldChg chg="ord">
        <pc:chgData name="04seohyun@o365.ice.go.kr" userId="81ecbf21-08c2-46d6-a47e-61844c772c05" providerId="ADAL" clId="{28BDC6BC-DC03-42B7-85DE-BC82EA728182}" dt="2020-11-13T13:13:56.389" v="17"/>
        <pc:sldMkLst>
          <pc:docMk/>
          <pc:sldMk cId="1266876712" sldId="272"/>
        </pc:sldMkLst>
      </pc:sldChg>
      <pc:sldChg chg="ord">
        <pc:chgData name="04seohyun@o365.ice.go.kr" userId="81ecbf21-08c2-46d6-a47e-61844c772c05" providerId="ADAL" clId="{28BDC6BC-DC03-42B7-85DE-BC82EA728182}" dt="2020-11-13T13:13:56.389" v="17"/>
        <pc:sldMkLst>
          <pc:docMk/>
          <pc:sldMk cId="1005825647" sldId="273"/>
        </pc:sldMkLst>
      </pc:sldChg>
      <pc:sldChg chg="ord">
        <pc:chgData name="04seohyun@o365.ice.go.kr" userId="81ecbf21-08c2-46d6-a47e-61844c772c05" providerId="ADAL" clId="{28BDC6BC-DC03-42B7-85DE-BC82EA728182}" dt="2020-11-13T13:13:56.389" v="17"/>
        <pc:sldMkLst>
          <pc:docMk/>
          <pc:sldMk cId="1946406102" sldId="274"/>
        </pc:sldMkLst>
      </pc:sldChg>
      <pc:sldChg chg="new">
        <pc:chgData name="04seohyun@o365.ice.go.kr" userId="81ecbf21-08c2-46d6-a47e-61844c772c05" providerId="ADAL" clId="{28BDC6BC-DC03-42B7-85DE-BC82EA728182}" dt="2020-11-13T13:11:58.462" v="0" actId="680"/>
        <pc:sldMkLst>
          <pc:docMk/>
          <pc:sldMk cId="815816820" sldId="277"/>
        </pc:sldMkLst>
      </pc:sldChg>
      <pc:sldChg chg="addSp">
        <pc:chgData name="04seohyun@o365.ice.go.kr" userId="81ecbf21-08c2-46d6-a47e-61844c772c05" providerId="ADAL" clId="{28BDC6BC-DC03-42B7-85DE-BC82EA728182}" dt="2020-11-13T13:18:45.338" v="31"/>
        <pc:sldMkLst>
          <pc:docMk/>
          <pc:sldMk cId="3164956701" sldId="278"/>
        </pc:sldMkLst>
        <pc:spChg chg="add">
          <ac:chgData name="04seohyun@o365.ice.go.kr" userId="81ecbf21-08c2-46d6-a47e-61844c772c05" providerId="ADAL" clId="{28BDC6BC-DC03-42B7-85DE-BC82EA728182}" dt="2020-11-13T13:18:45.338" v="31"/>
          <ac:spMkLst>
            <pc:docMk/>
            <pc:sldMk cId="3164956701" sldId="278"/>
            <ac:spMk id="2" creationId="{AAA91351-6244-47A0-8396-017479B0BD32}"/>
          </ac:spMkLst>
        </pc:spChg>
      </pc:sldChg>
      <pc:sldChg chg="new del">
        <pc:chgData name="04seohyun@o365.ice.go.kr" userId="81ecbf21-08c2-46d6-a47e-61844c772c05" providerId="ADAL" clId="{28BDC6BC-DC03-42B7-85DE-BC82EA728182}" dt="2020-11-13T13:13:17.955" v="11" actId="47"/>
        <pc:sldMkLst>
          <pc:docMk/>
          <pc:sldMk cId="4014496447" sldId="278"/>
        </pc:sldMkLst>
      </pc:sldChg>
      <pc:sldChg chg="addSp delSp modSp new add del mod">
        <pc:chgData name="04seohyun@o365.ice.go.kr" userId="81ecbf21-08c2-46d6-a47e-61844c772c05" providerId="ADAL" clId="{28BDC6BC-DC03-42B7-85DE-BC82EA728182}" dt="2020-11-13T14:49:08.744" v="924" actId="692"/>
        <pc:sldMkLst>
          <pc:docMk/>
          <pc:sldMk cId="4210213251" sldId="278"/>
        </pc:sldMkLst>
        <pc:spChg chg="add del mod">
          <ac:chgData name="04seohyun@o365.ice.go.kr" userId="81ecbf21-08c2-46d6-a47e-61844c772c05" providerId="ADAL" clId="{28BDC6BC-DC03-42B7-85DE-BC82EA728182}" dt="2020-11-13T13:18:08.859" v="28" actId="478"/>
          <ac:spMkLst>
            <pc:docMk/>
            <pc:sldMk cId="4210213251" sldId="278"/>
            <ac:spMk id="2" creationId="{9FCF63E9-A4DB-4780-BE18-9ED26BCE43D4}"/>
          </ac:spMkLst>
        </pc:spChg>
        <pc:spChg chg="add del mod">
          <ac:chgData name="04seohyun@o365.ice.go.kr" userId="81ecbf21-08c2-46d6-a47e-61844c772c05" providerId="ADAL" clId="{28BDC6BC-DC03-42B7-85DE-BC82EA728182}" dt="2020-11-13T13:18:08.859" v="28" actId="478"/>
          <ac:spMkLst>
            <pc:docMk/>
            <pc:sldMk cId="4210213251" sldId="278"/>
            <ac:spMk id="3" creationId="{E6F4978B-A009-4DC4-ACAB-6E20AFC4A260}"/>
          </ac:spMkLst>
        </pc:spChg>
        <pc:spChg chg="add del mod">
          <ac:chgData name="04seohyun@o365.ice.go.kr" userId="81ecbf21-08c2-46d6-a47e-61844c772c05" providerId="ADAL" clId="{28BDC6BC-DC03-42B7-85DE-BC82EA728182}" dt="2020-11-13T13:18:08.859" v="28" actId="478"/>
          <ac:spMkLst>
            <pc:docMk/>
            <pc:sldMk cId="4210213251" sldId="278"/>
            <ac:spMk id="4" creationId="{37EC92FD-D611-43B4-8CEB-9F6318F2A03F}"/>
          </ac:spMkLst>
        </pc:spChg>
        <pc:grpChg chg="add mod">
          <ac:chgData name="04seohyun@o365.ice.go.kr" userId="81ecbf21-08c2-46d6-a47e-61844c772c05" providerId="ADAL" clId="{28BDC6BC-DC03-42B7-85DE-BC82EA728182}" dt="2020-11-13T14:48:59.684" v="922" actId="14100"/>
          <ac:grpSpMkLst>
            <pc:docMk/>
            <pc:sldMk cId="4210213251" sldId="278"/>
            <ac:grpSpMk id="17" creationId="{92D96E83-AE81-4E18-B41A-3A6EBD0FA4E9}"/>
          </ac:grpSpMkLst>
        </pc:grpChg>
        <pc:picChg chg="add del mod">
          <ac:chgData name="04seohyun@o365.ice.go.kr" userId="81ecbf21-08c2-46d6-a47e-61844c772c05" providerId="ADAL" clId="{28BDC6BC-DC03-42B7-85DE-BC82EA728182}" dt="2020-11-13T13:21:56.029" v="189" actId="478"/>
          <ac:picMkLst>
            <pc:docMk/>
            <pc:sldMk cId="4210213251" sldId="278"/>
            <ac:picMk id="10" creationId="{F97E3D8D-F474-4599-BB1C-1C3392182433}"/>
          </ac:picMkLst>
        </pc:picChg>
        <pc:cxnChg chg="add mod">
          <ac:chgData name="04seohyun@o365.ice.go.kr" userId="81ecbf21-08c2-46d6-a47e-61844c772c05" providerId="ADAL" clId="{28BDC6BC-DC03-42B7-85DE-BC82EA728182}" dt="2020-11-13T14:49:08.744" v="924" actId="692"/>
          <ac:cxnSpMkLst>
            <pc:docMk/>
            <pc:sldMk cId="4210213251" sldId="278"/>
            <ac:cxnSpMk id="6" creationId="{5ED95D00-F832-4BAF-9989-6B52E2F96ED3}"/>
          </ac:cxnSpMkLst>
        </pc:cxnChg>
        <pc:cxnChg chg="add mod">
          <ac:chgData name="04seohyun@o365.ice.go.kr" userId="81ecbf21-08c2-46d6-a47e-61844c772c05" providerId="ADAL" clId="{28BDC6BC-DC03-42B7-85DE-BC82EA728182}" dt="2020-11-13T14:49:08.744" v="924" actId="692"/>
          <ac:cxnSpMkLst>
            <pc:docMk/>
            <pc:sldMk cId="4210213251" sldId="278"/>
            <ac:cxnSpMk id="8" creationId="{10B0D7EE-7F6B-43C1-9379-CC64F98D8023}"/>
          </ac:cxnSpMkLst>
        </pc:cxnChg>
        <pc:cxnChg chg="add mod">
          <ac:chgData name="04seohyun@o365.ice.go.kr" userId="81ecbf21-08c2-46d6-a47e-61844c772c05" providerId="ADAL" clId="{28BDC6BC-DC03-42B7-85DE-BC82EA728182}" dt="2020-11-13T14:49:08.744" v="924" actId="692"/>
          <ac:cxnSpMkLst>
            <pc:docMk/>
            <pc:sldMk cId="4210213251" sldId="278"/>
            <ac:cxnSpMk id="11" creationId="{C533F5D3-A8F0-4AE1-AF1D-0A28E3E8E0A1}"/>
          </ac:cxnSpMkLst>
        </pc:cxnChg>
        <pc:cxnChg chg="add mod">
          <ac:chgData name="04seohyun@o365.ice.go.kr" userId="81ecbf21-08c2-46d6-a47e-61844c772c05" providerId="ADAL" clId="{28BDC6BC-DC03-42B7-85DE-BC82EA728182}" dt="2020-11-13T14:49:08.744" v="924" actId="692"/>
          <ac:cxnSpMkLst>
            <pc:docMk/>
            <pc:sldMk cId="4210213251" sldId="278"/>
            <ac:cxnSpMk id="12" creationId="{82460AE4-4119-4863-8E53-2527D61723F2}"/>
          </ac:cxnSpMkLst>
        </pc:cxnChg>
        <pc:cxnChg chg="add mod">
          <ac:chgData name="04seohyun@o365.ice.go.kr" userId="81ecbf21-08c2-46d6-a47e-61844c772c05" providerId="ADAL" clId="{28BDC6BC-DC03-42B7-85DE-BC82EA728182}" dt="2020-11-13T14:49:08.744" v="924" actId="692"/>
          <ac:cxnSpMkLst>
            <pc:docMk/>
            <pc:sldMk cId="4210213251" sldId="278"/>
            <ac:cxnSpMk id="13" creationId="{CCB20390-7E79-432F-81C6-F17B4F88BE1C}"/>
          </ac:cxnSpMkLst>
        </pc:cxnChg>
        <pc:cxnChg chg="add mod">
          <ac:chgData name="04seohyun@o365.ice.go.kr" userId="81ecbf21-08c2-46d6-a47e-61844c772c05" providerId="ADAL" clId="{28BDC6BC-DC03-42B7-85DE-BC82EA728182}" dt="2020-11-13T14:49:08.744" v="924" actId="692"/>
          <ac:cxnSpMkLst>
            <pc:docMk/>
            <pc:sldMk cId="4210213251" sldId="278"/>
            <ac:cxnSpMk id="14" creationId="{1501D00B-8912-49BA-810D-6D1778077A50}"/>
          </ac:cxnSpMkLst>
        </pc:cxnChg>
        <pc:cxnChg chg="add mod">
          <ac:chgData name="04seohyun@o365.ice.go.kr" userId="81ecbf21-08c2-46d6-a47e-61844c772c05" providerId="ADAL" clId="{28BDC6BC-DC03-42B7-85DE-BC82EA728182}" dt="2020-11-13T14:49:08.744" v="924" actId="692"/>
          <ac:cxnSpMkLst>
            <pc:docMk/>
            <pc:sldMk cId="4210213251" sldId="278"/>
            <ac:cxnSpMk id="15" creationId="{0DBDD23A-C693-4AE5-BA2F-E4CBFEC7A85E}"/>
          </ac:cxnSpMkLst>
        </pc:cxnChg>
        <pc:cxnChg chg="add mod">
          <ac:chgData name="04seohyun@o365.ice.go.kr" userId="81ecbf21-08c2-46d6-a47e-61844c772c05" providerId="ADAL" clId="{28BDC6BC-DC03-42B7-85DE-BC82EA728182}" dt="2020-11-13T14:49:08.744" v="924" actId="692"/>
          <ac:cxnSpMkLst>
            <pc:docMk/>
            <pc:sldMk cId="4210213251" sldId="278"/>
            <ac:cxnSpMk id="16" creationId="{FCB7AB29-E09A-4A0E-8351-B64FFF73968D}"/>
          </ac:cxnSpMkLst>
        </pc:cxnChg>
      </pc:sldChg>
      <pc:sldChg chg="addSp delSp modSp add mod">
        <pc:chgData name="04seohyun@o365.ice.go.kr" userId="81ecbf21-08c2-46d6-a47e-61844c772c05" providerId="ADAL" clId="{28BDC6BC-DC03-42B7-85DE-BC82EA728182}" dt="2020-11-13T14:48:52.500" v="920" actId="164"/>
        <pc:sldMkLst>
          <pc:docMk/>
          <pc:sldMk cId="871673216" sldId="279"/>
        </pc:sldMkLst>
        <pc:grpChg chg="del">
          <ac:chgData name="04seohyun@o365.ice.go.kr" userId="81ecbf21-08c2-46d6-a47e-61844c772c05" providerId="ADAL" clId="{28BDC6BC-DC03-42B7-85DE-BC82EA728182}" dt="2020-11-13T14:32:56.409" v="191" actId="165"/>
          <ac:grpSpMkLst>
            <pc:docMk/>
            <pc:sldMk cId="871673216" sldId="279"/>
            <ac:grpSpMk id="17" creationId="{92D96E83-AE81-4E18-B41A-3A6EBD0FA4E9}"/>
          </ac:grpSpMkLst>
        </pc:grpChg>
        <pc:grpChg chg="add">
          <ac:chgData name="04seohyun@o365.ice.go.kr" userId="81ecbf21-08c2-46d6-a47e-61844c772c05" providerId="ADAL" clId="{28BDC6BC-DC03-42B7-85DE-BC82EA728182}" dt="2020-11-13T14:48:52.500" v="920" actId="164"/>
          <ac:grpSpMkLst>
            <pc:docMk/>
            <pc:sldMk cId="871673216" sldId="279"/>
            <ac:grpSpMk id="69" creationId="{0FEDC4BF-D41D-46FE-97B6-3F91EE47B038}"/>
          </ac:grpSpMkLst>
        </pc:grpChg>
        <pc:cxnChg chg="del topLvl">
          <ac:chgData name="04seohyun@o365.ice.go.kr" userId="81ecbf21-08c2-46d6-a47e-61844c772c05" providerId="ADAL" clId="{28BDC6BC-DC03-42B7-85DE-BC82EA728182}" dt="2020-11-13T14:32:58.256" v="192" actId="478"/>
          <ac:cxnSpMkLst>
            <pc:docMk/>
            <pc:sldMk cId="871673216" sldId="279"/>
            <ac:cxnSpMk id="6" creationId="{5ED95D00-F832-4BAF-9989-6B52E2F96ED3}"/>
          </ac:cxnSpMkLst>
        </pc:cxnChg>
        <pc:cxnChg chg="del topLvl">
          <ac:chgData name="04seohyun@o365.ice.go.kr" userId="81ecbf21-08c2-46d6-a47e-61844c772c05" providerId="ADAL" clId="{28BDC6BC-DC03-42B7-85DE-BC82EA728182}" dt="2020-11-13T14:32:59.955" v="193" actId="478"/>
          <ac:cxnSpMkLst>
            <pc:docMk/>
            <pc:sldMk cId="871673216" sldId="279"/>
            <ac:cxnSpMk id="8" creationId="{10B0D7EE-7F6B-43C1-9379-CC64F98D8023}"/>
          </ac:cxnSpMkLst>
        </pc:cxnChg>
        <pc:cxnChg chg="del mod topLvl">
          <ac:chgData name="04seohyun@o365.ice.go.kr" userId="81ecbf21-08c2-46d6-a47e-61844c772c05" providerId="ADAL" clId="{28BDC6BC-DC03-42B7-85DE-BC82EA728182}" dt="2020-11-13T14:33:22.181" v="197" actId="478"/>
          <ac:cxnSpMkLst>
            <pc:docMk/>
            <pc:sldMk cId="871673216" sldId="279"/>
            <ac:cxnSpMk id="11" creationId="{C533F5D3-A8F0-4AE1-AF1D-0A28E3E8E0A1}"/>
          </ac:cxnSpMkLst>
        </pc:cxnChg>
        <pc:cxnChg chg="del mod topLvl">
          <ac:chgData name="04seohyun@o365.ice.go.kr" userId="81ecbf21-08c2-46d6-a47e-61844c772c05" providerId="ADAL" clId="{28BDC6BC-DC03-42B7-85DE-BC82EA728182}" dt="2020-11-13T14:33:21.604" v="196" actId="478"/>
          <ac:cxnSpMkLst>
            <pc:docMk/>
            <pc:sldMk cId="871673216" sldId="279"/>
            <ac:cxnSpMk id="12" creationId="{82460AE4-4119-4863-8E53-2527D61723F2}"/>
          </ac:cxnSpMkLst>
        </pc:cxnChg>
        <pc:cxnChg chg="mod topLvl">
          <ac:chgData name="04seohyun@o365.ice.go.kr" userId="81ecbf21-08c2-46d6-a47e-61844c772c05" providerId="ADAL" clId="{28BDC6BC-DC03-42B7-85DE-BC82EA728182}" dt="2020-11-13T14:47:38.744" v="902" actId="692"/>
          <ac:cxnSpMkLst>
            <pc:docMk/>
            <pc:sldMk cId="871673216" sldId="279"/>
            <ac:cxnSpMk id="13" creationId="{CCB20390-7E79-432F-81C6-F17B4F88BE1C}"/>
          </ac:cxnSpMkLst>
        </pc:cxnChg>
        <pc:cxnChg chg="mod topLvl">
          <ac:chgData name="04seohyun@o365.ice.go.kr" userId="81ecbf21-08c2-46d6-a47e-61844c772c05" providerId="ADAL" clId="{28BDC6BC-DC03-42B7-85DE-BC82EA728182}" dt="2020-11-13T14:47:38.744" v="902" actId="692"/>
          <ac:cxnSpMkLst>
            <pc:docMk/>
            <pc:sldMk cId="871673216" sldId="279"/>
            <ac:cxnSpMk id="14" creationId="{1501D00B-8912-49BA-810D-6D1778077A50}"/>
          </ac:cxnSpMkLst>
        </pc:cxnChg>
        <pc:cxnChg chg="mod topLvl">
          <ac:chgData name="04seohyun@o365.ice.go.kr" userId="81ecbf21-08c2-46d6-a47e-61844c772c05" providerId="ADAL" clId="{28BDC6BC-DC03-42B7-85DE-BC82EA728182}" dt="2020-11-13T14:47:38.744" v="902" actId="692"/>
          <ac:cxnSpMkLst>
            <pc:docMk/>
            <pc:sldMk cId="871673216" sldId="279"/>
            <ac:cxnSpMk id="15" creationId="{0DBDD23A-C693-4AE5-BA2F-E4CBFEC7A85E}"/>
          </ac:cxnSpMkLst>
        </pc:cxnChg>
        <pc:cxnChg chg="mod topLvl">
          <ac:chgData name="04seohyun@o365.ice.go.kr" userId="81ecbf21-08c2-46d6-a47e-61844c772c05" providerId="ADAL" clId="{28BDC6BC-DC03-42B7-85DE-BC82EA728182}" dt="2020-11-13T14:47:38.744" v="902" actId="692"/>
          <ac:cxnSpMkLst>
            <pc:docMk/>
            <pc:sldMk cId="871673216" sldId="279"/>
            <ac:cxnSpMk id="16" creationId="{FCB7AB29-E09A-4A0E-8351-B64FFF73968D}"/>
          </ac:cxnSpMkLst>
        </pc:cxnChg>
        <pc:cxnChg chg="add del mod">
          <ac:chgData name="04seohyun@o365.ice.go.kr" userId="81ecbf21-08c2-46d6-a47e-61844c772c05" providerId="ADAL" clId="{28BDC6BC-DC03-42B7-85DE-BC82EA728182}" dt="2020-11-13T14:44:00.423" v="826" actId="478"/>
          <ac:cxnSpMkLst>
            <pc:docMk/>
            <pc:sldMk cId="871673216" sldId="279"/>
            <ac:cxnSpMk id="18" creationId="{ABF55FC6-2593-4BAE-AB3E-CB6B54D2FAAD}"/>
          </ac:cxnSpMkLst>
        </pc:cxnChg>
        <pc:cxnChg chg="add del mod">
          <ac:chgData name="04seohyun@o365.ice.go.kr" userId="81ecbf21-08c2-46d6-a47e-61844c772c05" providerId="ADAL" clId="{28BDC6BC-DC03-42B7-85DE-BC82EA728182}" dt="2020-11-13T14:44:00.723" v="827" actId="478"/>
          <ac:cxnSpMkLst>
            <pc:docMk/>
            <pc:sldMk cId="871673216" sldId="279"/>
            <ac:cxnSpMk id="19" creationId="{D58FF32D-6691-4EC1-ABCF-7FFC6427FC32}"/>
          </ac:cxnSpMkLst>
        </pc:cxnChg>
        <pc:cxnChg chg="add del mod">
          <ac:chgData name="04seohyun@o365.ice.go.kr" userId="81ecbf21-08c2-46d6-a47e-61844c772c05" providerId="ADAL" clId="{28BDC6BC-DC03-42B7-85DE-BC82EA728182}" dt="2020-11-13T14:36:52.215" v="616" actId="478"/>
          <ac:cxnSpMkLst>
            <pc:docMk/>
            <pc:sldMk cId="871673216" sldId="279"/>
            <ac:cxnSpMk id="20" creationId="{09365E1B-CAD8-42A2-866D-79ECCD5F87E4}"/>
          </ac:cxnSpMkLst>
        </pc:cxnChg>
        <pc:cxnChg chg="add del mod">
          <ac:chgData name="04seohyun@o365.ice.go.kr" userId="81ecbf21-08c2-46d6-a47e-61844c772c05" providerId="ADAL" clId="{28BDC6BC-DC03-42B7-85DE-BC82EA728182}" dt="2020-11-13T14:36:53.687" v="617" actId="478"/>
          <ac:cxnSpMkLst>
            <pc:docMk/>
            <pc:sldMk cId="871673216" sldId="279"/>
            <ac:cxnSpMk id="21" creationId="{A56D9126-11BF-44FC-8D2B-49C653777DF6}"/>
          </ac:cxnSpMkLst>
        </pc:cxnChg>
        <pc:cxnChg chg="add del mod ord">
          <ac:chgData name="04seohyun@o365.ice.go.kr" userId="81ecbf21-08c2-46d6-a47e-61844c772c05" providerId="ADAL" clId="{28BDC6BC-DC03-42B7-85DE-BC82EA728182}" dt="2020-11-13T14:40:07.639" v="750" actId="478"/>
          <ac:cxnSpMkLst>
            <pc:docMk/>
            <pc:sldMk cId="871673216" sldId="279"/>
            <ac:cxnSpMk id="22" creationId="{438ED976-D1DE-4CB0-9C76-299A88D503FB}"/>
          </ac:cxnSpMkLst>
        </pc:cxnChg>
        <pc:cxnChg chg="add mod">
          <ac:chgData name="04seohyun@o365.ice.go.kr" userId="81ecbf21-08c2-46d6-a47e-61844c772c05" providerId="ADAL" clId="{28BDC6BC-DC03-42B7-85DE-BC82EA728182}" dt="2020-11-13T14:39:21.131" v="737" actId="571"/>
          <ac:cxnSpMkLst>
            <pc:docMk/>
            <pc:sldMk cId="871673216" sldId="279"/>
            <ac:cxnSpMk id="26" creationId="{90751C69-7FCC-44FA-A62B-0D4384C44902}"/>
          </ac:cxnSpMkLst>
        </pc:cxnChg>
        <pc:cxnChg chg="add del mod ord">
          <ac:chgData name="04seohyun@o365.ice.go.kr" userId="81ecbf21-08c2-46d6-a47e-61844c772c05" providerId="ADAL" clId="{28BDC6BC-DC03-42B7-85DE-BC82EA728182}" dt="2020-11-13T14:42:17.938" v="777" actId="478"/>
          <ac:cxnSpMkLst>
            <pc:docMk/>
            <pc:sldMk cId="871673216" sldId="279"/>
            <ac:cxnSpMk id="28" creationId="{F5F12738-728E-4F7C-B35D-0C84825EA455}"/>
          </ac:cxnSpMkLst>
        </pc:cxnChg>
        <pc:cxnChg chg="add del mod ord">
          <ac:chgData name="04seohyun@o365.ice.go.kr" userId="81ecbf21-08c2-46d6-a47e-61844c772c05" providerId="ADAL" clId="{28BDC6BC-DC03-42B7-85DE-BC82EA728182}" dt="2020-11-13T14:42:19.896" v="779" actId="478"/>
          <ac:cxnSpMkLst>
            <pc:docMk/>
            <pc:sldMk cId="871673216" sldId="279"/>
            <ac:cxnSpMk id="29" creationId="{EA930E72-221C-49A6-8372-642DBCAF0FDB}"/>
          </ac:cxnSpMkLst>
        </pc:cxnChg>
        <pc:cxnChg chg="add del mod ord">
          <ac:chgData name="04seohyun@o365.ice.go.kr" userId="81ecbf21-08c2-46d6-a47e-61844c772c05" providerId="ADAL" clId="{28BDC6BC-DC03-42B7-85DE-BC82EA728182}" dt="2020-11-13T14:42:18.871" v="778" actId="478"/>
          <ac:cxnSpMkLst>
            <pc:docMk/>
            <pc:sldMk cId="871673216" sldId="279"/>
            <ac:cxnSpMk id="30" creationId="{BD70ABC3-AD70-42E2-8755-4852B9EA81CF}"/>
          </ac:cxnSpMkLst>
        </pc:cxnChg>
        <pc:cxnChg chg="add del mod ord">
          <ac:chgData name="04seohyun@o365.ice.go.kr" userId="81ecbf21-08c2-46d6-a47e-61844c772c05" providerId="ADAL" clId="{28BDC6BC-DC03-42B7-85DE-BC82EA728182}" dt="2020-11-13T14:42:16.772" v="776" actId="478"/>
          <ac:cxnSpMkLst>
            <pc:docMk/>
            <pc:sldMk cId="871673216" sldId="279"/>
            <ac:cxnSpMk id="35" creationId="{AB3CA167-F346-4F9E-AECA-8BB37D726BC2}"/>
          </ac:cxnSpMkLst>
        </pc:cxnChg>
        <pc:cxnChg chg="add del mod">
          <ac:chgData name="04seohyun@o365.ice.go.kr" userId="81ecbf21-08c2-46d6-a47e-61844c772c05" providerId="ADAL" clId="{28BDC6BC-DC03-42B7-85DE-BC82EA728182}" dt="2020-11-13T14:43:59.608" v="825" actId="478"/>
          <ac:cxnSpMkLst>
            <pc:docMk/>
            <pc:sldMk cId="871673216" sldId="279"/>
            <ac:cxnSpMk id="38" creationId="{7C2F7472-B655-4913-8964-D21101F3F011}"/>
          </ac:cxnSpMkLst>
        </pc:cxnChg>
        <pc:cxnChg chg="add del mod">
          <ac:chgData name="04seohyun@o365.ice.go.kr" userId="81ecbf21-08c2-46d6-a47e-61844c772c05" providerId="ADAL" clId="{28BDC6BC-DC03-42B7-85DE-BC82EA728182}" dt="2020-11-13T14:43:58.684" v="824" actId="478"/>
          <ac:cxnSpMkLst>
            <pc:docMk/>
            <pc:sldMk cId="871673216" sldId="279"/>
            <ac:cxnSpMk id="42" creationId="{46101ABD-1088-4A67-A820-B54A96AC9362}"/>
          </ac:cxnSpMkLst>
        </pc:cxnChg>
        <pc:cxnChg chg="add del mod">
          <ac:chgData name="04seohyun@o365.ice.go.kr" userId="81ecbf21-08c2-46d6-a47e-61844c772c05" providerId="ADAL" clId="{28BDC6BC-DC03-42B7-85DE-BC82EA728182}" dt="2020-11-13T14:44:32.008" v="834" actId="478"/>
          <ac:cxnSpMkLst>
            <pc:docMk/>
            <pc:sldMk cId="871673216" sldId="279"/>
            <ac:cxnSpMk id="44" creationId="{317B066E-9AD1-4552-A8AF-5EC3860C1ABC}"/>
          </ac:cxnSpMkLst>
        </pc:cxnChg>
        <pc:cxnChg chg="add del">
          <ac:chgData name="04seohyun@o365.ice.go.kr" userId="81ecbf21-08c2-46d6-a47e-61844c772c05" providerId="ADAL" clId="{28BDC6BC-DC03-42B7-85DE-BC82EA728182}" dt="2020-11-13T14:44:41.967" v="836" actId="478"/>
          <ac:cxnSpMkLst>
            <pc:docMk/>
            <pc:sldMk cId="871673216" sldId="279"/>
            <ac:cxnSpMk id="47" creationId="{DBABD3F1-DB9F-4973-A6A9-F5B877C4A4C6}"/>
          </ac:cxnSpMkLst>
        </pc:cxnChg>
        <pc:cxnChg chg="add mod">
          <ac:chgData name="04seohyun@o365.ice.go.kr" userId="81ecbf21-08c2-46d6-a47e-61844c772c05" providerId="ADAL" clId="{28BDC6BC-DC03-42B7-85DE-BC82EA728182}" dt="2020-11-13T14:47:38.744" v="902" actId="692"/>
          <ac:cxnSpMkLst>
            <pc:docMk/>
            <pc:sldMk cId="871673216" sldId="279"/>
            <ac:cxnSpMk id="48" creationId="{8D0661BA-0294-4E78-A89E-B0C6DBAD171E}"/>
          </ac:cxnSpMkLst>
        </pc:cxnChg>
        <pc:cxnChg chg="add del mod">
          <ac:chgData name="04seohyun@o365.ice.go.kr" userId="81ecbf21-08c2-46d6-a47e-61844c772c05" providerId="ADAL" clId="{28BDC6BC-DC03-42B7-85DE-BC82EA728182}" dt="2020-11-13T14:45:02.012" v="843" actId="22"/>
          <ac:cxnSpMkLst>
            <pc:docMk/>
            <pc:sldMk cId="871673216" sldId="279"/>
            <ac:cxnSpMk id="52" creationId="{17DD0F3B-44DC-44D4-BCD5-451B7C955A42}"/>
          </ac:cxnSpMkLst>
        </pc:cxnChg>
        <pc:cxnChg chg="add del mod">
          <ac:chgData name="04seohyun@o365.ice.go.kr" userId="81ecbf21-08c2-46d6-a47e-61844c772c05" providerId="ADAL" clId="{28BDC6BC-DC03-42B7-85DE-BC82EA728182}" dt="2020-11-13T14:45:38.269" v="862" actId="478"/>
          <ac:cxnSpMkLst>
            <pc:docMk/>
            <pc:sldMk cId="871673216" sldId="279"/>
            <ac:cxnSpMk id="53" creationId="{1BDAE988-143D-4332-973C-AAFBDB48A17C}"/>
          </ac:cxnSpMkLst>
        </pc:cxnChg>
        <pc:cxnChg chg="add del mod">
          <ac:chgData name="04seohyun@o365.ice.go.kr" userId="81ecbf21-08c2-46d6-a47e-61844c772c05" providerId="ADAL" clId="{28BDC6BC-DC03-42B7-85DE-BC82EA728182}" dt="2020-11-13T14:46:21.756" v="887" actId="478"/>
          <ac:cxnSpMkLst>
            <pc:docMk/>
            <pc:sldMk cId="871673216" sldId="279"/>
            <ac:cxnSpMk id="58" creationId="{384581DD-FF98-4D5C-8676-3DECE64BC6BE}"/>
          </ac:cxnSpMkLst>
        </pc:cxnChg>
        <pc:cxnChg chg="add del mod">
          <ac:chgData name="04seohyun@o365.ice.go.kr" userId="81ecbf21-08c2-46d6-a47e-61844c772c05" providerId="ADAL" clId="{28BDC6BC-DC03-42B7-85DE-BC82EA728182}" dt="2020-11-13T14:46:20.116" v="886" actId="478"/>
          <ac:cxnSpMkLst>
            <pc:docMk/>
            <pc:sldMk cId="871673216" sldId="279"/>
            <ac:cxnSpMk id="59" creationId="{B5D78048-08AF-4B5F-9997-F5473BCC56E4}"/>
          </ac:cxnSpMkLst>
        </pc:cxnChg>
        <pc:cxnChg chg="add mod">
          <ac:chgData name="04seohyun@o365.ice.go.kr" userId="81ecbf21-08c2-46d6-a47e-61844c772c05" providerId="ADAL" clId="{28BDC6BC-DC03-42B7-85DE-BC82EA728182}" dt="2020-11-13T14:48:08.786" v="917" actId="692"/>
          <ac:cxnSpMkLst>
            <pc:docMk/>
            <pc:sldMk cId="871673216" sldId="279"/>
            <ac:cxnSpMk id="62" creationId="{C108FF5C-DD85-466E-AD12-3188D493E56E}"/>
          </ac:cxnSpMkLst>
        </pc:cxnChg>
        <pc:cxnChg chg="add mod ord">
          <ac:chgData name="04seohyun@o365.ice.go.kr" userId="81ecbf21-08c2-46d6-a47e-61844c772c05" providerId="ADAL" clId="{28BDC6BC-DC03-42B7-85DE-BC82EA728182}" dt="2020-11-13T14:47:42.554" v="904" actId="692"/>
          <ac:cxnSpMkLst>
            <pc:docMk/>
            <pc:sldMk cId="871673216" sldId="279"/>
            <ac:cxnSpMk id="63" creationId="{479117DA-2549-49BD-88F0-36E3CE85F9B5}"/>
          </ac:cxnSpMkLst>
        </pc:cxnChg>
        <pc:cxnChg chg="add mod ord">
          <ac:chgData name="04seohyun@o365.ice.go.kr" userId="81ecbf21-08c2-46d6-a47e-61844c772c05" providerId="ADAL" clId="{28BDC6BC-DC03-42B7-85DE-BC82EA728182}" dt="2020-11-13T14:47:42.554" v="904" actId="692"/>
          <ac:cxnSpMkLst>
            <pc:docMk/>
            <pc:sldMk cId="871673216" sldId="279"/>
            <ac:cxnSpMk id="64" creationId="{38695CB5-8E11-49DF-A1C6-9561AF2FC22B}"/>
          </ac:cxnSpMkLst>
        </pc:cxnChg>
        <pc:cxnChg chg="add mod">
          <ac:chgData name="04seohyun@o365.ice.go.kr" userId="81ecbf21-08c2-46d6-a47e-61844c772c05" providerId="ADAL" clId="{28BDC6BC-DC03-42B7-85DE-BC82EA728182}" dt="2020-11-13T14:48:19.845" v="919" actId="692"/>
          <ac:cxnSpMkLst>
            <pc:docMk/>
            <pc:sldMk cId="871673216" sldId="279"/>
            <ac:cxnSpMk id="67" creationId="{2233B84F-94A3-4E7E-920B-BC23C9E38AA1}"/>
          </ac:cxnSpMkLst>
        </pc:cxnChg>
        <pc:cxnChg chg="add mod">
          <ac:chgData name="04seohyun@o365.ice.go.kr" userId="81ecbf21-08c2-46d6-a47e-61844c772c05" providerId="ADAL" clId="{28BDC6BC-DC03-42B7-85DE-BC82EA728182}" dt="2020-11-13T14:48:13.755" v="918" actId="692"/>
          <ac:cxnSpMkLst>
            <pc:docMk/>
            <pc:sldMk cId="871673216" sldId="279"/>
            <ac:cxnSpMk id="68" creationId="{889518B7-C8EF-4675-BEEB-F1AD84CB34D6}"/>
          </ac:cxnSpMkLst>
        </pc:cxnChg>
      </pc:sldChg>
      <pc:sldChg chg="add del">
        <pc:chgData name="04seohyun@o365.ice.go.kr" userId="81ecbf21-08c2-46d6-a47e-61844c772c05" providerId="ADAL" clId="{28BDC6BC-DC03-42B7-85DE-BC82EA728182}" dt="2020-11-13T14:41:50.820" v="768" actId="22"/>
        <pc:sldMkLst>
          <pc:docMk/>
          <pc:sldMk cId="1698413958" sldId="280"/>
        </pc:sldMkLst>
      </pc:sldChg>
    </pc:docChg>
  </pc:docChgLst>
  <pc:docChgLst>
    <pc:chgData name="이서현" userId="81ecbf21-08c2-46d6-a47e-61844c772c05" providerId="ADAL" clId="{2B4B3141-69B0-4EDA-85A8-C6F78C3CE8AF}"/>
    <pc:docChg chg="undo custSel addSld modSld">
      <pc:chgData name="이서현" userId="81ecbf21-08c2-46d6-a47e-61844c772c05" providerId="ADAL" clId="{2B4B3141-69B0-4EDA-85A8-C6F78C3CE8AF}" dt="2020-08-01T06:46:13.589" v="144" actId="12788"/>
      <pc:docMkLst>
        <pc:docMk/>
      </pc:docMkLst>
      <pc:sldChg chg="addSp delSp modSp mod">
        <pc:chgData name="이서현" userId="81ecbf21-08c2-46d6-a47e-61844c772c05" providerId="ADAL" clId="{2B4B3141-69B0-4EDA-85A8-C6F78C3CE8AF}" dt="2020-07-26T03:31:16.136" v="96" actId="12789"/>
        <pc:sldMkLst>
          <pc:docMk/>
          <pc:sldMk cId="3051230124" sldId="264"/>
        </pc:sldMkLst>
        <pc:spChg chg="add del mod">
          <ac:chgData name="이서현" userId="81ecbf21-08c2-46d6-a47e-61844c772c05" providerId="ADAL" clId="{2B4B3141-69B0-4EDA-85A8-C6F78C3CE8AF}" dt="2020-07-26T03:27:29.230" v="32"/>
          <ac:spMkLst>
            <pc:docMk/>
            <pc:sldMk cId="3051230124" sldId="264"/>
            <ac:spMk id="2" creationId="{9EC0DAB5-743F-4732-9125-228CFB00A6A2}"/>
          </ac:spMkLst>
        </pc:spChg>
        <pc:spChg chg="add del">
          <ac:chgData name="이서현" userId="81ecbf21-08c2-46d6-a47e-61844c772c05" providerId="ADAL" clId="{2B4B3141-69B0-4EDA-85A8-C6F78C3CE8AF}" dt="2020-07-26T03:27:29.230" v="32"/>
          <ac:spMkLst>
            <pc:docMk/>
            <pc:sldMk cId="3051230124" sldId="264"/>
            <ac:spMk id="3" creationId="{D368A208-06DB-417E-AB1A-8DBB4DD63AF0}"/>
          </ac:spMkLst>
        </pc:spChg>
        <pc:spChg chg="del mod">
          <ac:chgData name="이서현" userId="81ecbf21-08c2-46d6-a47e-61844c772c05" providerId="ADAL" clId="{2B4B3141-69B0-4EDA-85A8-C6F78C3CE8AF}" dt="2020-07-26T03:27:33.229" v="34" actId="478"/>
          <ac:spMkLst>
            <pc:docMk/>
            <pc:sldMk cId="3051230124" sldId="264"/>
            <ac:spMk id="4" creationId="{72AB21CA-EFF1-4F3F-8886-D7BAA12D1769}"/>
          </ac:spMkLst>
        </pc:spChg>
        <pc:spChg chg="del mod">
          <ac:chgData name="이서현" userId="81ecbf21-08c2-46d6-a47e-61844c772c05" providerId="ADAL" clId="{2B4B3141-69B0-4EDA-85A8-C6F78C3CE8AF}" dt="2020-07-26T03:27:31.321" v="33" actId="478"/>
          <ac:spMkLst>
            <pc:docMk/>
            <pc:sldMk cId="3051230124" sldId="264"/>
            <ac:spMk id="5" creationId="{017613E0-8115-4B6E-A045-ED609C4BCFEA}"/>
          </ac:spMkLst>
        </pc:spChg>
        <pc:spChg chg="mod topLvl">
          <ac:chgData name="이서현" userId="81ecbf21-08c2-46d6-a47e-61844c772c05" providerId="ADAL" clId="{2B4B3141-69B0-4EDA-85A8-C6F78C3CE8AF}" dt="2020-07-26T03:31:09.666" v="93" actId="164"/>
          <ac:spMkLst>
            <pc:docMk/>
            <pc:sldMk cId="3051230124" sldId="264"/>
            <ac:spMk id="6" creationId="{85B2509A-EA7A-43D6-A4B3-0B98235F0B8E}"/>
          </ac:spMkLst>
        </pc:spChg>
        <pc:spChg chg="mod topLvl">
          <ac:chgData name="이서현" userId="81ecbf21-08c2-46d6-a47e-61844c772c05" providerId="ADAL" clId="{2B4B3141-69B0-4EDA-85A8-C6F78C3CE8AF}" dt="2020-07-26T03:31:09.666" v="93" actId="164"/>
          <ac:spMkLst>
            <pc:docMk/>
            <pc:sldMk cId="3051230124" sldId="264"/>
            <ac:spMk id="7" creationId="{3D26D78B-389D-4F4F-9D3F-6E539828D197}"/>
          </ac:spMkLst>
        </pc:spChg>
        <pc:spChg chg="mod topLvl">
          <ac:chgData name="이서현" userId="81ecbf21-08c2-46d6-a47e-61844c772c05" providerId="ADAL" clId="{2B4B3141-69B0-4EDA-85A8-C6F78C3CE8AF}" dt="2020-07-26T03:31:09.666" v="93" actId="164"/>
          <ac:spMkLst>
            <pc:docMk/>
            <pc:sldMk cId="3051230124" sldId="264"/>
            <ac:spMk id="8" creationId="{B0BD96F4-D6E3-49A3-8B2F-76C7F27B5626}"/>
          </ac:spMkLst>
        </pc:spChg>
        <pc:spChg chg="del mod">
          <ac:chgData name="이서현" userId="81ecbf21-08c2-46d6-a47e-61844c772c05" providerId="ADAL" clId="{2B4B3141-69B0-4EDA-85A8-C6F78C3CE8AF}" dt="2020-07-26T03:27:51.773" v="37"/>
          <ac:spMkLst>
            <pc:docMk/>
            <pc:sldMk cId="3051230124" sldId="264"/>
            <ac:spMk id="9" creationId="{5B36868B-2687-4F18-A56A-BCF49F9F6C4B}"/>
          </ac:spMkLst>
        </pc:spChg>
        <pc:spChg chg="mod topLvl">
          <ac:chgData name="이서현" userId="81ecbf21-08c2-46d6-a47e-61844c772c05" providerId="ADAL" clId="{2B4B3141-69B0-4EDA-85A8-C6F78C3CE8AF}" dt="2020-07-26T03:31:09.666" v="93" actId="164"/>
          <ac:spMkLst>
            <pc:docMk/>
            <pc:sldMk cId="3051230124" sldId="264"/>
            <ac:spMk id="10" creationId="{17994BC3-2DF9-450F-8554-7D4E3AB24E53}"/>
          </ac:spMkLst>
        </pc:spChg>
        <pc:spChg chg="mod topLvl">
          <ac:chgData name="이서현" userId="81ecbf21-08c2-46d6-a47e-61844c772c05" providerId="ADAL" clId="{2B4B3141-69B0-4EDA-85A8-C6F78C3CE8AF}" dt="2020-07-26T03:31:09.666" v="93" actId="164"/>
          <ac:spMkLst>
            <pc:docMk/>
            <pc:sldMk cId="3051230124" sldId="264"/>
            <ac:spMk id="11" creationId="{E4696554-E1C9-486A-AFE5-D7F3D664DCEF}"/>
          </ac:spMkLst>
        </pc:spChg>
        <pc:spChg chg="add del mod">
          <ac:chgData name="이서현" userId="81ecbf21-08c2-46d6-a47e-61844c772c05" providerId="ADAL" clId="{2B4B3141-69B0-4EDA-85A8-C6F78C3CE8AF}" dt="2020-07-26T03:27:51.773" v="37"/>
          <ac:spMkLst>
            <pc:docMk/>
            <pc:sldMk cId="3051230124" sldId="264"/>
            <ac:spMk id="12" creationId="{F5406C9D-3B92-4041-AC20-A8241A7B7463}"/>
          </ac:spMkLst>
        </pc:spChg>
        <pc:spChg chg="mod topLvl">
          <ac:chgData name="이서현" userId="81ecbf21-08c2-46d6-a47e-61844c772c05" providerId="ADAL" clId="{2B4B3141-69B0-4EDA-85A8-C6F78C3CE8AF}" dt="2020-07-26T03:31:09.666" v="93" actId="164"/>
          <ac:spMkLst>
            <pc:docMk/>
            <pc:sldMk cId="3051230124" sldId="264"/>
            <ac:spMk id="13" creationId="{4EB7F340-F995-4CFE-A779-DCAAB8BD2FF7}"/>
          </ac:spMkLst>
        </pc:spChg>
        <pc:spChg chg="del mod">
          <ac:chgData name="이서현" userId="81ecbf21-08c2-46d6-a47e-61844c772c05" providerId="ADAL" clId="{2B4B3141-69B0-4EDA-85A8-C6F78C3CE8AF}" dt="2020-07-26T03:27:53.722" v="38" actId="478"/>
          <ac:spMkLst>
            <pc:docMk/>
            <pc:sldMk cId="3051230124" sldId="264"/>
            <ac:spMk id="14" creationId="{19D61B1F-2577-477F-85C9-75B7937C37E4}"/>
          </ac:spMkLst>
        </pc:spChg>
        <pc:spChg chg="del mod">
          <ac:chgData name="이서현" userId="81ecbf21-08c2-46d6-a47e-61844c772c05" providerId="ADAL" clId="{2B4B3141-69B0-4EDA-85A8-C6F78C3CE8AF}" dt="2020-07-26T03:27:55.784" v="40" actId="478"/>
          <ac:spMkLst>
            <pc:docMk/>
            <pc:sldMk cId="3051230124" sldId="264"/>
            <ac:spMk id="15" creationId="{601EEFC3-5A5F-4964-9614-B5F958FF2DCE}"/>
          </ac:spMkLst>
        </pc:spChg>
        <pc:spChg chg="del mod">
          <ac:chgData name="이서현" userId="81ecbf21-08c2-46d6-a47e-61844c772c05" providerId="ADAL" clId="{2B4B3141-69B0-4EDA-85A8-C6F78C3CE8AF}" dt="2020-07-26T03:27:55.522" v="39" actId="478"/>
          <ac:spMkLst>
            <pc:docMk/>
            <pc:sldMk cId="3051230124" sldId="264"/>
            <ac:spMk id="16" creationId="{9F5837F0-9378-4233-9946-6ECAE8429DC7}"/>
          </ac:spMkLst>
        </pc:spChg>
        <pc:spChg chg="mod topLvl">
          <ac:chgData name="이서현" userId="81ecbf21-08c2-46d6-a47e-61844c772c05" providerId="ADAL" clId="{2B4B3141-69B0-4EDA-85A8-C6F78C3CE8AF}" dt="2020-07-26T03:31:09.666" v="93" actId="164"/>
          <ac:spMkLst>
            <pc:docMk/>
            <pc:sldMk cId="3051230124" sldId="264"/>
            <ac:spMk id="17" creationId="{0AA7BA85-B094-4A59-96A7-C6D27FCB01EA}"/>
          </ac:spMkLst>
        </pc:spChg>
        <pc:spChg chg="mod topLvl">
          <ac:chgData name="이서현" userId="81ecbf21-08c2-46d6-a47e-61844c772c05" providerId="ADAL" clId="{2B4B3141-69B0-4EDA-85A8-C6F78C3CE8AF}" dt="2020-07-26T03:31:09.666" v="93" actId="164"/>
          <ac:spMkLst>
            <pc:docMk/>
            <pc:sldMk cId="3051230124" sldId="264"/>
            <ac:spMk id="18" creationId="{4DF89ECD-755A-41FD-BFFC-5C3404476963}"/>
          </ac:spMkLst>
        </pc:spChg>
        <pc:spChg chg="del mod">
          <ac:chgData name="이서현" userId="81ecbf21-08c2-46d6-a47e-61844c772c05" providerId="ADAL" clId="{2B4B3141-69B0-4EDA-85A8-C6F78C3CE8AF}" dt="2020-07-26T03:27:56.558" v="41" actId="478"/>
          <ac:spMkLst>
            <pc:docMk/>
            <pc:sldMk cId="3051230124" sldId="264"/>
            <ac:spMk id="19" creationId="{C32B3B16-4C1C-4C69-B034-CB95443C37E5}"/>
          </ac:spMkLst>
        </pc:spChg>
        <pc:spChg chg="del mod">
          <ac:chgData name="이서현" userId="81ecbf21-08c2-46d6-a47e-61844c772c05" providerId="ADAL" clId="{2B4B3141-69B0-4EDA-85A8-C6F78C3CE8AF}" dt="2020-07-26T03:27:57.621" v="42" actId="478"/>
          <ac:spMkLst>
            <pc:docMk/>
            <pc:sldMk cId="3051230124" sldId="264"/>
            <ac:spMk id="20" creationId="{2ACE1C38-6863-450F-8D12-114667DF40FA}"/>
          </ac:spMkLst>
        </pc:spChg>
        <pc:spChg chg="del mod">
          <ac:chgData name="이서현" userId="81ecbf21-08c2-46d6-a47e-61844c772c05" providerId="ADAL" clId="{2B4B3141-69B0-4EDA-85A8-C6F78C3CE8AF}" dt="2020-07-26T03:27:57.915" v="43" actId="478"/>
          <ac:spMkLst>
            <pc:docMk/>
            <pc:sldMk cId="3051230124" sldId="264"/>
            <ac:spMk id="21" creationId="{7AE08480-918E-425B-BD82-8EFEC8B5CA1E}"/>
          </ac:spMkLst>
        </pc:spChg>
        <pc:spChg chg="add mod topLvl">
          <ac:chgData name="이서현" userId="81ecbf21-08c2-46d6-a47e-61844c772c05" providerId="ADAL" clId="{2B4B3141-69B0-4EDA-85A8-C6F78C3CE8AF}" dt="2020-07-26T03:31:09.666" v="93" actId="164"/>
          <ac:spMkLst>
            <pc:docMk/>
            <pc:sldMk cId="3051230124" sldId="264"/>
            <ac:spMk id="22" creationId="{BBE50CFD-CC57-40BD-A3C8-75CEEDB33C34}"/>
          </ac:spMkLst>
        </pc:spChg>
        <pc:spChg chg="add mod topLvl">
          <ac:chgData name="이서현" userId="81ecbf21-08c2-46d6-a47e-61844c772c05" providerId="ADAL" clId="{2B4B3141-69B0-4EDA-85A8-C6F78C3CE8AF}" dt="2020-07-26T03:31:09.666" v="93" actId="164"/>
          <ac:spMkLst>
            <pc:docMk/>
            <pc:sldMk cId="3051230124" sldId="264"/>
            <ac:spMk id="23" creationId="{C1CE1881-0F08-4AAA-AD31-D482A0380849}"/>
          </ac:spMkLst>
        </pc:spChg>
        <pc:spChg chg="add mod">
          <ac:chgData name="이서현" userId="81ecbf21-08c2-46d6-a47e-61844c772c05" providerId="ADAL" clId="{2B4B3141-69B0-4EDA-85A8-C6F78C3CE8AF}" dt="2020-07-26T03:30:20.811" v="78" actId="688"/>
          <ac:spMkLst>
            <pc:docMk/>
            <pc:sldMk cId="3051230124" sldId="264"/>
            <ac:spMk id="27" creationId="{4DCD9D4D-AB75-4E31-B7CB-D47581112087}"/>
          </ac:spMkLst>
        </pc:spChg>
        <pc:spChg chg="add mod">
          <ac:chgData name="이서현" userId="81ecbf21-08c2-46d6-a47e-61844c772c05" providerId="ADAL" clId="{2B4B3141-69B0-4EDA-85A8-C6F78C3CE8AF}" dt="2020-07-26T03:30:52.225" v="88" actId="207"/>
          <ac:spMkLst>
            <pc:docMk/>
            <pc:sldMk cId="3051230124" sldId="264"/>
            <ac:spMk id="30" creationId="{A42E6B67-40B1-49C9-BE98-37BEC97C9363}"/>
          </ac:spMkLst>
        </pc:spChg>
        <pc:spChg chg="add mod">
          <ac:chgData name="이서현" userId="81ecbf21-08c2-46d6-a47e-61844c772c05" providerId="ADAL" clId="{2B4B3141-69B0-4EDA-85A8-C6F78C3CE8AF}" dt="2020-07-26T03:30:52.225" v="88" actId="207"/>
          <ac:spMkLst>
            <pc:docMk/>
            <pc:sldMk cId="3051230124" sldId="264"/>
            <ac:spMk id="31" creationId="{21A0C17C-B235-48F3-9710-038218B54982}"/>
          </ac:spMkLst>
        </pc:spChg>
        <pc:grpChg chg="add mod topLvl">
          <ac:chgData name="이서현" userId="81ecbf21-08c2-46d6-a47e-61844c772c05" providerId="ADAL" clId="{2B4B3141-69B0-4EDA-85A8-C6F78C3CE8AF}" dt="2020-07-26T03:31:09.666" v="93" actId="164"/>
          <ac:grpSpMkLst>
            <pc:docMk/>
            <pc:sldMk cId="3051230124" sldId="264"/>
            <ac:grpSpMk id="32" creationId="{3E2D65AA-271F-4AF1-B168-1B15D07FDFFB}"/>
          </ac:grpSpMkLst>
        </pc:grpChg>
        <pc:grpChg chg="add del">
          <ac:chgData name="이서현" userId="81ecbf21-08c2-46d6-a47e-61844c772c05" providerId="ADAL" clId="{2B4B3141-69B0-4EDA-85A8-C6F78C3CE8AF}" dt="2020-07-26T03:31:09.666" v="93" actId="164"/>
          <ac:grpSpMkLst>
            <pc:docMk/>
            <pc:sldMk cId="3051230124" sldId="264"/>
            <ac:grpSpMk id="33" creationId="{516A1663-DAC6-4455-A737-D7BF3073315C}"/>
          </ac:grpSpMkLst>
        </pc:grpChg>
        <pc:grpChg chg="add mod">
          <ac:chgData name="이서현" userId="81ecbf21-08c2-46d6-a47e-61844c772c05" providerId="ADAL" clId="{2B4B3141-69B0-4EDA-85A8-C6F78C3CE8AF}" dt="2020-07-26T03:31:16.136" v="96" actId="12789"/>
          <ac:grpSpMkLst>
            <pc:docMk/>
            <pc:sldMk cId="3051230124" sldId="264"/>
            <ac:grpSpMk id="34" creationId="{8CDA1FEE-E4E0-4042-B238-9988BA74D9B5}"/>
          </ac:grpSpMkLst>
        </pc:grpChg>
        <pc:cxnChg chg="add del">
          <ac:chgData name="이서현" userId="81ecbf21-08c2-46d6-a47e-61844c772c05" providerId="ADAL" clId="{2B4B3141-69B0-4EDA-85A8-C6F78C3CE8AF}" dt="2020-07-26T03:29:21.846" v="55" actId="478"/>
          <ac:cxnSpMkLst>
            <pc:docMk/>
            <pc:sldMk cId="3051230124" sldId="264"/>
            <ac:cxnSpMk id="25" creationId="{04EF0621-542D-4656-AA42-42BEBA825F10}"/>
          </ac:cxnSpMkLst>
        </pc:cxnChg>
        <pc:cxnChg chg="add del mod">
          <ac:chgData name="이서현" userId="81ecbf21-08c2-46d6-a47e-61844c772c05" providerId="ADAL" clId="{2B4B3141-69B0-4EDA-85A8-C6F78C3CE8AF}" dt="2020-07-26T03:29:23.398" v="56" actId="478"/>
          <ac:cxnSpMkLst>
            <pc:docMk/>
            <pc:sldMk cId="3051230124" sldId="264"/>
            <ac:cxnSpMk id="26" creationId="{0594E5B7-9719-4AAD-98B1-3C7F44019350}"/>
          </ac:cxnSpMkLst>
        </pc:cxnChg>
        <pc:cxnChg chg="add mod">
          <ac:chgData name="이서현" userId="81ecbf21-08c2-46d6-a47e-61844c772c05" providerId="ADAL" clId="{2B4B3141-69B0-4EDA-85A8-C6F78C3CE8AF}" dt="2020-07-26T03:30:26.376" v="80" actId="108"/>
          <ac:cxnSpMkLst>
            <pc:docMk/>
            <pc:sldMk cId="3051230124" sldId="264"/>
            <ac:cxnSpMk id="29" creationId="{8D2F3C5E-D6EE-4414-B085-746FCA2ECB57}"/>
          </ac:cxnSpMkLst>
        </pc:cxnChg>
      </pc:sldChg>
      <pc:sldChg chg="modSp add mod">
        <pc:chgData name="이서현" userId="81ecbf21-08c2-46d6-a47e-61844c772c05" providerId="ADAL" clId="{2B4B3141-69B0-4EDA-85A8-C6F78C3CE8AF}" dt="2020-08-01T06:45:55.840" v="130" actId="12788"/>
        <pc:sldMkLst>
          <pc:docMk/>
          <pc:sldMk cId="2595085307" sldId="265"/>
        </pc:sldMkLst>
        <pc:spChg chg="mod">
          <ac:chgData name="이서현" userId="81ecbf21-08c2-46d6-a47e-61844c772c05" providerId="ADAL" clId="{2B4B3141-69B0-4EDA-85A8-C6F78C3CE8AF}" dt="2020-08-01T06:45:46.410" v="129" actId="20577"/>
          <ac:spMkLst>
            <pc:docMk/>
            <pc:sldMk cId="2595085307" sldId="265"/>
            <ac:spMk id="3" creationId="{7B9BF892-9D30-46FE-8E7A-CFC9688A8EB7}"/>
          </ac:spMkLst>
        </pc:spChg>
        <pc:grpChg chg="mod">
          <ac:chgData name="이서현" userId="81ecbf21-08c2-46d6-a47e-61844c772c05" providerId="ADAL" clId="{2B4B3141-69B0-4EDA-85A8-C6F78C3CE8AF}" dt="2020-08-01T06:45:55.840" v="130" actId="12788"/>
          <ac:grpSpMkLst>
            <pc:docMk/>
            <pc:sldMk cId="2595085307" sldId="265"/>
            <ac:grpSpMk id="2" creationId="{7E19EBAE-6F78-4DFA-9098-AB9DC60DB11D}"/>
          </ac:grpSpMkLst>
        </pc:grpChg>
      </pc:sldChg>
      <pc:sldChg chg="modSp add mod">
        <pc:chgData name="이서현" userId="81ecbf21-08c2-46d6-a47e-61844c772c05" providerId="ADAL" clId="{2B4B3141-69B0-4EDA-85A8-C6F78C3CE8AF}" dt="2020-08-01T06:46:13.589" v="144" actId="12788"/>
        <pc:sldMkLst>
          <pc:docMk/>
          <pc:sldMk cId="2075877331" sldId="266"/>
        </pc:sldMkLst>
        <pc:spChg chg="mod">
          <ac:chgData name="이서현" userId="81ecbf21-08c2-46d6-a47e-61844c772c05" providerId="ADAL" clId="{2B4B3141-69B0-4EDA-85A8-C6F78C3CE8AF}" dt="2020-08-01T06:46:08.199" v="143" actId="20577"/>
          <ac:spMkLst>
            <pc:docMk/>
            <pc:sldMk cId="2075877331" sldId="266"/>
            <ac:spMk id="3" creationId="{254A63D1-4173-4C5B-928C-E880E57FE3DB}"/>
          </ac:spMkLst>
        </pc:spChg>
        <pc:grpChg chg="mod">
          <ac:chgData name="이서현" userId="81ecbf21-08c2-46d6-a47e-61844c772c05" providerId="ADAL" clId="{2B4B3141-69B0-4EDA-85A8-C6F78C3CE8AF}" dt="2020-08-01T06:46:13.589" v="144" actId="12788"/>
          <ac:grpSpMkLst>
            <pc:docMk/>
            <pc:sldMk cId="2075877331" sldId="266"/>
            <ac:grpSpMk id="2" creationId="{A712D202-37B8-46D1-8C9C-0EDB999675E5}"/>
          </ac:grpSpMkLst>
        </pc:grpChg>
      </pc:sldChg>
    </pc:docChg>
  </pc:docChgLst>
  <pc:docChgLst>
    <pc:chgData name="04seohyun@o365.ice.go.kr" userId="81ecbf21-08c2-46d6-a47e-61844c772c05" providerId="ADAL" clId="{1426FEED-D6F1-4346-97BC-582294D69C61}"/>
    <pc:docChg chg="undo redo custSel addSld modSld">
      <pc:chgData name="04seohyun@o365.ice.go.kr" userId="81ecbf21-08c2-46d6-a47e-61844c772c05" providerId="ADAL" clId="{1426FEED-D6F1-4346-97BC-582294D69C61}" dt="2020-09-25T15:33:56.039" v="291" actId="12789"/>
      <pc:docMkLst>
        <pc:docMk/>
      </pc:docMkLst>
      <pc:sldChg chg="modSp mod">
        <pc:chgData name="04seohyun@o365.ice.go.kr" userId="81ecbf21-08c2-46d6-a47e-61844c772c05" providerId="ADAL" clId="{1426FEED-D6F1-4346-97BC-582294D69C61}" dt="2020-09-25T15:28:57.003" v="109" actId="207"/>
        <pc:sldMkLst>
          <pc:docMk/>
          <pc:sldMk cId="3051230124" sldId="264"/>
        </pc:sldMkLst>
        <pc:spChg chg="mod">
          <ac:chgData name="04seohyun@o365.ice.go.kr" userId="81ecbf21-08c2-46d6-a47e-61844c772c05" providerId="ADAL" clId="{1426FEED-D6F1-4346-97BC-582294D69C61}" dt="2020-09-25T15:28:57.003" v="109" actId="207"/>
          <ac:spMkLst>
            <pc:docMk/>
            <pc:sldMk cId="3051230124" sldId="264"/>
            <ac:spMk id="11" creationId="{E4696554-E1C9-486A-AFE5-D7F3D664DCEF}"/>
          </ac:spMkLst>
        </pc:spChg>
      </pc:sldChg>
      <pc:sldChg chg="addSp modSp new mod">
        <pc:chgData name="04seohyun@o365.ice.go.kr" userId="81ecbf21-08c2-46d6-a47e-61844c772c05" providerId="ADAL" clId="{1426FEED-D6F1-4346-97BC-582294D69C61}" dt="2020-09-10T15:07:58.545" v="6" actId="12789"/>
        <pc:sldMkLst>
          <pc:docMk/>
          <pc:sldMk cId="1266876712" sldId="272"/>
        </pc:sldMkLst>
        <pc:spChg chg="mod">
          <ac:chgData name="04seohyun@o365.ice.go.kr" userId="81ecbf21-08c2-46d6-a47e-61844c772c05" providerId="ADAL" clId="{1426FEED-D6F1-4346-97BC-582294D69C61}" dt="2020-09-10T15:07:52.853" v="4" actId="404"/>
          <ac:spMkLst>
            <pc:docMk/>
            <pc:sldMk cId="1266876712" sldId="272"/>
            <ac:spMk id="4" creationId="{03D20F38-9D12-480E-A6A8-1DBC4ADA2335}"/>
          </ac:spMkLst>
        </pc:spChg>
        <pc:spChg chg="mod">
          <ac:chgData name="04seohyun@o365.ice.go.kr" userId="81ecbf21-08c2-46d6-a47e-61844c772c05" providerId="ADAL" clId="{1426FEED-D6F1-4346-97BC-582294D69C61}" dt="2020-09-10T15:07:52.853" v="4" actId="404"/>
          <ac:spMkLst>
            <pc:docMk/>
            <pc:sldMk cId="1266876712" sldId="272"/>
            <ac:spMk id="5" creationId="{64DFEA84-A8C6-4EBD-B05A-4F27CA40F3B5}"/>
          </ac:spMkLst>
        </pc:spChg>
        <pc:spChg chg="mod">
          <ac:chgData name="04seohyun@o365.ice.go.kr" userId="81ecbf21-08c2-46d6-a47e-61844c772c05" providerId="ADAL" clId="{1426FEED-D6F1-4346-97BC-582294D69C61}" dt="2020-09-10T15:07:52.853" v="4" actId="404"/>
          <ac:spMkLst>
            <pc:docMk/>
            <pc:sldMk cId="1266876712" sldId="272"/>
            <ac:spMk id="6" creationId="{9B0CDF99-F6B4-4F0E-B01A-58F61FC892EA}"/>
          </ac:spMkLst>
        </pc:spChg>
        <pc:spChg chg="mod">
          <ac:chgData name="04seohyun@o365.ice.go.kr" userId="81ecbf21-08c2-46d6-a47e-61844c772c05" providerId="ADAL" clId="{1426FEED-D6F1-4346-97BC-582294D69C61}" dt="2020-09-10T15:07:52.853" v="4" actId="404"/>
          <ac:spMkLst>
            <pc:docMk/>
            <pc:sldMk cId="1266876712" sldId="272"/>
            <ac:spMk id="7" creationId="{80706537-F0DA-47D5-8B07-E4FA3DC7B50C}"/>
          </ac:spMkLst>
        </pc:spChg>
        <pc:spChg chg="mod">
          <ac:chgData name="04seohyun@o365.ice.go.kr" userId="81ecbf21-08c2-46d6-a47e-61844c772c05" providerId="ADAL" clId="{1426FEED-D6F1-4346-97BC-582294D69C61}" dt="2020-09-10T15:07:52.853" v="4" actId="404"/>
          <ac:spMkLst>
            <pc:docMk/>
            <pc:sldMk cId="1266876712" sldId="272"/>
            <ac:spMk id="8" creationId="{26ABBAC5-27BC-4AD9-9F31-F2D25E5FBAE4}"/>
          </ac:spMkLst>
        </pc:spChg>
        <pc:spChg chg="mod">
          <ac:chgData name="04seohyun@o365.ice.go.kr" userId="81ecbf21-08c2-46d6-a47e-61844c772c05" providerId="ADAL" clId="{1426FEED-D6F1-4346-97BC-582294D69C61}" dt="2020-09-10T15:07:52.853" v="4" actId="404"/>
          <ac:spMkLst>
            <pc:docMk/>
            <pc:sldMk cId="1266876712" sldId="272"/>
            <ac:spMk id="9" creationId="{71B5BB3F-D5A3-457E-980B-78027217A69E}"/>
          </ac:spMkLst>
        </pc:spChg>
        <pc:spChg chg="mod">
          <ac:chgData name="04seohyun@o365.ice.go.kr" userId="81ecbf21-08c2-46d6-a47e-61844c772c05" providerId="ADAL" clId="{1426FEED-D6F1-4346-97BC-582294D69C61}" dt="2020-09-10T15:07:52.853" v="4" actId="404"/>
          <ac:spMkLst>
            <pc:docMk/>
            <pc:sldMk cId="1266876712" sldId="272"/>
            <ac:spMk id="10" creationId="{0F5AA399-9DAB-47FB-9D64-66C3E999B1D6}"/>
          </ac:spMkLst>
        </pc:spChg>
        <pc:spChg chg="mod">
          <ac:chgData name="04seohyun@o365.ice.go.kr" userId="81ecbf21-08c2-46d6-a47e-61844c772c05" providerId="ADAL" clId="{1426FEED-D6F1-4346-97BC-582294D69C61}" dt="2020-09-10T15:07:52.853" v="4" actId="404"/>
          <ac:spMkLst>
            <pc:docMk/>
            <pc:sldMk cId="1266876712" sldId="272"/>
            <ac:spMk id="11" creationId="{52D6FB8F-9039-43B5-BE7A-E8909726F02F}"/>
          </ac:spMkLst>
        </pc:spChg>
        <pc:grpChg chg="add mod">
          <ac:chgData name="04seohyun@o365.ice.go.kr" userId="81ecbf21-08c2-46d6-a47e-61844c772c05" providerId="ADAL" clId="{1426FEED-D6F1-4346-97BC-582294D69C61}" dt="2020-09-10T15:07:58.545" v="6" actId="12789"/>
          <ac:grpSpMkLst>
            <pc:docMk/>
            <pc:sldMk cId="1266876712" sldId="272"/>
            <ac:grpSpMk id="2" creationId="{E19E6D4D-4A77-4527-83A2-55A7CDEAB529}"/>
          </ac:grpSpMkLst>
        </pc:grpChg>
        <pc:grpChg chg="mod">
          <ac:chgData name="04seohyun@o365.ice.go.kr" userId="81ecbf21-08c2-46d6-a47e-61844c772c05" providerId="ADAL" clId="{1426FEED-D6F1-4346-97BC-582294D69C61}" dt="2020-09-10T15:07:45.968" v="1"/>
          <ac:grpSpMkLst>
            <pc:docMk/>
            <pc:sldMk cId="1266876712" sldId="272"/>
            <ac:grpSpMk id="3" creationId="{6BE4FBA6-2CED-435A-AA45-DBD3F54BBF76}"/>
          </ac:grpSpMkLst>
        </pc:grpChg>
      </pc:sldChg>
      <pc:sldChg chg="addSp delSp modSp new mod">
        <pc:chgData name="04seohyun@o365.ice.go.kr" userId="81ecbf21-08c2-46d6-a47e-61844c772c05" providerId="ADAL" clId="{1426FEED-D6F1-4346-97BC-582294D69C61}" dt="2020-09-11T12:33:30.379" v="19" actId="1076"/>
        <pc:sldMkLst>
          <pc:docMk/>
          <pc:sldMk cId="1005825647" sldId="273"/>
        </pc:sldMkLst>
        <pc:cxnChg chg="add mod">
          <ac:chgData name="04seohyun@o365.ice.go.kr" userId="81ecbf21-08c2-46d6-a47e-61844c772c05" providerId="ADAL" clId="{1426FEED-D6F1-4346-97BC-582294D69C61}" dt="2020-09-11T12:33:30.379" v="19" actId="1076"/>
          <ac:cxnSpMkLst>
            <pc:docMk/>
            <pc:sldMk cId="1005825647" sldId="273"/>
            <ac:cxnSpMk id="3" creationId="{B03523A6-ECD8-41E7-9E31-51DF52D354DF}"/>
          </ac:cxnSpMkLst>
        </pc:cxnChg>
        <pc:cxnChg chg="add mod">
          <ac:chgData name="04seohyun@o365.ice.go.kr" userId="81ecbf21-08c2-46d6-a47e-61844c772c05" providerId="ADAL" clId="{1426FEED-D6F1-4346-97BC-582294D69C61}" dt="2020-09-11T12:33:25.948" v="18" actId="692"/>
          <ac:cxnSpMkLst>
            <pc:docMk/>
            <pc:sldMk cId="1005825647" sldId="273"/>
            <ac:cxnSpMk id="5" creationId="{321A7963-DC5D-4F9C-AD3C-F9CA2CF1245D}"/>
          </ac:cxnSpMkLst>
        </pc:cxnChg>
        <pc:cxnChg chg="add del">
          <ac:chgData name="04seohyun@o365.ice.go.kr" userId="81ecbf21-08c2-46d6-a47e-61844c772c05" providerId="ADAL" clId="{1426FEED-D6F1-4346-97BC-582294D69C61}" dt="2020-09-11T12:33:02.795" v="11" actId="478"/>
          <ac:cxnSpMkLst>
            <pc:docMk/>
            <pc:sldMk cId="1005825647" sldId="273"/>
            <ac:cxnSpMk id="7" creationId="{2D36A912-0FAB-454A-84DE-E48969150B9A}"/>
          </ac:cxnSpMkLst>
        </pc:cxnChg>
        <pc:cxnChg chg="add mod">
          <ac:chgData name="04seohyun@o365.ice.go.kr" userId="81ecbf21-08c2-46d6-a47e-61844c772c05" providerId="ADAL" clId="{1426FEED-D6F1-4346-97BC-582294D69C61}" dt="2020-09-11T12:33:25.948" v="18" actId="692"/>
          <ac:cxnSpMkLst>
            <pc:docMk/>
            <pc:sldMk cId="1005825647" sldId="273"/>
            <ac:cxnSpMk id="8" creationId="{C1311286-FC68-487E-973B-3449C5EBF1FC}"/>
          </ac:cxnSpMkLst>
        </pc:cxnChg>
      </pc:sldChg>
      <pc:sldChg chg="addSp delSp modSp new mod">
        <pc:chgData name="04seohyun@o365.ice.go.kr" userId="81ecbf21-08c2-46d6-a47e-61844c772c05" providerId="ADAL" clId="{1426FEED-D6F1-4346-97BC-582294D69C61}" dt="2020-09-25T15:33:56.039" v="291" actId="12789"/>
        <pc:sldMkLst>
          <pc:docMk/>
          <pc:sldMk cId="1946406102" sldId="274"/>
        </pc:sldMkLst>
        <pc:spChg chg="add mod topLvl">
          <ac:chgData name="04seohyun@o365.ice.go.kr" userId="81ecbf21-08c2-46d6-a47e-61844c772c05" providerId="ADAL" clId="{1426FEED-D6F1-4346-97BC-582294D69C61}" dt="2020-09-25T15:31:12.289" v="184" actId="165"/>
          <ac:spMkLst>
            <pc:docMk/>
            <pc:sldMk cId="1946406102" sldId="274"/>
            <ac:spMk id="22" creationId="{D66C85F4-21AE-44B4-9B06-D918DC942A61}"/>
          </ac:spMkLst>
        </pc:spChg>
        <pc:spChg chg="add del mod">
          <ac:chgData name="04seohyun@o365.ice.go.kr" userId="81ecbf21-08c2-46d6-a47e-61844c772c05" providerId="ADAL" clId="{1426FEED-D6F1-4346-97BC-582294D69C61}" dt="2020-09-25T15:33:49.770" v="289" actId="478"/>
          <ac:spMkLst>
            <pc:docMk/>
            <pc:sldMk cId="1946406102" sldId="274"/>
            <ac:spMk id="28" creationId="{4333CB3B-66C6-4D0B-9DF4-2EFB39A104AB}"/>
          </ac:spMkLst>
        </pc:spChg>
        <pc:grpChg chg="add del mod">
          <ac:chgData name="04seohyun@o365.ice.go.kr" userId="81ecbf21-08c2-46d6-a47e-61844c772c05" providerId="ADAL" clId="{1426FEED-D6F1-4346-97BC-582294D69C61}" dt="2020-09-25T15:31:12.289" v="184" actId="165"/>
          <ac:grpSpMkLst>
            <pc:docMk/>
            <pc:sldMk cId="1946406102" sldId="274"/>
            <ac:grpSpMk id="23" creationId="{DDC5C11B-9EC3-4DD8-850F-B92B30C24803}"/>
          </ac:grpSpMkLst>
        </pc:grpChg>
        <pc:grpChg chg="add mod">
          <ac:chgData name="04seohyun@o365.ice.go.kr" userId="81ecbf21-08c2-46d6-a47e-61844c772c05" providerId="ADAL" clId="{1426FEED-D6F1-4346-97BC-582294D69C61}" dt="2020-09-25T15:33:56.039" v="291" actId="12789"/>
          <ac:grpSpMkLst>
            <pc:docMk/>
            <pc:sldMk cId="1946406102" sldId="274"/>
            <ac:grpSpMk id="27" creationId="{0350F7AF-FEC1-4B7C-A8A1-7F753EE42B4D}"/>
          </ac:grpSpMkLst>
        </pc:grpChg>
        <pc:cxnChg chg="add mod topLvl">
          <ac:chgData name="04seohyun@o365.ice.go.kr" userId="81ecbf21-08c2-46d6-a47e-61844c772c05" providerId="ADAL" clId="{1426FEED-D6F1-4346-97BC-582294D69C61}" dt="2020-09-25T15:31:12.289" v="184" actId="165"/>
          <ac:cxnSpMkLst>
            <pc:docMk/>
            <pc:sldMk cId="1946406102" sldId="274"/>
            <ac:cxnSpMk id="3" creationId="{919FBA58-C8F9-4EF2-BEB0-AA5559C842DD}"/>
          </ac:cxnSpMkLst>
        </pc:cxnChg>
        <pc:cxnChg chg="add mod topLvl">
          <ac:chgData name="04seohyun@o365.ice.go.kr" userId="81ecbf21-08c2-46d6-a47e-61844c772c05" providerId="ADAL" clId="{1426FEED-D6F1-4346-97BC-582294D69C61}" dt="2020-09-25T15:31:12.289" v="184" actId="165"/>
          <ac:cxnSpMkLst>
            <pc:docMk/>
            <pc:sldMk cId="1946406102" sldId="274"/>
            <ac:cxnSpMk id="5" creationId="{A069087B-4F1D-40F3-AC46-30A5A17E850C}"/>
          </ac:cxnSpMkLst>
        </pc:cxnChg>
        <pc:cxnChg chg="add mod topLvl">
          <ac:chgData name="04seohyun@o365.ice.go.kr" userId="81ecbf21-08c2-46d6-a47e-61844c772c05" providerId="ADAL" clId="{1426FEED-D6F1-4346-97BC-582294D69C61}" dt="2020-09-25T15:31:12.289" v="184" actId="165"/>
          <ac:cxnSpMkLst>
            <pc:docMk/>
            <pc:sldMk cId="1946406102" sldId="274"/>
            <ac:cxnSpMk id="7" creationId="{6F9E7018-E354-4DA8-941C-947B25732B6E}"/>
          </ac:cxnSpMkLst>
        </pc:cxnChg>
        <pc:cxnChg chg="add mod topLvl">
          <ac:chgData name="04seohyun@o365.ice.go.kr" userId="81ecbf21-08c2-46d6-a47e-61844c772c05" providerId="ADAL" clId="{1426FEED-D6F1-4346-97BC-582294D69C61}" dt="2020-09-25T15:31:12.289" v="184" actId="165"/>
          <ac:cxnSpMkLst>
            <pc:docMk/>
            <pc:sldMk cId="1946406102" sldId="274"/>
            <ac:cxnSpMk id="9" creationId="{2D7CCDD7-C629-4758-AF52-CDE36F5FD35D}"/>
          </ac:cxnSpMkLst>
        </pc:cxnChg>
        <pc:cxnChg chg="add mod topLvl">
          <ac:chgData name="04seohyun@o365.ice.go.kr" userId="81ecbf21-08c2-46d6-a47e-61844c772c05" providerId="ADAL" clId="{1426FEED-D6F1-4346-97BC-582294D69C61}" dt="2020-09-25T15:31:18.685" v="186" actId="1076"/>
          <ac:cxnSpMkLst>
            <pc:docMk/>
            <pc:sldMk cId="1946406102" sldId="274"/>
            <ac:cxnSpMk id="10" creationId="{560EB499-19A2-415C-B6D7-57D4F0B6C44E}"/>
          </ac:cxnSpMkLst>
        </pc:cxnChg>
        <pc:cxnChg chg="add mod topLvl">
          <ac:chgData name="04seohyun@o365.ice.go.kr" userId="81ecbf21-08c2-46d6-a47e-61844c772c05" providerId="ADAL" clId="{1426FEED-D6F1-4346-97BC-582294D69C61}" dt="2020-09-25T15:31:15.961" v="185" actId="1076"/>
          <ac:cxnSpMkLst>
            <pc:docMk/>
            <pc:sldMk cId="1946406102" sldId="274"/>
            <ac:cxnSpMk id="11" creationId="{6D3808C0-3BC9-4BFE-A344-6BC709C932AE}"/>
          </ac:cxnSpMkLst>
        </pc:cxnChg>
        <pc:cxnChg chg="add del mod">
          <ac:chgData name="04seohyun@o365.ice.go.kr" userId="81ecbf21-08c2-46d6-a47e-61844c772c05" providerId="ADAL" clId="{1426FEED-D6F1-4346-97BC-582294D69C61}" dt="2020-09-25T15:25:42.708" v="33" actId="478"/>
          <ac:cxnSpMkLst>
            <pc:docMk/>
            <pc:sldMk cId="1946406102" sldId="274"/>
            <ac:cxnSpMk id="12" creationId="{88330533-1501-4BC3-B6B2-CDB5EA5E0E31}"/>
          </ac:cxnSpMkLst>
        </pc:cxnChg>
        <pc:cxnChg chg="add mod topLvl">
          <ac:chgData name="04seohyun@o365.ice.go.kr" userId="81ecbf21-08c2-46d6-a47e-61844c772c05" providerId="ADAL" clId="{1426FEED-D6F1-4346-97BC-582294D69C61}" dt="2020-09-25T15:31:58.486" v="194" actId="692"/>
          <ac:cxnSpMkLst>
            <pc:docMk/>
            <pc:sldMk cId="1946406102" sldId="274"/>
            <ac:cxnSpMk id="13" creationId="{F50831DC-2E25-4329-8EBC-435A2A42A921}"/>
          </ac:cxnSpMkLst>
        </pc:cxnChg>
        <pc:cxnChg chg="add mod topLvl">
          <ac:chgData name="04seohyun@o365.ice.go.kr" userId="81ecbf21-08c2-46d6-a47e-61844c772c05" providerId="ADAL" clId="{1426FEED-D6F1-4346-97BC-582294D69C61}" dt="2020-09-25T15:31:43.851" v="192" actId="1076"/>
          <ac:cxnSpMkLst>
            <pc:docMk/>
            <pc:sldMk cId="1946406102" sldId="274"/>
            <ac:cxnSpMk id="18" creationId="{39621155-30C0-4E77-AAF3-D9EBDCDCF3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6A527-99D3-4E3C-AB63-9975352C8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32071-F720-485A-8CE8-633DD1C9A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997CE-498D-45FA-B237-1F8869B4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83C8C-83AB-4C25-9643-BEBA995D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7B7E-4DDD-42E0-BA40-BD73B1A4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8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94789-2404-4F1E-AB05-8B464907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65780E-46DA-46B3-AA68-9D8AD8AC0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E7B38-495F-4FBF-89C8-07CB2CB5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F1BE3-D925-4245-A4B2-2C02FE9F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7C795-1744-43F4-916D-FADF775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2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BD1974-9631-495D-80A7-12B0184A7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E092D-749E-49E2-A031-C57C7BE70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A5655-BF54-41FD-BC36-3FD55EAA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E7911-7B78-43FC-82ED-38FB858F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93A24-D5E5-47B8-A02E-F0ACAFF6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09C39-26C3-4BCA-A1DC-A9ED9264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C6696-703A-4594-8212-8B0E74FE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906C2-DBC7-4BBB-966D-8A0BD316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FA0E3-ECA4-438D-9343-36B8F1BA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B09FD-D57E-4792-AE5A-ED6518B6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0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A97CA-190A-4299-8649-18BC998B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BEC24-71FD-4202-A55C-D5B697CF6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78EF6-BAE6-49C6-A874-42A79C86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A2006-17CC-43D3-B436-27325FA2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46FC8-2D85-44EF-8163-46921B41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F4CE-5A76-4F14-8DA2-4C914FEB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8F1FE-B4F6-4531-9A5B-447C71BF7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71AC0-E71A-4426-98D3-5BC1AAAE9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1167E-F3FD-427E-AF1C-FEB6678E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06BBF-84D9-4BAF-AC2C-A60EB41A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B4939-0D7F-4230-B7CD-6E6AAD1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F6F46-9822-47BB-8F2D-FAB4AECE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1291E-5C3A-4E14-896C-742674F9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544E6-2CF2-40C2-B8D7-11E7BAC8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43BC7-6D3B-42D4-BB96-B7D988B12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A44C25-49FA-43A2-88AB-DE42BE281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54F60-A457-4C44-973E-12AC35F4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DBC8E4-992D-4439-811F-B287CAB5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8D289-87C2-485A-B588-DD79F245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9AEF3-C094-4AD6-9059-5D29078A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42A971-2E69-482B-84A3-C081F094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86E911-B427-4DA6-8C42-084EE732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E0ED99-E818-4DEF-B3EF-2D0BBA19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2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B3C84B-D145-4302-BF44-5C7BF7D0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8EC78A-38FB-47A0-AF8C-36DD0F9C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BA6EE9-9D8E-4546-A5FA-0FE4F39D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5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82519-36E4-46DF-8204-5CF6E30A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F8F1B-1CCA-4F09-837E-57FED92E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C3B0A0-65D8-40FD-BA16-0183CCDF0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6C26CA-6AC1-48B6-9175-D85C1E73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11323-D7F2-4E9E-A8DF-C390882F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157B16-4C29-47BE-9F17-0B7DE0E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9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73F70-0CF7-49A4-97FA-EC616F32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C9FBFF-0C2B-4FCA-8839-B9EF064E7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03356-4313-48E7-968F-D16280307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AA17C-5D8A-424B-A749-42102DCB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C48E4-9A69-460D-B1AF-306B8EBC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AF9FD-45F4-4BED-ADCE-027F2635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3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0786A1-8E0D-4A5B-B723-AAD7BA6F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AF876-9852-423E-93E1-27595632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3B790-6132-4048-B934-2C0529545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2C44-06CB-4E1C-B70C-820739738CC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65ACB-7240-41ED-9AE8-FF17E7859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0B80C-62E8-472C-A30C-3BDD8EAE1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568C-A2CE-43FB-9DCA-15C12398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5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068A70-83FF-46BB-855C-C9C7431E3981}"/>
              </a:ext>
            </a:extLst>
          </p:cNvPr>
          <p:cNvSpPr/>
          <p:nvPr/>
        </p:nvSpPr>
        <p:spPr>
          <a:xfrm>
            <a:off x="2917371" y="250371"/>
            <a:ext cx="6357258" cy="6357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C2C7202-B12A-4990-A057-BBD3428265E3}"/>
              </a:ext>
            </a:extLst>
          </p:cNvPr>
          <p:cNvCxnSpPr>
            <a:cxnSpLocks/>
          </p:cNvCxnSpPr>
          <p:nvPr/>
        </p:nvCxnSpPr>
        <p:spPr>
          <a:xfrm>
            <a:off x="3651677" y="3430427"/>
            <a:ext cx="4914120" cy="0"/>
          </a:xfrm>
          <a:prstGeom prst="line">
            <a:avLst/>
          </a:prstGeom>
          <a:ln w="762000" cap="rnd"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373457-9266-49BB-B8CA-67B40E43F444}"/>
              </a:ext>
            </a:extLst>
          </p:cNvPr>
          <p:cNvCxnSpPr>
            <a:cxnSpLocks/>
          </p:cNvCxnSpPr>
          <p:nvPr/>
        </p:nvCxnSpPr>
        <p:spPr>
          <a:xfrm rot="624098">
            <a:off x="4873105" y="1502066"/>
            <a:ext cx="1270277" cy="921190"/>
          </a:xfrm>
          <a:prstGeom prst="line">
            <a:avLst/>
          </a:prstGeom>
          <a:ln w="762000" cap="rnd">
            <a:gradFill>
              <a:gsLst>
                <a:gs pos="68000">
                  <a:srgbClr val="3366FF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13248E-B97F-4E22-BC54-4697D6B85B40}"/>
              </a:ext>
            </a:extLst>
          </p:cNvPr>
          <p:cNvCxnSpPr>
            <a:cxnSpLocks/>
          </p:cNvCxnSpPr>
          <p:nvPr/>
        </p:nvCxnSpPr>
        <p:spPr>
          <a:xfrm flipV="1">
            <a:off x="6108737" y="1314004"/>
            <a:ext cx="1222895" cy="1216356"/>
          </a:xfrm>
          <a:prstGeom prst="line">
            <a:avLst/>
          </a:prstGeom>
          <a:ln w="762000" cap="rnd">
            <a:gradFill>
              <a:gsLst>
                <a:gs pos="32000">
                  <a:srgbClr val="3366FF"/>
                </a:gs>
                <a:gs pos="69000">
                  <a:srgbClr val="003399"/>
                </a:gs>
              </a:gsLst>
              <a:lin ang="3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23525CB-30F7-4EDB-A717-CAAF0E8D1495}"/>
              </a:ext>
            </a:extLst>
          </p:cNvPr>
          <p:cNvCxnSpPr>
            <a:cxnSpLocks/>
          </p:cNvCxnSpPr>
          <p:nvPr/>
        </p:nvCxnSpPr>
        <p:spPr>
          <a:xfrm rot="11424098">
            <a:off x="6061355" y="4517954"/>
            <a:ext cx="1270277" cy="921190"/>
          </a:xfrm>
          <a:prstGeom prst="line">
            <a:avLst/>
          </a:prstGeom>
          <a:ln w="762000" cap="rnd">
            <a:gradFill>
              <a:gsLst>
                <a:gs pos="72000">
                  <a:srgbClr val="3366FF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AB08BFF-0EE2-412E-9DBD-301B9B87A7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3105" y="4410850"/>
            <a:ext cx="1222895" cy="1216356"/>
          </a:xfrm>
          <a:prstGeom prst="line">
            <a:avLst/>
          </a:prstGeom>
          <a:ln w="762000" cap="rnd">
            <a:gradFill>
              <a:gsLst>
                <a:gs pos="32000">
                  <a:srgbClr val="3366FF"/>
                </a:gs>
                <a:gs pos="69000">
                  <a:srgbClr val="003399"/>
                </a:gs>
              </a:gsLst>
              <a:lin ang="3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3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5D2D1B-8E05-40E9-8B16-84FF48D80C5A}"/>
              </a:ext>
            </a:extLst>
          </p:cNvPr>
          <p:cNvCxnSpPr>
            <a:cxnSpLocks/>
          </p:cNvCxnSpPr>
          <p:nvPr/>
        </p:nvCxnSpPr>
        <p:spPr>
          <a:xfrm flipH="1">
            <a:off x="2456592" y="3269092"/>
            <a:ext cx="1046186" cy="280324"/>
          </a:xfrm>
          <a:prstGeom prst="line">
            <a:avLst/>
          </a:prstGeom>
          <a:ln w="171450" cap="rnd">
            <a:solidFill>
              <a:srgbClr val="3366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2544A3-EFEA-4906-A9AB-FB00694115B4}"/>
              </a:ext>
            </a:extLst>
          </p:cNvPr>
          <p:cNvCxnSpPr>
            <a:cxnSpLocks/>
          </p:cNvCxnSpPr>
          <p:nvPr/>
        </p:nvCxnSpPr>
        <p:spPr>
          <a:xfrm rot="17100000" flipH="1">
            <a:off x="1933498" y="2867707"/>
            <a:ext cx="0" cy="1083092"/>
          </a:xfrm>
          <a:prstGeom prst="line">
            <a:avLst/>
          </a:prstGeom>
          <a:ln w="171450" cap="rnd">
            <a:gradFill>
              <a:gsLst>
                <a:gs pos="25000">
                  <a:srgbClr val="7E9EF6"/>
                </a:gs>
                <a:gs pos="100000">
                  <a:srgbClr val="3366FF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E78E35A-807B-4C9D-99F6-8D982AF852DD}"/>
              </a:ext>
            </a:extLst>
          </p:cNvPr>
          <p:cNvCxnSpPr>
            <a:cxnSpLocks/>
          </p:cNvCxnSpPr>
          <p:nvPr/>
        </p:nvCxnSpPr>
        <p:spPr>
          <a:xfrm rot="4500000">
            <a:off x="2979684" y="3135838"/>
            <a:ext cx="0" cy="1083092"/>
          </a:xfrm>
          <a:prstGeom prst="line">
            <a:avLst/>
          </a:prstGeom>
          <a:ln w="171450" cap="rnd">
            <a:gradFill>
              <a:gsLst>
                <a:gs pos="0">
                  <a:srgbClr val="7E9EF6"/>
                </a:gs>
                <a:gs pos="100000">
                  <a:srgbClr val="7E9EF6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06BD6C-47B7-4AA9-BB11-02CCB284A8ED}"/>
              </a:ext>
            </a:extLst>
          </p:cNvPr>
          <p:cNvCxnSpPr>
            <a:cxnSpLocks/>
          </p:cNvCxnSpPr>
          <p:nvPr/>
        </p:nvCxnSpPr>
        <p:spPr>
          <a:xfrm rot="17100000" flipH="1">
            <a:off x="1933498" y="3135837"/>
            <a:ext cx="0" cy="1083092"/>
          </a:xfrm>
          <a:prstGeom prst="line">
            <a:avLst/>
          </a:prstGeom>
          <a:ln w="171450" cap="rnd">
            <a:gradFill>
              <a:gsLst>
                <a:gs pos="0">
                  <a:srgbClr val="C2D1EE"/>
                </a:gs>
                <a:gs pos="75000">
                  <a:srgbClr val="7E9EF6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A3A238-E02D-447A-B702-68A4CAAE44F1}"/>
              </a:ext>
            </a:extLst>
          </p:cNvPr>
          <p:cNvSpPr txBox="1"/>
          <p:nvPr/>
        </p:nvSpPr>
        <p:spPr>
          <a:xfrm>
            <a:off x="4070322" y="2705725"/>
            <a:ext cx="44855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gradFill>
                  <a:gsLst>
                    <a:gs pos="21000">
                      <a:srgbClr val="7E9EF6"/>
                    </a:gs>
                    <a:gs pos="39000">
                      <a:srgbClr val="3366FF"/>
                    </a:gs>
                    <a:gs pos="0">
                      <a:srgbClr val="C2D1EE"/>
                    </a:gs>
                  </a:gsLst>
                  <a:lin ang="1800000" scaled="0"/>
                </a:gra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Ar</a:t>
            </a:r>
            <a:r>
              <a:rPr lang="en-US" altLang="ko-KR" sz="8800" dirty="0" err="1">
                <a:gradFill>
                  <a:gsLst>
                    <a:gs pos="100000">
                      <a:schemeClr val="tx1"/>
                    </a:gs>
                    <a:gs pos="44000">
                      <a:schemeClr val="tx1">
                        <a:lumMod val="65000"/>
                        <a:lumOff val="35000"/>
                      </a:schemeClr>
                    </a:gs>
                  </a:gsLst>
                  <a:lin ang="1800000" scaled="0"/>
                </a:gra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Chive</a:t>
            </a:r>
            <a:endParaRPr lang="ko-KR" altLang="en-US" sz="8800" dirty="0">
              <a:gradFill>
                <a:gsLst>
                  <a:gs pos="100000">
                    <a:schemeClr val="tx1"/>
                  </a:gs>
                  <a:gs pos="44000">
                    <a:schemeClr val="tx1">
                      <a:lumMod val="65000"/>
                      <a:lumOff val="35000"/>
                    </a:schemeClr>
                  </a:gs>
                </a:gsLst>
                <a:lin ang="1800000" scaled="0"/>
              </a:gra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1D6107-5128-4B37-891D-A61462D2F5F5}"/>
              </a:ext>
            </a:extLst>
          </p:cNvPr>
          <p:cNvCxnSpPr>
            <a:cxnSpLocks/>
          </p:cNvCxnSpPr>
          <p:nvPr/>
        </p:nvCxnSpPr>
        <p:spPr>
          <a:xfrm rot="4500000" flipH="1" flipV="1">
            <a:off x="1933499" y="2581284"/>
            <a:ext cx="0" cy="1083092"/>
          </a:xfrm>
          <a:prstGeom prst="line">
            <a:avLst/>
          </a:prstGeom>
          <a:ln w="171450" cap="rnd">
            <a:gradFill>
              <a:gsLst>
                <a:gs pos="25000">
                  <a:srgbClr val="7E9EF6"/>
                </a:gs>
                <a:gs pos="100000">
                  <a:srgbClr val="3366FF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9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81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4696554-E1C9-486A-AFE5-D7F3D664DCEF}"/>
              </a:ext>
            </a:extLst>
          </p:cNvPr>
          <p:cNvSpPr/>
          <p:nvPr/>
        </p:nvSpPr>
        <p:spPr>
          <a:xfrm>
            <a:off x="4795487" y="2791372"/>
            <a:ext cx="1041044" cy="1284655"/>
          </a:xfrm>
          <a:custGeom>
            <a:avLst/>
            <a:gdLst/>
            <a:ahLst/>
            <a:cxnLst/>
            <a:rect l="l" t="t" r="r" b="b"/>
            <a:pathLst>
              <a:path w="1041044" h="1284655">
                <a:moveTo>
                  <a:pt x="520522" y="0"/>
                </a:moveTo>
                <a:cubicBezTo>
                  <a:pt x="688771" y="0"/>
                  <a:pt x="817588" y="49072"/>
                  <a:pt x="906970" y="147218"/>
                </a:cubicBezTo>
                <a:cubicBezTo>
                  <a:pt x="996353" y="245364"/>
                  <a:pt x="1041044" y="396671"/>
                  <a:pt x="1041044" y="601141"/>
                </a:cubicBezTo>
                <a:lnTo>
                  <a:pt x="1041044" y="683514"/>
                </a:lnTo>
                <a:cubicBezTo>
                  <a:pt x="1041044" y="887984"/>
                  <a:pt x="996353" y="1039291"/>
                  <a:pt x="906970" y="1137437"/>
                </a:cubicBezTo>
                <a:cubicBezTo>
                  <a:pt x="817588" y="1235583"/>
                  <a:pt x="688771" y="1284655"/>
                  <a:pt x="520522" y="1284655"/>
                </a:cubicBezTo>
                <a:cubicBezTo>
                  <a:pt x="352273" y="1284655"/>
                  <a:pt x="223456" y="1235583"/>
                  <a:pt x="134074" y="1137437"/>
                </a:cubicBezTo>
                <a:cubicBezTo>
                  <a:pt x="44691" y="1039291"/>
                  <a:pt x="0" y="887984"/>
                  <a:pt x="0" y="683514"/>
                </a:cubicBezTo>
                <a:lnTo>
                  <a:pt x="0" y="601141"/>
                </a:lnTo>
                <a:cubicBezTo>
                  <a:pt x="0" y="396671"/>
                  <a:pt x="44691" y="245364"/>
                  <a:pt x="134074" y="147218"/>
                </a:cubicBezTo>
                <a:cubicBezTo>
                  <a:pt x="223456" y="49072"/>
                  <a:pt x="352273" y="0"/>
                  <a:pt x="520522" y="0"/>
                </a:cubicBezTo>
                <a:close/>
                <a:moveTo>
                  <a:pt x="520522" y="159486"/>
                </a:moveTo>
                <a:cubicBezTo>
                  <a:pt x="404850" y="159486"/>
                  <a:pt x="318681" y="194830"/>
                  <a:pt x="262013" y="265518"/>
                </a:cubicBezTo>
                <a:cubicBezTo>
                  <a:pt x="205346" y="336207"/>
                  <a:pt x="177012" y="452755"/>
                  <a:pt x="177012" y="615162"/>
                </a:cubicBezTo>
                <a:lnTo>
                  <a:pt x="177012" y="669493"/>
                </a:lnTo>
                <a:cubicBezTo>
                  <a:pt x="177012" y="831900"/>
                  <a:pt x="205346" y="948156"/>
                  <a:pt x="262013" y="1018260"/>
                </a:cubicBezTo>
                <a:cubicBezTo>
                  <a:pt x="318681" y="1088364"/>
                  <a:pt x="404850" y="1123416"/>
                  <a:pt x="520522" y="1123416"/>
                </a:cubicBezTo>
                <a:cubicBezTo>
                  <a:pt x="636194" y="1123416"/>
                  <a:pt x="722363" y="1088364"/>
                  <a:pt x="779031" y="1018260"/>
                </a:cubicBezTo>
                <a:cubicBezTo>
                  <a:pt x="835698" y="948156"/>
                  <a:pt x="864032" y="831900"/>
                  <a:pt x="864032" y="669493"/>
                </a:cubicBezTo>
                <a:lnTo>
                  <a:pt x="864032" y="615162"/>
                </a:lnTo>
                <a:cubicBezTo>
                  <a:pt x="864032" y="452755"/>
                  <a:pt x="835698" y="336207"/>
                  <a:pt x="779031" y="265518"/>
                </a:cubicBezTo>
                <a:cubicBezTo>
                  <a:pt x="722363" y="194830"/>
                  <a:pt x="636194" y="159486"/>
                  <a:pt x="520522" y="159486"/>
                </a:cubicBezTo>
                <a:close/>
              </a:path>
            </a:pathLst>
          </a:custGeom>
          <a:gradFill>
            <a:gsLst>
              <a:gs pos="100000">
                <a:srgbClr val="527DFB"/>
              </a:gs>
              <a:gs pos="0">
                <a:srgbClr val="7295F7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7994BC3-2DF9-450F-8554-7D4E3AB24E53}"/>
              </a:ext>
            </a:extLst>
          </p:cNvPr>
          <p:cNvSpPr/>
          <p:nvPr/>
        </p:nvSpPr>
        <p:spPr>
          <a:xfrm>
            <a:off x="3707071" y="2801635"/>
            <a:ext cx="949168" cy="1263876"/>
          </a:xfrm>
          <a:custGeom>
            <a:avLst/>
            <a:gdLst/>
            <a:ahLst/>
            <a:cxnLst/>
            <a:rect l="l" t="t" r="r" b="b"/>
            <a:pathLst>
              <a:path w="949168" h="1263876">
                <a:moveTo>
                  <a:pt x="92815" y="32"/>
                </a:moveTo>
                <a:cubicBezTo>
                  <a:pt x="98219" y="178"/>
                  <a:pt x="103696" y="835"/>
                  <a:pt x="109246" y="2004"/>
                </a:cubicBezTo>
                <a:cubicBezTo>
                  <a:pt x="131445" y="6677"/>
                  <a:pt x="148971" y="20698"/>
                  <a:pt x="161824" y="44066"/>
                </a:cubicBezTo>
                <a:lnTo>
                  <a:pt x="479044" y="594383"/>
                </a:lnTo>
                <a:lnTo>
                  <a:pt x="785749" y="45819"/>
                </a:lnTo>
                <a:cubicBezTo>
                  <a:pt x="798602" y="22451"/>
                  <a:pt x="815251" y="8138"/>
                  <a:pt x="835698" y="2880"/>
                </a:cubicBezTo>
                <a:cubicBezTo>
                  <a:pt x="856145" y="-2378"/>
                  <a:pt x="877469" y="251"/>
                  <a:pt x="899668" y="10767"/>
                </a:cubicBezTo>
                <a:cubicBezTo>
                  <a:pt x="920699" y="20114"/>
                  <a:pt x="935597" y="34135"/>
                  <a:pt x="944360" y="52829"/>
                </a:cubicBezTo>
                <a:cubicBezTo>
                  <a:pt x="953123" y="71524"/>
                  <a:pt x="949910" y="93723"/>
                  <a:pt x="934720" y="119428"/>
                </a:cubicBezTo>
                <a:lnTo>
                  <a:pt x="561416" y="755622"/>
                </a:lnTo>
                <a:lnTo>
                  <a:pt x="561416" y="1190267"/>
                </a:lnTo>
                <a:cubicBezTo>
                  <a:pt x="561416" y="1215971"/>
                  <a:pt x="552653" y="1234666"/>
                  <a:pt x="535127" y="1246350"/>
                </a:cubicBezTo>
                <a:cubicBezTo>
                  <a:pt x="517601" y="1258034"/>
                  <a:pt x="497154" y="1263876"/>
                  <a:pt x="473786" y="1263876"/>
                </a:cubicBezTo>
                <a:cubicBezTo>
                  <a:pt x="450418" y="1263876"/>
                  <a:pt x="429971" y="1258034"/>
                  <a:pt x="412445" y="1246350"/>
                </a:cubicBezTo>
                <a:cubicBezTo>
                  <a:pt x="394919" y="1234666"/>
                  <a:pt x="386156" y="1215971"/>
                  <a:pt x="386156" y="1190267"/>
                </a:cubicBezTo>
                <a:lnTo>
                  <a:pt x="386156" y="755622"/>
                </a:lnTo>
                <a:lnTo>
                  <a:pt x="12853" y="121181"/>
                </a:lnTo>
                <a:cubicBezTo>
                  <a:pt x="0" y="98981"/>
                  <a:pt x="-3213" y="78242"/>
                  <a:pt x="3213" y="58963"/>
                </a:cubicBezTo>
                <a:cubicBezTo>
                  <a:pt x="9639" y="39685"/>
                  <a:pt x="23952" y="24203"/>
                  <a:pt x="46152" y="12519"/>
                </a:cubicBezTo>
                <a:cubicBezTo>
                  <a:pt x="61049" y="3756"/>
                  <a:pt x="76603" y="-406"/>
                  <a:pt x="92815" y="32"/>
                </a:cubicBezTo>
                <a:close/>
              </a:path>
            </a:pathLst>
          </a:custGeom>
          <a:gradFill>
            <a:gsLst>
              <a:gs pos="0">
                <a:srgbClr val="C7D5ED"/>
              </a:gs>
              <a:gs pos="97000">
                <a:srgbClr val="7295F7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24BB26-4543-4577-BF5D-0631F533BF24}"/>
              </a:ext>
            </a:extLst>
          </p:cNvPr>
          <p:cNvSpPr/>
          <p:nvPr/>
        </p:nvSpPr>
        <p:spPr>
          <a:xfrm>
            <a:off x="6073056" y="3132086"/>
            <a:ext cx="946404" cy="943940"/>
          </a:xfrm>
          <a:custGeom>
            <a:avLst/>
            <a:gdLst>
              <a:gd name="connsiteX0" fmla="*/ 87630 w 946404"/>
              <a:gd name="connsiteY0" fmla="*/ 0 h 943940"/>
              <a:gd name="connsiteX1" fmla="*/ 148971 w 946404"/>
              <a:gd name="connsiteY1" fmla="*/ 17526 h 943940"/>
              <a:gd name="connsiteX2" fmla="*/ 175260 w 946404"/>
              <a:gd name="connsiteY2" fmla="*/ 73609 h 943940"/>
              <a:gd name="connsiteX3" fmla="*/ 175260 w 946404"/>
              <a:gd name="connsiteY3" fmla="*/ 346202 h 943940"/>
              <a:gd name="connsiteX4" fmla="*/ 175260 w 946404"/>
              <a:gd name="connsiteY4" fmla="*/ 414655 h 943940"/>
              <a:gd name="connsiteX5" fmla="*/ 246240 w 946404"/>
              <a:gd name="connsiteY5" fmla="*/ 697700 h 943940"/>
              <a:gd name="connsiteX6" fmla="*/ 473202 w 946404"/>
              <a:gd name="connsiteY6" fmla="*/ 782701 h 943940"/>
              <a:gd name="connsiteX7" fmla="*/ 700164 w 946404"/>
              <a:gd name="connsiteY7" fmla="*/ 697700 h 943940"/>
              <a:gd name="connsiteX8" fmla="*/ 771144 w 946404"/>
              <a:gd name="connsiteY8" fmla="*/ 414655 h 943940"/>
              <a:gd name="connsiteX9" fmla="*/ 771144 w 946404"/>
              <a:gd name="connsiteY9" fmla="*/ 346202 h 943940"/>
              <a:gd name="connsiteX10" fmla="*/ 771144 w 946404"/>
              <a:gd name="connsiteY10" fmla="*/ 73609 h 943940"/>
              <a:gd name="connsiteX11" fmla="*/ 797433 w 946404"/>
              <a:gd name="connsiteY11" fmla="*/ 17526 h 943940"/>
              <a:gd name="connsiteX12" fmla="*/ 858774 w 946404"/>
              <a:gd name="connsiteY12" fmla="*/ 0 h 943940"/>
              <a:gd name="connsiteX13" fmla="*/ 920115 w 946404"/>
              <a:gd name="connsiteY13" fmla="*/ 17526 h 943940"/>
              <a:gd name="connsiteX14" fmla="*/ 946404 w 946404"/>
              <a:gd name="connsiteY14" fmla="*/ 73609 h 943940"/>
              <a:gd name="connsiteX15" fmla="*/ 946404 w 946404"/>
              <a:gd name="connsiteY15" fmla="*/ 346202 h 943940"/>
              <a:gd name="connsiteX16" fmla="*/ 946404 w 946404"/>
              <a:gd name="connsiteY16" fmla="*/ 412903 h 943940"/>
              <a:gd name="connsiteX17" fmla="*/ 916610 w 946404"/>
              <a:gd name="connsiteY17" fmla="*/ 661772 h 943940"/>
              <a:gd name="connsiteX18" fmla="*/ 827227 w 946404"/>
              <a:gd name="connsiteY18" fmla="*/ 825640 h 943940"/>
              <a:gd name="connsiteX19" fmla="*/ 679132 w 946404"/>
              <a:gd name="connsiteY19" fmla="*/ 915899 h 943940"/>
              <a:gd name="connsiteX20" fmla="*/ 473202 w 946404"/>
              <a:gd name="connsiteY20" fmla="*/ 943940 h 943940"/>
              <a:gd name="connsiteX21" fmla="*/ 269024 w 946404"/>
              <a:gd name="connsiteY21" fmla="*/ 915899 h 943940"/>
              <a:gd name="connsiteX22" fmla="*/ 120929 w 946404"/>
              <a:gd name="connsiteY22" fmla="*/ 825640 h 943940"/>
              <a:gd name="connsiteX23" fmla="*/ 30670 w 946404"/>
              <a:gd name="connsiteY23" fmla="*/ 661772 h 943940"/>
              <a:gd name="connsiteX24" fmla="*/ 0 w 946404"/>
              <a:gd name="connsiteY24" fmla="*/ 412903 h 943940"/>
              <a:gd name="connsiteX25" fmla="*/ 0 w 946404"/>
              <a:gd name="connsiteY25" fmla="*/ 346202 h 943940"/>
              <a:gd name="connsiteX26" fmla="*/ 0 w 946404"/>
              <a:gd name="connsiteY26" fmla="*/ 73609 h 943940"/>
              <a:gd name="connsiteX27" fmla="*/ 26289 w 946404"/>
              <a:gd name="connsiteY27" fmla="*/ 17526 h 943940"/>
              <a:gd name="connsiteX28" fmla="*/ 87630 w 946404"/>
              <a:gd name="connsiteY28" fmla="*/ 0 h 94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46404" h="943940">
                <a:moveTo>
                  <a:pt x="87630" y="0"/>
                </a:moveTo>
                <a:cubicBezTo>
                  <a:pt x="110998" y="0"/>
                  <a:pt x="131445" y="5842"/>
                  <a:pt x="148971" y="17526"/>
                </a:cubicBezTo>
                <a:cubicBezTo>
                  <a:pt x="166497" y="29210"/>
                  <a:pt x="175260" y="47905"/>
                  <a:pt x="175260" y="73609"/>
                </a:cubicBezTo>
                <a:lnTo>
                  <a:pt x="175260" y="346202"/>
                </a:lnTo>
                <a:lnTo>
                  <a:pt x="175260" y="414655"/>
                </a:lnTo>
                <a:cubicBezTo>
                  <a:pt x="175260" y="546684"/>
                  <a:pt x="198920" y="641033"/>
                  <a:pt x="246240" y="697700"/>
                </a:cubicBezTo>
                <a:cubicBezTo>
                  <a:pt x="293560" y="754367"/>
                  <a:pt x="369214" y="782701"/>
                  <a:pt x="473202" y="782701"/>
                </a:cubicBezTo>
                <a:cubicBezTo>
                  <a:pt x="577189" y="782701"/>
                  <a:pt x="652843" y="754367"/>
                  <a:pt x="700164" y="697700"/>
                </a:cubicBezTo>
                <a:cubicBezTo>
                  <a:pt x="747484" y="641033"/>
                  <a:pt x="771144" y="546684"/>
                  <a:pt x="771144" y="414655"/>
                </a:cubicBezTo>
                <a:lnTo>
                  <a:pt x="771144" y="346202"/>
                </a:lnTo>
                <a:lnTo>
                  <a:pt x="771144" y="73609"/>
                </a:lnTo>
                <a:cubicBezTo>
                  <a:pt x="771144" y="47905"/>
                  <a:pt x="779907" y="29210"/>
                  <a:pt x="797433" y="17526"/>
                </a:cubicBezTo>
                <a:cubicBezTo>
                  <a:pt x="814959" y="5842"/>
                  <a:pt x="835406" y="0"/>
                  <a:pt x="858774" y="0"/>
                </a:cubicBezTo>
                <a:cubicBezTo>
                  <a:pt x="882142" y="0"/>
                  <a:pt x="902589" y="5842"/>
                  <a:pt x="920115" y="17526"/>
                </a:cubicBezTo>
                <a:cubicBezTo>
                  <a:pt x="937641" y="29210"/>
                  <a:pt x="946404" y="47905"/>
                  <a:pt x="946404" y="73609"/>
                </a:cubicBezTo>
                <a:lnTo>
                  <a:pt x="946404" y="346202"/>
                </a:lnTo>
                <a:lnTo>
                  <a:pt x="946404" y="412903"/>
                </a:lnTo>
                <a:cubicBezTo>
                  <a:pt x="946404" y="511048"/>
                  <a:pt x="936472" y="594005"/>
                  <a:pt x="916610" y="661772"/>
                </a:cubicBezTo>
                <a:cubicBezTo>
                  <a:pt x="896747" y="729539"/>
                  <a:pt x="866952" y="784162"/>
                  <a:pt x="827227" y="825640"/>
                </a:cubicBezTo>
                <a:cubicBezTo>
                  <a:pt x="787501" y="867118"/>
                  <a:pt x="738136" y="897204"/>
                  <a:pt x="679132" y="915899"/>
                </a:cubicBezTo>
                <a:cubicBezTo>
                  <a:pt x="620128" y="934593"/>
                  <a:pt x="551485" y="943940"/>
                  <a:pt x="473202" y="943940"/>
                </a:cubicBezTo>
                <a:cubicBezTo>
                  <a:pt x="396088" y="943940"/>
                  <a:pt x="328028" y="934593"/>
                  <a:pt x="269024" y="915899"/>
                </a:cubicBezTo>
                <a:cubicBezTo>
                  <a:pt x="210020" y="897204"/>
                  <a:pt x="160655" y="867118"/>
                  <a:pt x="120929" y="825640"/>
                </a:cubicBezTo>
                <a:cubicBezTo>
                  <a:pt x="81204" y="784162"/>
                  <a:pt x="51117" y="729539"/>
                  <a:pt x="30670" y="661772"/>
                </a:cubicBezTo>
                <a:cubicBezTo>
                  <a:pt x="10223" y="594005"/>
                  <a:pt x="0" y="511048"/>
                  <a:pt x="0" y="412903"/>
                </a:cubicBezTo>
                <a:lnTo>
                  <a:pt x="0" y="346202"/>
                </a:lnTo>
                <a:lnTo>
                  <a:pt x="0" y="73609"/>
                </a:lnTo>
                <a:cubicBezTo>
                  <a:pt x="0" y="47905"/>
                  <a:pt x="8763" y="29210"/>
                  <a:pt x="26289" y="17526"/>
                </a:cubicBezTo>
                <a:cubicBezTo>
                  <a:pt x="43815" y="5842"/>
                  <a:pt x="64262" y="0"/>
                  <a:pt x="87630" y="0"/>
                </a:cubicBezTo>
                <a:close/>
              </a:path>
            </a:pathLst>
          </a:custGeom>
          <a:gradFill>
            <a:gsLst>
              <a:gs pos="100000">
                <a:srgbClr val="3366FF"/>
              </a:gs>
              <a:gs pos="0">
                <a:srgbClr val="7F9FF9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0BD96F4-D6E3-49A3-8B2F-76C7F27B5626}"/>
              </a:ext>
            </a:extLst>
          </p:cNvPr>
          <p:cNvSpPr/>
          <p:nvPr/>
        </p:nvSpPr>
        <p:spPr>
          <a:xfrm>
            <a:off x="8309907" y="2801887"/>
            <a:ext cx="177012" cy="1263625"/>
          </a:xfrm>
          <a:custGeom>
            <a:avLst/>
            <a:gdLst/>
            <a:ahLst/>
            <a:cxnLst/>
            <a:rect l="l" t="t" r="r" b="b"/>
            <a:pathLst>
              <a:path w="177012" h="1263625">
                <a:moveTo>
                  <a:pt x="87630" y="0"/>
                </a:moveTo>
                <a:cubicBezTo>
                  <a:pt x="110998" y="0"/>
                  <a:pt x="131737" y="5842"/>
                  <a:pt x="149847" y="17526"/>
                </a:cubicBezTo>
                <a:cubicBezTo>
                  <a:pt x="167957" y="29210"/>
                  <a:pt x="177012" y="47905"/>
                  <a:pt x="177012" y="73609"/>
                </a:cubicBezTo>
                <a:lnTo>
                  <a:pt x="177012" y="1190016"/>
                </a:lnTo>
                <a:cubicBezTo>
                  <a:pt x="177012" y="1215720"/>
                  <a:pt x="167957" y="1234415"/>
                  <a:pt x="149847" y="1246099"/>
                </a:cubicBezTo>
                <a:cubicBezTo>
                  <a:pt x="131737" y="1257783"/>
                  <a:pt x="110998" y="1263625"/>
                  <a:pt x="87630" y="1263625"/>
                </a:cubicBezTo>
                <a:cubicBezTo>
                  <a:pt x="64262" y="1263625"/>
                  <a:pt x="43815" y="1257783"/>
                  <a:pt x="26289" y="1246099"/>
                </a:cubicBezTo>
                <a:cubicBezTo>
                  <a:pt x="8763" y="1234415"/>
                  <a:pt x="0" y="1215720"/>
                  <a:pt x="0" y="1190016"/>
                </a:cubicBezTo>
                <a:lnTo>
                  <a:pt x="0" y="73609"/>
                </a:lnTo>
                <a:cubicBezTo>
                  <a:pt x="0" y="47905"/>
                  <a:pt x="8763" y="29210"/>
                  <a:pt x="26289" y="17526"/>
                </a:cubicBezTo>
                <a:cubicBezTo>
                  <a:pt x="43815" y="5842"/>
                  <a:pt x="64262" y="0"/>
                  <a:pt x="87630" y="0"/>
                </a:cubicBezTo>
                <a:close/>
              </a:path>
            </a:pathLst>
          </a:custGeom>
          <a:gradFill>
            <a:gsLst>
              <a:gs pos="100000">
                <a:srgbClr val="003399"/>
              </a:gs>
              <a:gs pos="0">
                <a:srgbClr val="3058CF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D26D78B-389D-4F4F-9D3F-6E539828D197}"/>
              </a:ext>
            </a:extLst>
          </p:cNvPr>
          <p:cNvSpPr/>
          <p:nvPr/>
        </p:nvSpPr>
        <p:spPr>
          <a:xfrm>
            <a:off x="8786156" y="2801886"/>
            <a:ext cx="786918" cy="1254862"/>
          </a:xfrm>
          <a:custGeom>
            <a:avLst/>
            <a:gdLst/>
            <a:ahLst/>
            <a:cxnLst/>
            <a:rect l="l" t="t" r="r" b="b"/>
            <a:pathLst>
              <a:path w="786918" h="1254862">
                <a:moveTo>
                  <a:pt x="87630" y="0"/>
                </a:moveTo>
                <a:cubicBezTo>
                  <a:pt x="110999" y="0"/>
                  <a:pt x="131738" y="5842"/>
                  <a:pt x="149848" y="17526"/>
                </a:cubicBezTo>
                <a:cubicBezTo>
                  <a:pt x="167958" y="29210"/>
                  <a:pt x="177013" y="47905"/>
                  <a:pt x="177013" y="73609"/>
                </a:cubicBezTo>
                <a:lnTo>
                  <a:pt x="177013" y="1104138"/>
                </a:lnTo>
                <a:lnTo>
                  <a:pt x="725577" y="1104138"/>
                </a:lnTo>
                <a:cubicBezTo>
                  <a:pt x="746608" y="1104138"/>
                  <a:pt x="762090" y="1111733"/>
                  <a:pt x="772021" y="1126922"/>
                </a:cubicBezTo>
                <a:cubicBezTo>
                  <a:pt x="781952" y="1142111"/>
                  <a:pt x="786918" y="1159637"/>
                  <a:pt x="786918" y="1179500"/>
                </a:cubicBezTo>
                <a:cubicBezTo>
                  <a:pt x="786918" y="1199363"/>
                  <a:pt x="781952" y="1216889"/>
                  <a:pt x="772021" y="1232078"/>
                </a:cubicBezTo>
                <a:cubicBezTo>
                  <a:pt x="762090" y="1247267"/>
                  <a:pt x="746608" y="1254862"/>
                  <a:pt x="725577" y="1254862"/>
                </a:cubicBezTo>
                <a:lnTo>
                  <a:pt x="134951" y="1254862"/>
                </a:lnTo>
                <a:cubicBezTo>
                  <a:pt x="83541" y="1254862"/>
                  <a:pt x="48197" y="1245515"/>
                  <a:pt x="28918" y="1226820"/>
                </a:cubicBezTo>
                <a:cubicBezTo>
                  <a:pt x="9640" y="1208126"/>
                  <a:pt x="0" y="1174242"/>
                  <a:pt x="0" y="1125169"/>
                </a:cubicBezTo>
                <a:lnTo>
                  <a:pt x="0" y="73609"/>
                </a:lnTo>
                <a:cubicBezTo>
                  <a:pt x="0" y="47905"/>
                  <a:pt x="8763" y="29210"/>
                  <a:pt x="26289" y="17526"/>
                </a:cubicBezTo>
                <a:cubicBezTo>
                  <a:pt x="43816" y="5842"/>
                  <a:pt x="64263" y="0"/>
                  <a:pt x="87630" y="0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5B2509A-EA7A-43D6-A4B3-0B98235F0B8E}"/>
              </a:ext>
            </a:extLst>
          </p:cNvPr>
          <p:cNvSpPr/>
          <p:nvPr/>
        </p:nvSpPr>
        <p:spPr>
          <a:xfrm>
            <a:off x="7170565" y="2810649"/>
            <a:ext cx="970941" cy="1254862"/>
          </a:xfrm>
          <a:custGeom>
            <a:avLst/>
            <a:gdLst/>
            <a:ahLst/>
            <a:cxnLst/>
            <a:rect l="l" t="t" r="r" b="b"/>
            <a:pathLst>
              <a:path w="970941" h="1254862">
                <a:moveTo>
                  <a:pt x="63094" y="0"/>
                </a:moveTo>
                <a:lnTo>
                  <a:pt x="909600" y="0"/>
                </a:lnTo>
                <a:cubicBezTo>
                  <a:pt x="930631" y="0"/>
                  <a:pt x="946112" y="7595"/>
                  <a:pt x="956044" y="22784"/>
                </a:cubicBezTo>
                <a:cubicBezTo>
                  <a:pt x="965975" y="37973"/>
                  <a:pt x="970941" y="55499"/>
                  <a:pt x="970941" y="75362"/>
                </a:cubicBezTo>
                <a:cubicBezTo>
                  <a:pt x="970941" y="95225"/>
                  <a:pt x="965975" y="112751"/>
                  <a:pt x="956044" y="127940"/>
                </a:cubicBezTo>
                <a:cubicBezTo>
                  <a:pt x="946112" y="143129"/>
                  <a:pt x="930631" y="150724"/>
                  <a:pt x="909600" y="150724"/>
                </a:cubicBezTo>
                <a:lnTo>
                  <a:pt x="573101" y="150724"/>
                </a:lnTo>
                <a:lnTo>
                  <a:pt x="573101" y="1181253"/>
                </a:lnTo>
                <a:cubicBezTo>
                  <a:pt x="573101" y="1206957"/>
                  <a:pt x="564338" y="1225652"/>
                  <a:pt x="546812" y="1237336"/>
                </a:cubicBezTo>
                <a:cubicBezTo>
                  <a:pt x="529286" y="1249020"/>
                  <a:pt x="508839" y="1254862"/>
                  <a:pt x="485471" y="1254862"/>
                </a:cubicBezTo>
                <a:cubicBezTo>
                  <a:pt x="462102" y="1254862"/>
                  <a:pt x="441656" y="1249020"/>
                  <a:pt x="424130" y="1237336"/>
                </a:cubicBezTo>
                <a:cubicBezTo>
                  <a:pt x="406604" y="1225652"/>
                  <a:pt x="397841" y="1206957"/>
                  <a:pt x="397841" y="1181253"/>
                </a:cubicBezTo>
                <a:lnTo>
                  <a:pt x="397841" y="150724"/>
                </a:lnTo>
                <a:lnTo>
                  <a:pt x="63094" y="150724"/>
                </a:lnTo>
                <a:cubicBezTo>
                  <a:pt x="40894" y="150724"/>
                  <a:pt x="24829" y="143129"/>
                  <a:pt x="14898" y="127940"/>
                </a:cubicBezTo>
                <a:cubicBezTo>
                  <a:pt x="4966" y="112751"/>
                  <a:pt x="0" y="95225"/>
                  <a:pt x="0" y="75362"/>
                </a:cubicBezTo>
                <a:cubicBezTo>
                  <a:pt x="0" y="55499"/>
                  <a:pt x="4966" y="37973"/>
                  <a:pt x="14898" y="22784"/>
                </a:cubicBezTo>
                <a:cubicBezTo>
                  <a:pt x="24829" y="7595"/>
                  <a:pt x="40894" y="0"/>
                  <a:pt x="63094" y="0"/>
                </a:cubicBezTo>
                <a:close/>
              </a:path>
            </a:pathLst>
          </a:custGeom>
          <a:gradFill>
            <a:gsLst>
              <a:gs pos="100000">
                <a:srgbClr val="003399"/>
              </a:gs>
              <a:gs pos="0">
                <a:srgbClr val="3366FF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E50CFD-CC57-40BD-A3C8-75CEEDB33C34}"/>
              </a:ext>
            </a:extLst>
          </p:cNvPr>
          <p:cNvSpPr/>
          <p:nvPr/>
        </p:nvSpPr>
        <p:spPr>
          <a:xfrm>
            <a:off x="6071304" y="2781973"/>
            <a:ext cx="177012" cy="177012"/>
          </a:xfrm>
          <a:prstGeom prst="ellipse">
            <a:avLst/>
          </a:prstGeom>
          <a:solidFill>
            <a:srgbClr val="7F9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1CE1881-0F08-4AAA-AD31-D482A0380849}"/>
              </a:ext>
            </a:extLst>
          </p:cNvPr>
          <p:cNvSpPr/>
          <p:nvPr/>
        </p:nvSpPr>
        <p:spPr>
          <a:xfrm>
            <a:off x="6847223" y="2781973"/>
            <a:ext cx="177012" cy="17701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2D65AA-271F-4AF1-B168-1B15D07FDFFB}"/>
              </a:ext>
            </a:extLst>
          </p:cNvPr>
          <p:cNvGrpSpPr/>
          <p:nvPr/>
        </p:nvGrpSpPr>
        <p:grpSpPr>
          <a:xfrm rot="19778031">
            <a:off x="2618926" y="2839352"/>
            <a:ext cx="766960" cy="1179930"/>
            <a:chOff x="885332" y="2449095"/>
            <a:chExt cx="766960" cy="1179930"/>
          </a:xfrm>
        </p:grpSpPr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4DCD9D4D-AB75-4E31-B7CB-D47581112087}"/>
                </a:ext>
              </a:extLst>
            </p:cNvPr>
            <p:cNvSpPr/>
            <p:nvPr/>
          </p:nvSpPr>
          <p:spPr>
            <a:xfrm rot="5400000">
              <a:off x="1040165" y="2608619"/>
              <a:ext cx="441588" cy="647411"/>
            </a:xfrm>
            <a:custGeom>
              <a:avLst/>
              <a:gdLst>
                <a:gd name="connsiteX0" fmla="*/ 0 w 1749827"/>
                <a:gd name="connsiteY0" fmla="*/ 594869 h 1189738"/>
                <a:gd name="connsiteX1" fmla="*/ 571990 w 1749827"/>
                <a:gd name="connsiteY1" fmla="*/ 0 h 1189738"/>
                <a:gd name="connsiteX2" fmla="*/ 1177837 w 1749827"/>
                <a:gd name="connsiteY2" fmla="*/ 0 h 1189738"/>
                <a:gd name="connsiteX3" fmla="*/ 1749827 w 1749827"/>
                <a:gd name="connsiteY3" fmla="*/ 594869 h 1189738"/>
                <a:gd name="connsiteX4" fmla="*/ 1177837 w 1749827"/>
                <a:gd name="connsiteY4" fmla="*/ 1189738 h 1189738"/>
                <a:gd name="connsiteX5" fmla="*/ 571990 w 1749827"/>
                <a:gd name="connsiteY5" fmla="*/ 1189738 h 1189738"/>
                <a:gd name="connsiteX6" fmla="*/ 0 w 1749827"/>
                <a:gd name="connsiteY6" fmla="*/ 594869 h 1189738"/>
                <a:gd name="connsiteX0" fmla="*/ 0 w 1749827"/>
                <a:gd name="connsiteY0" fmla="*/ 594869 h 1189738"/>
                <a:gd name="connsiteX1" fmla="*/ 571990 w 1749827"/>
                <a:gd name="connsiteY1" fmla="*/ 0 h 1189738"/>
                <a:gd name="connsiteX2" fmla="*/ 1177837 w 1749827"/>
                <a:gd name="connsiteY2" fmla="*/ 0 h 1189738"/>
                <a:gd name="connsiteX3" fmla="*/ 1749827 w 1749827"/>
                <a:gd name="connsiteY3" fmla="*/ 594869 h 1189738"/>
                <a:gd name="connsiteX4" fmla="*/ 1177837 w 1749827"/>
                <a:gd name="connsiteY4" fmla="*/ 1189738 h 1189738"/>
                <a:gd name="connsiteX5" fmla="*/ 571990 w 1749827"/>
                <a:gd name="connsiteY5" fmla="*/ 1189738 h 1189738"/>
                <a:gd name="connsiteX6" fmla="*/ 91440 w 1749827"/>
                <a:gd name="connsiteY6" fmla="*/ 686309 h 1189738"/>
                <a:gd name="connsiteX0" fmla="*/ 480550 w 1658387"/>
                <a:gd name="connsiteY0" fmla="*/ 0 h 1189738"/>
                <a:gd name="connsiteX1" fmla="*/ 1086397 w 1658387"/>
                <a:gd name="connsiteY1" fmla="*/ 0 h 1189738"/>
                <a:gd name="connsiteX2" fmla="*/ 1658387 w 1658387"/>
                <a:gd name="connsiteY2" fmla="*/ 594869 h 1189738"/>
                <a:gd name="connsiteX3" fmla="*/ 1086397 w 1658387"/>
                <a:gd name="connsiteY3" fmla="*/ 1189738 h 1189738"/>
                <a:gd name="connsiteX4" fmla="*/ 480550 w 1658387"/>
                <a:gd name="connsiteY4" fmla="*/ 1189738 h 1189738"/>
                <a:gd name="connsiteX5" fmla="*/ 0 w 1658387"/>
                <a:gd name="connsiteY5" fmla="*/ 686309 h 1189738"/>
                <a:gd name="connsiteX0" fmla="*/ 0 w 1177837"/>
                <a:gd name="connsiteY0" fmla="*/ 0 h 1189738"/>
                <a:gd name="connsiteX1" fmla="*/ 605847 w 1177837"/>
                <a:gd name="connsiteY1" fmla="*/ 0 h 1189738"/>
                <a:gd name="connsiteX2" fmla="*/ 1177837 w 1177837"/>
                <a:gd name="connsiteY2" fmla="*/ 594869 h 1189738"/>
                <a:gd name="connsiteX3" fmla="*/ 605847 w 1177837"/>
                <a:gd name="connsiteY3" fmla="*/ 1189738 h 1189738"/>
                <a:gd name="connsiteX4" fmla="*/ 0 w 1177837"/>
                <a:gd name="connsiteY4" fmla="*/ 1189738 h 118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7837" h="1189738">
                  <a:moveTo>
                    <a:pt x="0" y="0"/>
                  </a:moveTo>
                  <a:lnTo>
                    <a:pt x="605847" y="0"/>
                  </a:lnTo>
                  <a:lnTo>
                    <a:pt x="1177837" y="594869"/>
                  </a:lnTo>
                  <a:lnTo>
                    <a:pt x="605847" y="1189738"/>
                  </a:lnTo>
                  <a:lnTo>
                    <a:pt x="0" y="1189738"/>
                  </a:lnTo>
                </a:path>
              </a:pathLst>
            </a:custGeom>
            <a:noFill/>
            <a:ln w="152400" cap="rnd">
              <a:gradFill>
                <a:gsLst>
                  <a:gs pos="66000">
                    <a:srgbClr val="3058CF"/>
                  </a:gs>
                  <a:gs pos="53000">
                    <a:srgbClr val="3058CF"/>
                  </a:gs>
                  <a:gs pos="0">
                    <a:srgbClr val="3366FF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D2F3C5E-D6EE-4414-B085-746FCA2ECB57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1260959" y="3153119"/>
              <a:ext cx="9777" cy="475906"/>
            </a:xfrm>
            <a:prstGeom prst="line">
              <a:avLst/>
            </a:prstGeom>
            <a:noFill/>
            <a:ln w="152400" cap="rnd">
              <a:gradFill>
                <a:gsLst>
                  <a:gs pos="6000">
                    <a:srgbClr val="3058CF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42E6B67-40B1-49C9-BE98-37BEC97C9363}"/>
                </a:ext>
              </a:extLst>
            </p:cNvPr>
            <p:cNvSpPr/>
            <p:nvPr/>
          </p:nvSpPr>
          <p:spPr>
            <a:xfrm>
              <a:off x="885332" y="2449095"/>
              <a:ext cx="124124" cy="12412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1A0C17C-B235-48F3-9710-038218B54982}"/>
                </a:ext>
              </a:extLst>
            </p:cNvPr>
            <p:cNvSpPr/>
            <p:nvPr/>
          </p:nvSpPr>
          <p:spPr>
            <a:xfrm>
              <a:off x="1528168" y="2449095"/>
              <a:ext cx="124124" cy="124122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23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3399"/>
            </a:gs>
            <a:gs pos="0">
              <a:srgbClr val="3366FF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79DFEC-EAD9-421C-BFE4-64858A40BC8A}"/>
              </a:ext>
            </a:extLst>
          </p:cNvPr>
          <p:cNvSpPr/>
          <p:nvPr/>
        </p:nvSpPr>
        <p:spPr>
          <a:xfrm>
            <a:off x="4027716" y="1360717"/>
            <a:ext cx="4136570" cy="4136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8B0832-BAE4-4EBE-AC2B-EEF548EFA101}"/>
              </a:ext>
            </a:extLst>
          </p:cNvPr>
          <p:cNvGrpSpPr/>
          <p:nvPr/>
        </p:nvGrpSpPr>
        <p:grpSpPr>
          <a:xfrm>
            <a:off x="4746082" y="1718828"/>
            <a:ext cx="2392027" cy="3140415"/>
            <a:chOff x="2306122" y="2629515"/>
            <a:chExt cx="996185" cy="1307859"/>
          </a:xfrm>
        </p:grpSpPr>
        <p:sp>
          <p:nvSpPr>
            <p:cNvPr id="9" name="육각형 26">
              <a:extLst>
                <a:ext uri="{FF2B5EF4-FFF2-40B4-BE49-F238E27FC236}">
                  <a16:creationId xmlns:a16="http://schemas.microsoft.com/office/drawing/2014/main" id="{5C339616-D55D-4B59-888A-79C31AB5E52C}"/>
                </a:ext>
              </a:extLst>
            </p:cNvPr>
            <p:cNvSpPr/>
            <p:nvPr/>
          </p:nvSpPr>
          <p:spPr>
            <a:xfrm rot="3578031">
              <a:off x="2720879" y="3017489"/>
              <a:ext cx="441588" cy="647411"/>
            </a:xfrm>
            <a:custGeom>
              <a:avLst/>
              <a:gdLst>
                <a:gd name="connsiteX0" fmla="*/ 0 w 1749827"/>
                <a:gd name="connsiteY0" fmla="*/ 594869 h 1189738"/>
                <a:gd name="connsiteX1" fmla="*/ 571990 w 1749827"/>
                <a:gd name="connsiteY1" fmla="*/ 0 h 1189738"/>
                <a:gd name="connsiteX2" fmla="*/ 1177837 w 1749827"/>
                <a:gd name="connsiteY2" fmla="*/ 0 h 1189738"/>
                <a:gd name="connsiteX3" fmla="*/ 1749827 w 1749827"/>
                <a:gd name="connsiteY3" fmla="*/ 594869 h 1189738"/>
                <a:gd name="connsiteX4" fmla="*/ 1177837 w 1749827"/>
                <a:gd name="connsiteY4" fmla="*/ 1189738 h 1189738"/>
                <a:gd name="connsiteX5" fmla="*/ 571990 w 1749827"/>
                <a:gd name="connsiteY5" fmla="*/ 1189738 h 1189738"/>
                <a:gd name="connsiteX6" fmla="*/ 0 w 1749827"/>
                <a:gd name="connsiteY6" fmla="*/ 594869 h 1189738"/>
                <a:gd name="connsiteX0" fmla="*/ 0 w 1749827"/>
                <a:gd name="connsiteY0" fmla="*/ 594869 h 1189738"/>
                <a:gd name="connsiteX1" fmla="*/ 571990 w 1749827"/>
                <a:gd name="connsiteY1" fmla="*/ 0 h 1189738"/>
                <a:gd name="connsiteX2" fmla="*/ 1177837 w 1749827"/>
                <a:gd name="connsiteY2" fmla="*/ 0 h 1189738"/>
                <a:gd name="connsiteX3" fmla="*/ 1749827 w 1749827"/>
                <a:gd name="connsiteY3" fmla="*/ 594869 h 1189738"/>
                <a:gd name="connsiteX4" fmla="*/ 1177837 w 1749827"/>
                <a:gd name="connsiteY4" fmla="*/ 1189738 h 1189738"/>
                <a:gd name="connsiteX5" fmla="*/ 571990 w 1749827"/>
                <a:gd name="connsiteY5" fmla="*/ 1189738 h 1189738"/>
                <a:gd name="connsiteX6" fmla="*/ 91440 w 1749827"/>
                <a:gd name="connsiteY6" fmla="*/ 686309 h 1189738"/>
                <a:gd name="connsiteX0" fmla="*/ 480550 w 1658387"/>
                <a:gd name="connsiteY0" fmla="*/ 0 h 1189738"/>
                <a:gd name="connsiteX1" fmla="*/ 1086397 w 1658387"/>
                <a:gd name="connsiteY1" fmla="*/ 0 h 1189738"/>
                <a:gd name="connsiteX2" fmla="*/ 1658387 w 1658387"/>
                <a:gd name="connsiteY2" fmla="*/ 594869 h 1189738"/>
                <a:gd name="connsiteX3" fmla="*/ 1086397 w 1658387"/>
                <a:gd name="connsiteY3" fmla="*/ 1189738 h 1189738"/>
                <a:gd name="connsiteX4" fmla="*/ 480550 w 1658387"/>
                <a:gd name="connsiteY4" fmla="*/ 1189738 h 1189738"/>
                <a:gd name="connsiteX5" fmla="*/ 0 w 1658387"/>
                <a:gd name="connsiteY5" fmla="*/ 686309 h 1189738"/>
                <a:gd name="connsiteX0" fmla="*/ 0 w 1177837"/>
                <a:gd name="connsiteY0" fmla="*/ 0 h 1189738"/>
                <a:gd name="connsiteX1" fmla="*/ 605847 w 1177837"/>
                <a:gd name="connsiteY1" fmla="*/ 0 h 1189738"/>
                <a:gd name="connsiteX2" fmla="*/ 1177837 w 1177837"/>
                <a:gd name="connsiteY2" fmla="*/ 594869 h 1189738"/>
                <a:gd name="connsiteX3" fmla="*/ 605847 w 1177837"/>
                <a:gd name="connsiteY3" fmla="*/ 1189738 h 1189738"/>
                <a:gd name="connsiteX4" fmla="*/ 0 w 1177837"/>
                <a:gd name="connsiteY4" fmla="*/ 1189738 h 118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7837" h="1189738">
                  <a:moveTo>
                    <a:pt x="0" y="0"/>
                  </a:moveTo>
                  <a:lnTo>
                    <a:pt x="605847" y="0"/>
                  </a:lnTo>
                  <a:lnTo>
                    <a:pt x="1177837" y="594869"/>
                  </a:lnTo>
                  <a:lnTo>
                    <a:pt x="605847" y="1189738"/>
                  </a:lnTo>
                  <a:lnTo>
                    <a:pt x="0" y="1189738"/>
                  </a:lnTo>
                </a:path>
              </a:pathLst>
            </a:custGeom>
            <a:noFill/>
            <a:ln w="508000" cap="rnd">
              <a:gradFill>
                <a:gsLst>
                  <a:gs pos="66000">
                    <a:srgbClr val="3058CF"/>
                  </a:gs>
                  <a:gs pos="33000">
                    <a:srgbClr val="3058CF"/>
                  </a:gs>
                  <a:gs pos="0">
                    <a:srgbClr val="3366FF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6F9215C-399F-4FC9-B875-62D3B890650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3053289" y="3531699"/>
              <a:ext cx="249018" cy="405675"/>
            </a:xfrm>
            <a:prstGeom prst="line">
              <a:avLst/>
            </a:prstGeom>
            <a:noFill/>
            <a:ln w="508000" cap="rnd">
              <a:gradFill>
                <a:gsLst>
                  <a:gs pos="38000">
                    <a:srgbClr val="3058CF"/>
                  </a:gs>
                  <a:gs pos="86000">
                    <a:schemeClr val="accent1">
                      <a:lumMod val="30000"/>
                      <a:lumOff val="70000"/>
                    </a:schemeClr>
                  </a:gs>
                </a:gsLst>
                <a:lin ang="3600000" scaled="0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B91379F-79D3-4887-9117-96B81A684A15}"/>
                </a:ext>
              </a:extLst>
            </p:cNvPr>
            <p:cNvSpPr/>
            <p:nvPr/>
          </p:nvSpPr>
          <p:spPr>
            <a:xfrm rot="19778031">
              <a:off x="2306122" y="2954483"/>
              <a:ext cx="218445" cy="2184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4BF2898-CE28-414D-9132-9DD690BAE690}"/>
                </a:ext>
              </a:extLst>
            </p:cNvPr>
            <p:cNvSpPr/>
            <p:nvPr/>
          </p:nvSpPr>
          <p:spPr>
            <a:xfrm rot="19778031">
              <a:off x="2860770" y="2629515"/>
              <a:ext cx="218445" cy="218441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7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D56415-7E5C-40CA-8AFA-644AF0DA7174}"/>
              </a:ext>
            </a:extLst>
          </p:cNvPr>
          <p:cNvCxnSpPr>
            <a:cxnSpLocks/>
          </p:cNvCxnSpPr>
          <p:nvPr/>
        </p:nvCxnSpPr>
        <p:spPr>
          <a:xfrm>
            <a:off x="4188229" y="2136371"/>
            <a:ext cx="3815542" cy="0"/>
          </a:xfrm>
          <a:prstGeom prst="line">
            <a:avLst/>
          </a:prstGeom>
          <a:ln w="254000" cap="rnd">
            <a:solidFill>
              <a:srgbClr val="CCFF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DD1334-E4C3-4986-819F-DC998BE57B1F}"/>
              </a:ext>
            </a:extLst>
          </p:cNvPr>
          <p:cNvCxnSpPr/>
          <p:nvPr/>
        </p:nvCxnSpPr>
        <p:spPr>
          <a:xfrm>
            <a:off x="8003771" y="2136371"/>
            <a:ext cx="0" cy="2585258"/>
          </a:xfrm>
          <a:prstGeom prst="line">
            <a:avLst/>
          </a:prstGeom>
          <a:ln w="254000" cap="rnd">
            <a:gradFill>
              <a:gsLst>
                <a:gs pos="9000">
                  <a:srgbClr val="CCFF33"/>
                </a:gs>
                <a:gs pos="70000">
                  <a:srgbClr val="33CC33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9637EE-0C57-4A6B-B332-8D439669F39E}"/>
              </a:ext>
            </a:extLst>
          </p:cNvPr>
          <p:cNvCxnSpPr>
            <a:cxnSpLocks/>
          </p:cNvCxnSpPr>
          <p:nvPr/>
        </p:nvCxnSpPr>
        <p:spPr>
          <a:xfrm>
            <a:off x="4188229" y="4721629"/>
            <a:ext cx="3815542" cy="0"/>
          </a:xfrm>
          <a:prstGeom prst="line">
            <a:avLst/>
          </a:prstGeom>
          <a:ln w="254000" cap="rnd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4FB342-4F65-403D-951A-DA48A2756A0D}"/>
              </a:ext>
            </a:extLst>
          </p:cNvPr>
          <p:cNvCxnSpPr>
            <a:cxnSpLocks/>
          </p:cNvCxnSpPr>
          <p:nvPr/>
        </p:nvCxnSpPr>
        <p:spPr>
          <a:xfrm>
            <a:off x="4196542" y="2692305"/>
            <a:ext cx="0" cy="2029324"/>
          </a:xfrm>
          <a:prstGeom prst="line">
            <a:avLst/>
          </a:prstGeom>
          <a:ln w="254000" cap="rnd">
            <a:gradFill>
              <a:gsLst>
                <a:gs pos="0">
                  <a:srgbClr val="669900"/>
                </a:gs>
                <a:gs pos="88000">
                  <a:srgbClr val="33CC33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9B925E-655E-4C7A-8EB5-19FD5613B708}"/>
              </a:ext>
            </a:extLst>
          </p:cNvPr>
          <p:cNvCxnSpPr>
            <a:cxnSpLocks/>
          </p:cNvCxnSpPr>
          <p:nvPr/>
        </p:nvCxnSpPr>
        <p:spPr>
          <a:xfrm>
            <a:off x="6096000" y="2695672"/>
            <a:ext cx="0" cy="1466656"/>
          </a:xfrm>
          <a:prstGeom prst="line">
            <a:avLst/>
          </a:prstGeom>
          <a:ln w="254000" cap="rnd">
            <a:gradFill>
              <a:gsLst>
                <a:gs pos="0">
                  <a:srgbClr val="CCFF33"/>
                </a:gs>
                <a:gs pos="100000">
                  <a:srgbClr val="33CC33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8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9C80F6-06B0-4B5B-ACC3-0099CBEB76A2}"/>
              </a:ext>
            </a:extLst>
          </p:cNvPr>
          <p:cNvGrpSpPr/>
          <p:nvPr/>
        </p:nvGrpSpPr>
        <p:grpSpPr>
          <a:xfrm>
            <a:off x="0" y="2171169"/>
            <a:ext cx="10957540" cy="2515663"/>
            <a:chOff x="-406400" y="1853135"/>
            <a:chExt cx="10957540" cy="251566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B923FFA-54F5-4EAE-A78F-E42AE6A14FB8}"/>
                </a:ext>
              </a:extLst>
            </p:cNvPr>
            <p:cNvGrpSpPr/>
            <p:nvPr/>
          </p:nvGrpSpPr>
          <p:grpSpPr>
            <a:xfrm>
              <a:off x="-406400" y="1853135"/>
              <a:ext cx="2755900" cy="2515663"/>
              <a:chOff x="3320741" y="1856299"/>
              <a:chExt cx="1584357" cy="1446246"/>
            </a:xfrm>
          </p:grpSpPr>
          <p:sp>
            <p:nvSpPr>
              <p:cNvPr id="5" name="원호 4">
                <a:extLst>
                  <a:ext uri="{FF2B5EF4-FFF2-40B4-BE49-F238E27FC236}">
                    <a16:creationId xmlns:a16="http://schemas.microsoft.com/office/drawing/2014/main" id="{20656F07-E285-4E47-A9AE-685481E99591}"/>
                  </a:ext>
                </a:extLst>
              </p:cNvPr>
              <p:cNvSpPr/>
              <p:nvPr/>
            </p:nvSpPr>
            <p:spPr>
              <a:xfrm>
                <a:off x="3320741" y="1856300"/>
                <a:ext cx="1446245" cy="1446245"/>
              </a:xfrm>
              <a:prstGeom prst="arc">
                <a:avLst>
                  <a:gd name="adj1" fmla="val 20166215"/>
                  <a:gd name="adj2" fmla="val 1442794"/>
                </a:avLst>
              </a:prstGeom>
              <a:noFill/>
              <a:ln w="152400" cap="rnd">
                <a:gradFill>
                  <a:gsLst>
                    <a:gs pos="0">
                      <a:srgbClr val="FF7C80"/>
                    </a:gs>
                    <a:gs pos="100000">
                      <a:srgbClr val="5B6AE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사각형: 둥근 모서리 3">
                <a:extLst>
                  <a:ext uri="{FF2B5EF4-FFF2-40B4-BE49-F238E27FC236}">
                    <a16:creationId xmlns:a16="http://schemas.microsoft.com/office/drawing/2014/main" id="{EFA21571-8BC5-42EB-99A1-FE3EFAD3FF94}"/>
                  </a:ext>
                </a:extLst>
              </p:cNvPr>
              <p:cNvSpPr/>
              <p:nvPr/>
            </p:nvSpPr>
            <p:spPr>
              <a:xfrm>
                <a:off x="4162926" y="2295331"/>
                <a:ext cx="401053" cy="568184"/>
              </a:xfrm>
              <a:custGeom>
                <a:avLst/>
                <a:gdLst>
                  <a:gd name="connsiteX0" fmla="*/ 0 w 1820779"/>
                  <a:gd name="connsiteY0" fmla="*/ 401053 h 802105"/>
                  <a:gd name="connsiteX1" fmla="*/ 401053 w 1820779"/>
                  <a:gd name="connsiteY1" fmla="*/ 0 h 802105"/>
                  <a:gd name="connsiteX2" fmla="*/ 1419727 w 1820779"/>
                  <a:gd name="connsiteY2" fmla="*/ 0 h 802105"/>
                  <a:gd name="connsiteX3" fmla="*/ 1820780 w 1820779"/>
                  <a:gd name="connsiteY3" fmla="*/ 401053 h 802105"/>
                  <a:gd name="connsiteX4" fmla="*/ 1820779 w 1820779"/>
                  <a:gd name="connsiteY4" fmla="*/ 401053 h 802105"/>
                  <a:gd name="connsiteX5" fmla="*/ 1419726 w 1820779"/>
                  <a:gd name="connsiteY5" fmla="*/ 802106 h 802105"/>
                  <a:gd name="connsiteX6" fmla="*/ 401053 w 1820779"/>
                  <a:gd name="connsiteY6" fmla="*/ 802105 h 802105"/>
                  <a:gd name="connsiteX7" fmla="*/ 0 w 1820779"/>
                  <a:gd name="connsiteY7" fmla="*/ 401052 h 802105"/>
                  <a:gd name="connsiteX8" fmla="*/ 0 w 1820779"/>
                  <a:gd name="connsiteY8" fmla="*/ 401053 h 802105"/>
                  <a:gd name="connsiteX0" fmla="*/ 1419727 w 1820780"/>
                  <a:gd name="connsiteY0" fmla="*/ 0 h 802106"/>
                  <a:gd name="connsiteX1" fmla="*/ 1820780 w 1820780"/>
                  <a:gd name="connsiteY1" fmla="*/ 401053 h 802106"/>
                  <a:gd name="connsiteX2" fmla="*/ 1820779 w 1820780"/>
                  <a:gd name="connsiteY2" fmla="*/ 401053 h 802106"/>
                  <a:gd name="connsiteX3" fmla="*/ 1419726 w 1820780"/>
                  <a:gd name="connsiteY3" fmla="*/ 802106 h 802106"/>
                  <a:gd name="connsiteX4" fmla="*/ 401053 w 1820780"/>
                  <a:gd name="connsiteY4" fmla="*/ 802105 h 802106"/>
                  <a:gd name="connsiteX5" fmla="*/ 0 w 1820780"/>
                  <a:gd name="connsiteY5" fmla="*/ 401052 h 802106"/>
                  <a:gd name="connsiteX6" fmla="*/ 0 w 1820780"/>
                  <a:gd name="connsiteY6" fmla="*/ 401053 h 802106"/>
                  <a:gd name="connsiteX7" fmla="*/ 401053 w 1820780"/>
                  <a:gd name="connsiteY7" fmla="*/ 0 h 802106"/>
                  <a:gd name="connsiteX8" fmla="*/ 1511167 w 1820780"/>
                  <a:gd name="connsiteY8" fmla="*/ 91440 h 802106"/>
                  <a:gd name="connsiteX0" fmla="*/ 1419727 w 1820780"/>
                  <a:gd name="connsiteY0" fmla="*/ 0 h 802106"/>
                  <a:gd name="connsiteX1" fmla="*/ 1820780 w 1820780"/>
                  <a:gd name="connsiteY1" fmla="*/ 401053 h 802106"/>
                  <a:gd name="connsiteX2" fmla="*/ 1820779 w 1820780"/>
                  <a:gd name="connsiteY2" fmla="*/ 401053 h 802106"/>
                  <a:gd name="connsiteX3" fmla="*/ 1419726 w 1820780"/>
                  <a:gd name="connsiteY3" fmla="*/ 802106 h 802106"/>
                  <a:gd name="connsiteX4" fmla="*/ 401053 w 1820780"/>
                  <a:gd name="connsiteY4" fmla="*/ 802105 h 802106"/>
                  <a:gd name="connsiteX5" fmla="*/ 0 w 1820780"/>
                  <a:gd name="connsiteY5" fmla="*/ 401052 h 802106"/>
                  <a:gd name="connsiteX6" fmla="*/ 0 w 1820780"/>
                  <a:gd name="connsiteY6" fmla="*/ 401053 h 802106"/>
                  <a:gd name="connsiteX7" fmla="*/ 401053 w 1820780"/>
                  <a:gd name="connsiteY7" fmla="*/ 0 h 802106"/>
                  <a:gd name="connsiteX0" fmla="*/ 1820780 w 1820780"/>
                  <a:gd name="connsiteY0" fmla="*/ 401053 h 802106"/>
                  <a:gd name="connsiteX1" fmla="*/ 1820779 w 1820780"/>
                  <a:gd name="connsiteY1" fmla="*/ 401053 h 802106"/>
                  <a:gd name="connsiteX2" fmla="*/ 1419726 w 1820780"/>
                  <a:gd name="connsiteY2" fmla="*/ 802106 h 802106"/>
                  <a:gd name="connsiteX3" fmla="*/ 401053 w 1820780"/>
                  <a:gd name="connsiteY3" fmla="*/ 802105 h 802106"/>
                  <a:gd name="connsiteX4" fmla="*/ 0 w 1820780"/>
                  <a:gd name="connsiteY4" fmla="*/ 401052 h 802106"/>
                  <a:gd name="connsiteX5" fmla="*/ 0 w 1820780"/>
                  <a:gd name="connsiteY5" fmla="*/ 401053 h 802106"/>
                  <a:gd name="connsiteX6" fmla="*/ 401053 w 1820780"/>
                  <a:gd name="connsiteY6" fmla="*/ 0 h 802106"/>
                  <a:gd name="connsiteX0" fmla="*/ 1820780 w 1820780"/>
                  <a:gd name="connsiteY0" fmla="*/ 401053 h 802106"/>
                  <a:gd name="connsiteX1" fmla="*/ 1419726 w 1820780"/>
                  <a:gd name="connsiteY1" fmla="*/ 802106 h 802106"/>
                  <a:gd name="connsiteX2" fmla="*/ 401053 w 1820780"/>
                  <a:gd name="connsiteY2" fmla="*/ 802105 h 802106"/>
                  <a:gd name="connsiteX3" fmla="*/ 0 w 1820780"/>
                  <a:gd name="connsiteY3" fmla="*/ 401052 h 802106"/>
                  <a:gd name="connsiteX4" fmla="*/ 0 w 1820780"/>
                  <a:gd name="connsiteY4" fmla="*/ 401053 h 802106"/>
                  <a:gd name="connsiteX5" fmla="*/ 401053 w 1820780"/>
                  <a:gd name="connsiteY5" fmla="*/ 0 h 802106"/>
                  <a:gd name="connsiteX0" fmla="*/ 1820780 w 1820780"/>
                  <a:gd name="connsiteY0" fmla="*/ 401053 h 802105"/>
                  <a:gd name="connsiteX1" fmla="*/ 401053 w 1820780"/>
                  <a:gd name="connsiteY1" fmla="*/ 802105 h 802105"/>
                  <a:gd name="connsiteX2" fmla="*/ 0 w 1820780"/>
                  <a:gd name="connsiteY2" fmla="*/ 401052 h 802105"/>
                  <a:gd name="connsiteX3" fmla="*/ 0 w 1820780"/>
                  <a:gd name="connsiteY3" fmla="*/ 401053 h 802105"/>
                  <a:gd name="connsiteX4" fmla="*/ 401053 w 1820780"/>
                  <a:gd name="connsiteY4" fmla="*/ 0 h 802105"/>
                  <a:gd name="connsiteX0" fmla="*/ 401053 w 401053"/>
                  <a:gd name="connsiteY0" fmla="*/ 802105 h 802105"/>
                  <a:gd name="connsiteX1" fmla="*/ 0 w 401053"/>
                  <a:gd name="connsiteY1" fmla="*/ 401052 h 802105"/>
                  <a:gd name="connsiteX2" fmla="*/ 0 w 401053"/>
                  <a:gd name="connsiteY2" fmla="*/ 401053 h 802105"/>
                  <a:gd name="connsiteX3" fmla="*/ 401053 w 401053"/>
                  <a:gd name="connsiteY3" fmla="*/ 0 h 80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053" h="802105">
                    <a:moveTo>
                      <a:pt x="401053" y="802105"/>
                    </a:moveTo>
                    <a:cubicBezTo>
                      <a:pt x="179558" y="802105"/>
                      <a:pt x="0" y="622547"/>
                      <a:pt x="0" y="401052"/>
                    </a:cubicBezTo>
                    <a:lnTo>
                      <a:pt x="0" y="401053"/>
                    </a:lnTo>
                    <a:cubicBezTo>
                      <a:pt x="0" y="179558"/>
                      <a:pt x="179558" y="0"/>
                      <a:pt x="401053" y="0"/>
                    </a:cubicBezTo>
                  </a:path>
                </a:pathLst>
              </a:custGeom>
              <a:noFill/>
              <a:ln w="152400" cap="rnd">
                <a:gradFill flip="none" rotWithShape="1">
                  <a:gsLst>
                    <a:gs pos="100000">
                      <a:srgbClr val="9671C1"/>
                    </a:gs>
                    <a:gs pos="0">
                      <a:srgbClr val="FF7C80"/>
                    </a:gs>
                  </a:gsLst>
                  <a:lin ang="4800000" scaled="0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F345DEA-B86F-4163-B592-7F56402BDC39}"/>
                  </a:ext>
                </a:extLst>
              </p:cNvPr>
              <p:cNvSpPr/>
              <p:nvPr/>
            </p:nvSpPr>
            <p:spPr>
              <a:xfrm>
                <a:off x="4474919" y="2014538"/>
                <a:ext cx="122876" cy="122870"/>
              </a:xfrm>
              <a:prstGeom prst="ellipse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원호 11">
                <a:extLst>
                  <a:ext uri="{FF2B5EF4-FFF2-40B4-BE49-F238E27FC236}">
                    <a16:creationId xmlns:a16="http://schemas.microsoft.com/office/drawing/2014/main" id="{DD26F62C-EE1F-4393-8DBE-8D13146CEE3E}"/>
                  </a:ext>
                </a:extLst>
              </p:cNvPr>
              <p:cNvSpPr/>
              <p:nvPr/>
            </p:nvSpPr>
            <p:spPr>
              <a:xfrm>
                <a:off x="3458853" y="1856299"/>
                <a:ext cx="1446245" cy="1446245"/>
              </a:xfrm>
              <a:prstGeom prst="arc">
                <a:avLst>
                  <a:gd name="adj1" fmla="val 20166215"/>
                  <a:gd name="adj2" fmla="val 1442794"/>
                </a:avLst>
              </a:prstGeom>
              <a:noFill/>
              <a:ln w="152400" cap="rnd">
                <a:gradFill>
                  <a:gsLst>
                    <a:gs pos="5000">
                      <a:srgbClr val="FF7C80"/>
                    </a:gs>
                    <a:gs pos="70000">
                      <a:srgbClr val="866FCB"/>
                    </a:gs>
                    <a:gs pos="100000">
                      <a:srgbClr val="616BE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A513CF-F2A7-429C-B262-EB5EFF821C8E}"/>
                </a:ext>
              </a:extLst>
            </p:cNvPr>
            <p:cNvSpPr txBox="1"/>
            <p:nvPr/>
          </p:nvSpPr>
          <p:spPr>
            <a:xfrm>
              <a:off x="2693027" y="2321004"/>
              <a:ext cx="785811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err="1">
                  <a:gradFill>
                    <a:gsLst>
                      <a:gs pos="22000">
                        <a:srgbClr val="FF7C80"/>
                      </a:gs>
                      <a:gs pos="75000">
                        <a:srgbClr val="9070C5"/>
                      </a:gs>
                      <a:gs pos="100000">
                        <a:srgbClr val="3366FF"/>
                      </a:gs>
                    </a:gsLst>
                    <a:lin ang="2400000" scaled="0"/>
                  </a:gra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koreanSpeak</a:t>
              </a:r>
              <a:endParaRPr lang="ko-KR" altLang="en-US" sz="9600" dirty="0">
                <a:gradFill>
                  <a:gsLst>
                    <a:gs pos="22000">
                      <a:srgbClr val="FF7C80"/>
                    </a:gs>
                    <a:gs pos="75000">
                      <a:srgbClr val="9070C5"/>
                    </a:gs>
                    <a:gs pos="100000">
                      <a:srgbClr val="3366FF"/>
                    </a:gs>
                  </a:gsLst>
                  <a:lin ang="2400000" scaled="0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30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B43BF"/>
            </a:gs>
            <a:gs pos="0">
              <a:srgbClr val="FF7C80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2FA2A8-272F-4B37-B272-148F9930E1FA}"/>
              </a:ext>
            </a:extLst>
          </p:cNvPr>
          <p:cNvSpPr/>
          <p:nvPr/>
        </p:nvSpPr>
        <p:spPr>
          <a:xfrm>
            <a:off x="4317076" y="1650076"/>
            <a:ext cx="3557848" cy="355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8095AD-56D8-4508-AE35-F7ADFD9976F4}"/>
              </a:ext>
            </a:extLst>
          </p:cNvPr>
          <p:cNvGrpSpPr/>
          <p:nvPr/>
        </p:nvGrpSpPr>
        <p:grpSpPr>
          <a:xfrm>
            <a:off x="2525486" y="1568237"/>
            <a:ext cx="4547118" cy="4150736"/>
            <a:chOff x="152400" y="2323569"/>
            <a:chExt cx="2755900" cy="2515663"/>
          </a:xfrm>
        </p:grpSpPr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39DA7D95-B4EF-4457-80E9-C03C93A86A7A}"/>
                </a:ext>
              </a:extLst>
            </p:cNvPr>
            <p:cNvSpPr/>
            <p:nvPr/>
          </p:nvSpPr>
          <p:spPr>
            <a:xfrm>
              <a:off x="152400" y="2323571"/>
              <a:ext cx="2515662" cy="2515661"/>
            </a:xfrm>
            <a:prstGeom prst="arc">
              <a:avLst>
                <a:gd name="adj1" fmla="val 20166215"/>
                <a:gd name="adj2" fmla="val 1442794"/>
              </a:avLst>
            </a:prstGeom>
            <a:noFill/>
            <a:ln w="254000" cap="rnd">
              <a:gradFill>
                <a:gsLst>
                  <a:gs pos="0">
                    <a:srgbClr val="FF7C80"/>
                  </a:gs>
                  <a:gs pos="100000">
                    <a:srgbClr val="5B6AE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" name="사각형: 둥근 모서리 3">
              <a:extLst>
                <a:ext uri="{FF2B5EF4-FFF2-40B4-BE49-F238E27FC236}">
                  <a16:creationId xmlns:a16="http://schemas.microsoft.com/office/drawing/2014/main" id="{DC49C156-D3E9-4860-94AF-5F425BAF3DDF}"/>
                </a:ext>
              </a:extLst>
            </p:cNvPr>
            <p:cNvSpPr/>
            <p:nvPr/>
          </p:nvSpPr>
          <p:spPr>
            <a:xfrm>
              <a:off x="1617333" y="3087240"/>
              <a:ext cx="697609" cy="988324"/>
            </a:xfrm>
            <a:custGeom>
              <a:avLst/>
              <a:gdLst>
                <a:gd name="connsiteX0" fmla="*/ 0 w 1820779"/>
                <a:gd name="connsiteY0" fmla="*/ 401053 h 802105"/>
                <a:gd name="connsiteX1" fmla="*/ 401053 w 1820779"/>
                <a:gd name="connsiteY1" fmla="*/ 0 h 802105"/>
                <a:gd name="connsiteX2" fmla="*/ 1419727 w 1820779"/>
                <a:gd name="connsiteY2" fmla="*/ 0 h 802105"/>
                <a:gd name="connsiteX3" fmla="*/ 1820780 w 1820779"/>
                <a:gd name="connsiteY3" fmla="*/ 401053 h 802105"/>
                <a:gd name="connsiteX4" fmla="*/ 1820779 w 1820779"/>
                <a:gd name="connsiteY4" fmla="*/ 401053 h 802105"/>
                <a:gd name="connsiteX5" fmla="*/ 1419726 w 1820779"/>
                <a:gd name="connsiteY5" fmla="*/ 802106 h 802105"/>
                <a:gd name="connsiteX6" fmla="*/ 401053 w 1820779"/>
                <a:gd name="connsiteY6" fmla="*/ 802105 h 802105"/>
                <a:gd name="connsiteX7" fmla="*/ 0 w 1820779"/>
                <a:gd name="connsiteY7" fmla="*/ 401052 h 802105"/>
                <a:gd name="connsiteX8" fmla="*/ 0 w 1820779"/>
                <a:gd name="connsiteY8" fmla="*/ 401053 h 802105"/>
                <a:gd name="connsiteX0" fmla="*/ 1419727 w 1820780"/>
                <a:gd name="connsiteY0" fmla="*/ 0 h 802106"/>
                <a:gd name="connsiteX1" fmla="*/ 1820780 w 1820780"/>
                <a:gd name="connsiteY1" fmla="*/ 401053 h 802106"/>
                <a:gd name="connsiteX2" fmla="*/ 1820779 w 1820780"/>
                <a:gd name="connsiteY2" fmla="*/ 401053 h 802106"/>
                <a:gd name="connsiteX3" fmla="*/ 1419726 w 1820780"/>
                <a:gd name="connsiteY3" fmla="*/ 802106 h 802106"/>
                <a:gd name="connsiteX4" fmla="*/ 401053 w 1820780"/>
                <a:gd name="connsiteY4" fmla="*/ 802105 h 802106"/>
                <a:gd name="connsiteX5" fmla="*/ 0 w 1820780"/>
                <a:gd name="connsiteY5" fmla="*/ 401052 h 802106"/>
                <a:gd name="connsiteX6" fmla="*/ 0 w 1820780"/>
                <a:gd name="connsiteY6" fmla="*/ 401053 h 802106"/>
                <a:gd name="connsiteX7" fmla="*/ 401053 w 1820780"/>
                <a:gd name="connsiteY7" fmla="*/ 0 h 802106"/>
                <a:gd name="connsiteX8" fmla="*/ 1511167 w 1820780"/>
                <a:gd name="connsiteY8" fmla="*/ 91440 h 802106"/>
                <a:gd name="connsiteX0" fmla="*/ 1419727 w 1820780"/>
                <a:gd name="connsiteY0" fmla="*/ 0 h 802106"/>
                <a:gd name="connsiteX1" fmla="*/ 1820780 w 1820780"/>
                <a:gd name="connsiteY1" fmla="*/ 401053 h 802106"/>
                <a:gd name="connsiteX2" fmla="*/ 1820779 w 1820780"/>
                <a:gd name="connsiteY2" fmla="*/ 401053 h 802106"/>
                <a:gd name="connsiteX3" fmla="*/ 1419726 w 1820780"/>
                <a:gd name="connsiteY3" fmla="*/ 802106 h 802106"/>
                <a:gd name="connsiteX4" fmla="*/ 401053 w 1820780"/>
                <a:gd name="connsiteY4" fmla="*/ 802105 h 802106"/>
                <a:gd name="connsiteX5" fmla="*/ 0 w 1820780"/>
                <a:gd name="connsiteY5" fmla="*/ 401052 h 802106"/>
                <a:gd name="connsiteX6" fmla="*/ 0 w 1820780"/>
                <a:gd name="connsiteY6" fmla="*/ 401053 h 802106"/>
                <a:gd name="connsiteX7" fmla="*/ 401053 w 1820780"/>
                <a:gd name="connsiteY7" fmla="*/ 0 h 802106"/>
                <a:gd name="connsiteX0" fmla="*/ 1820780 w 1820780"/>
                <a:gd name="connsiteY0" fmla="*/ 401053 h 802106"/>
                <a:gd name="connsiteX1" fmla="*/ 1820779 w 1820780"/>
                <a:gd name="connsiteY1" fmla="*/ 401053 h 802106"/>
                <a:gd name="connsiteX2" fmla="*/ 1419726 w 1820780"/>
                <a:gd name="connsiteY2" fmla="*/ 802106 h 802106"/>
                <a:gd name="connsiteX3" fmla="*/ 401053 w 1820780"/>
                <a:gd name="connsiteY3" fmla="*/ 802105 h 802106"/>
                <a:gd name="connsiteX4" fmla="*/ 0 w 1820780"/>
                <a:gd name="connsiteY4" fmla="*/ 401052 h 802106"/>
                <a:gd name="connsiteX5" fmla="*/ 0 w 1820780"/>
                <a:gd name="connsiteY5" fmla="*/ 401053 h 802106"/>
                <a:gd name="connsiteX6" fmla="*/ 401053 w 1820780"/>
                <a:gd name="connsiteY6" fmla="*/ 0 h 802106"/>
                <a:gd name="connsiteX0" fmla="*/ 1820780 w 1820780"/>
                <a:gd name="connsiteY0" fmla="*/ 401053 h 802106"/>
                <a:gd name="connsiteX1" fmla="*/ 1419726 w 1820780"/>
                <a:gd name="connsiteY1" fmla="*/ 802106 h 802106"/>
                <a:gd name="connsiteX2" fmla="*/ 401053 w 1820780"/>
                <a:gd name="connsiteY2" fmla="*/ 802105 h 802106"/>
                <a:gd name="connsiteX3" fmla="*/ 0 w 1820780"/>
                <a:gd name="connsiteY3" fmla="*/ 401052 h 802106"/>
                <a:gd name="connsiteX4" fmla="*/ 0 w 1820780"/>
                <a:gd name="connsiteY4" fmla="*/ 401053 h 802106"/>
                <a:gd name="connsiteX5" fmla="*/ 401053 w 1820780"/>
                <a:gd name="connsiteY5" fmla="*/ 0 h 802106"/>
                <a:gd name="connsiteX0" fmla="*/ 1820780 w 1820780"/>
                <a:gd name="connsiteY0" fmla="*/ 401053 h 802105"/>
                <a:gd name="connsiteX1" fmla="*/ 401053 w 1820780"/>
                <a:gd name="connsiteY1" fmla="*/ 802105 h 802105"/>
                <a:gd name="connsiteX2" fmla="*/ 0 w 1820780"/>
                <a:gd name="connsiteY2" fmla="*/ 401052 h 802105"/>
                <a:gd name="connsiteX3" fmla="*/ 0 w 1820780"/>
                <a:gd name="connsiteY3" fmla="*/ 401053 h 802105"/>
                <a:gd name="connsiteX4" fmla="*/ 401053 w 1820780"/>
                <a:gd name="connsiteY4" fmla="*/ 0 h 802105"/>
                <a:gd name="connsiteX0" fmla="*/ 401053 w 401053"/>
                <a:gd name="connsiteY0" fmla="*/ 802105 h 802105"/>
                <a:gd name="connsiteX1" fmla="*/ 0 w 401053"/>
                <a:gd name="connsiteY1" fmla="*/ 401052 h 802105"/>
                <a:gd name="connsiteX2" fmla="*/ 0 w 401053"/>
                <a:gd name="connsiteY2" fmla="*/ 401053 h 802105"/>
                <a:gd name="connsiteX3" fmla="*/ 401053 w 401053"/>
                <a:gd name="connsiteY3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53" h="802105">
                  <a:moveTo>
                    <a:pt x="401053" y="802105"/>
                  </a:moveTo>
                  <a:cubicBezTo>
                    <a:pt x="179558" y="802105"/>
                    <a:pt x="0" y="622547"/>
                    <a:pt x="0" y="401052"/>
                  </a:cubicBezTo>
                  <a:lnTo>
                    <a:pt x="0" y="401053"/>
                  </a:lnTo>
                  <a:cubicBezTo>
                    <a:pt x="0" y="179558"/>
                    <a:pt x="179558" y="0"/>
                    <a:pt x="401053" y="0"/>
                  </a:cubicBezTo>
                </a:path>
              </a:pathLst>
            </a:custGeom>
            <a:noFill/>
            <a:ln w="254000" cap="rnd">
              <a:gradFill flip="none" rotWithShape="1">
                <a:gsLst>
                  <a:gs pos="100000">
                    <a:srgbClr val="9671C1"/>
                  </a:gs>
                  <a:gs pos="0">
                    <a:srgbClr val="FF7C80"/>
                  </a:gs>
                </a:gsLst>
                <a:lin ang="4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63AE3AC-A41A-45B2-A097-27091590273B}"/>
                </a:ext>
              </a:extLst>
            </p:cNvPr>
            <p:cNvSpPr/>
            <p:nvPr/>
          </p:nvSpPr>
          <p:spPr>
            <a:xfrm>
              <a:off x="2160028" y="2598817"/>
              <a:ext cx="213736" cy="2137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8985B022-47CB-4C0B-A130-D5A40FBAEA4E}"/>
                </a:ext>
              </a:extLst>
            </p:cNvPr>
            <p:cNvSpPr/>
            <p:nvPr/>
          </p:nvSpPr>
          <p:spPr>
            <a:xfrm>
              <a:off x="392638" y="2323569"/>
              <a:ext cx="2515662" cy="2515661"/>
            </a:xfrm>
            <a:prstGeom prst="arc">
              <a:avLst>
                <a:gd name="adj1" fmla="val 20166215"/>
                <a:gd name="adj2" fmla="val 1442794"/>
              </a:avLst>
            </a:prstGeom>
            <a:noFill/>
            <a:ln w="254000" cap="rnd">
              <a:gradFill>
                <a:gsLst>
                  <a:gs pos="5000">
                    <a:srgbClr val="FF7C80"/>
                  </a:gs>
                  <a:gs pos="70000">
                    <a:srgbClr val="866FCB"/>
                  </a:gs>
                  <a:gs pos="100000">
                    <a:srgbClr val="616BE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69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D881128-3B60-43DA-AB95-63D5982299D5}"/>
              </a:ext>
            </a:extLst>
          </p:cNvPr>
          <p:cNvGrpSpPr/>
          <p:nvPr/>
        </p:nvGrpSpPr>
        <p:grpSpPr>
          <a:xfrm>
            <a:off x="4650783" y="2034271"/>
            <a:ext cx="2890434" cy="2789459"/>
            <a:chOff x="3336117" y="2507087"/>
            <a:chExt cx="2890434" cy="278945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F4BE513-349D-40FD-B7DA-996A579C7BA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739" y="2507087"/>
              <a:ext cx="0" cy="2789459"/>
            </a:xfrm>
            <a:prstGeom prst="line">
              <a:avLst/>
            </a:prstGeom>
            <a:ln w="635000" cap="rnd">
              <a:gradFill>
                <a:gsLst>
                  <a:gs pos="100000">
                    <a:srgbClr val="CC0000"/>
                  </a:gs>
                  <a:gs pos="0">
                    <a:srgbClr val="FF0000">
                      <a:lumMod val="56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818C6E69-262E-483A-9A85-62FAB024451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781334" y="3128721"/>
              <a:ext cx="0" cy="2890434"/>
            </a:xfrm>
            <a:prstGeom prst="line">
              <a:avLst/>
            </a:prstGeom>
            <a:ln w="635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1F3E313-F363-4E99-B788-4D6C3A55B0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6039" y="2923589"/>
              <a:ext cx="1606891" cy="927738"/>
            </a:xfrm>
            <a:prstGeom prst="line">
              <a:avLst/>
            </a:prstGeom>
            <a:ln w="635000" cap="rnd">
              <a:gradFill>
                <a:gsLst>
                  <a:gs pos="0">
                    <a:srgbClr val="FF3F41"/>
                  </a:gs>
                  <a:gs pos="100000">
                    <a:srgbClr val="FF7C80"/>
                  </a:gs>
                </a:gsLst>
                <a:lin ang="30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42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7C8219-1887-4F5B-9FE6-E351C27F3DCD}"/>
              </a:ext>
            </a:extLst>
          </p:cNvPr>
          <p:cNvCxnSpPr>
            <a:cxnSpLocks/>
          </p:cNvCxnSpPr>
          <p:nvPr/>
        </p:nvCxnSpPr>
        <p:spPr>
          <a:xfrm>
            <a:off x="3380805" y="4823420"/>
            <a:ext cx="5430391" cy="0"/>
          </a:xfrm>
          <a:prstGeom prst="line">
            <a:avLst/>
          </a:prstGeom>
          <a:ln w="508000" cap="rnd">
            <a:gradFill>
              <a:gsLst>
                <a:gs pos="0">
                  <a:srgbClr val="FF7C80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호 3">
            <a:extLst>
              <a:ext uri="{FF2B5EF4-FFF2-40B4-BE49-F238E27FC236}">
                <a16:creationId xmlns:a16="http://schemas.microsoft.com/office/drawing/2014/main" id="{0DD57267-F99A-4D37-94D7-6FBC2AC2D024}"/>
              </a:ext>
            </a:extLst>
          </p:cNvPr>
          <p:cNvSpPr/>
          <p:nvPr/>
        </p:nvSpPr>
        <p:spPr>
          <a:xfrm>
            <a:off x="4169228" y="2072187"/>
            <a:ext cx="3853543" cy="3853543"/>
          </a:xfrm>
          <a:prstGeom prst="arc">
            <a:avLst>
              <a:gd name="adj1" fmla="val 10801430"/>
              <a:gd name="adj2" fmla="val 0"/>
            </a:avLst>
          </a:prstGeom>
          <a:ln w="508000" cap="rnd">
            <a:gradFill>
              <a:gsLst>
                <a:gs pos="0">
                  <a:srgbClr val="FF0000"/>
                </a:gs>
                <a:gs pos="100000">
                  <a:srgbClr val="A2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5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19E6D4D-4A77-4527-83A2-55A7CDEAB529}"/>
              </a:ext>
            </a:extLst>
          </p:cNvPr>
          <p:cNvGrpSpPr/>
          <p:nvPr/>
        </p:nvGrpSpPr>
        <p:grpSpPr>
          <a:xfrm>
            <a:off x="3704208" y="1282096"/>
            <a:ext cx="4783585" cy="4293809"/>
            <a:chOff x="4308075" y="0"/>
            <a:chExt cx="8196995" cy="73577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BE4FBA6-2CED-435A-AA45-DBD3F54BBF76}"/>
                </a:ext>
              </a:extLst>
            </p:cNvPr>
            <p:cNvGrpSpPr/>
            <p:nvPr/>
          </p:nvGrpSpPr>
          <p:grpSpPr>
            <a:xfrm>
              <a:off x="5147339" y="0"/>
              <a:ext cx="7357731" cy="7357731"/>
              <a:chOff x="5147339" y="0"/>
              <a:chExt cx="7357731" cy="7357731"/>
            </a:xfrm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사각형: 둥근 한쪽 모서리 4">
                <a:extLst>
                  <a:ext uri="{FF2B5EF4-FFF2-40B4-BE49-F238E27FC236}">
                    <a16:creationId xmlns:a16="http://schemas.microsoft.com/office/drawing/2014/main" id="{64DFEA84-A8C6-4EBD-B05A-4F27CA40F3B5}"/>
                  </a:ext>
                </a:extLst>
              </p:cNvPr>
              <p:cNvSpPr/>
              <p:nvPr/>
            </p:nvSpPr>
            <p:spPr>
              <a:xfrm>
                <a:off x="10052493" y="0"/>
                <a:ext cx="2452577" cy="2452577"/>
              </a:xfrm>
              <a:prstGeom prst="round1Rect">
                <a:avLst>
                  <a:gd name="adj" fmla="val 50000"/>
                </a:avLst>
              </a:prstGeom>
              <a:solidFill>
                <a:srgbClr val="58CB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0CDF99-F6B4-4F0E-B01A-58F61FC892EA}"/>
                  </a:ext>
                </a:extLst>
              </p:cNvPr>
              <p:cNvSpPr/>
              <p:nvPr/>
            </p:nvSpPr>
            <p:spPr>
              <a:xfrm>
                <a:off x="5147339" y="0"/>
                <a:ext cx="2452577" cy="2452577"/>
              </a:xfrm>
              <a:prstGeom prst="rect">
                <a:avLst/>
              </a:prstGeom>
              <a:solidFill>
                <a:srgbClr val="58CB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0706537-F0DA-47D5-8B07-E4FA3DC7B50C}"/>
                  </a:ext>
                </a:extLst>
              </p:cNvPr>
              <p:cNvSpPr/>
              <p:nvPr/>
            </p:nvSpPr>
            <p:spPr>
              <a:xfrm>
                <a:off x="5147339" y="2452577"/>
                <a:ext cx="2452577" cy="2452577"/>
              </a:xfrm>
              <a:prstGeom prst="rect">
                <a:avLst/>
              </a:prstGeom>
              <a:solidFill>
                <a:srgbClr val="01A4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6ABBAC5-27BC-4AD9-9F31-F2D25E5FBAE4}"/>
                  </a:ext>
                </a:extLst>
              </p:cNvPr>
              <p:cNvSpPr/>
              <p:nvPr/>
            </p:nvSpPr>
            <p:spPr>
              <a:xfrm>
                <a:off x="7599916" y="2452577"/>
                <a:ext cx="2452577" cy="2452577"/>
              </a:xfrm>
              <a:prstGeom prst="rect">
                <a:avLst/>
              </a:prstGeom>
              <a:solidFill>
                <a:srgbClr val="01A4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1B5BB3F-D5A3-457E-980B-78027217A69E}"/>
                  </a:ext>
                </a:extLst>
              </p:cNvPr>
              <p:cNvSpPr/>
              <p:nvPr/>
            </p:nvSpPr>
            <p:spPr>
              <a:xfrm>
                <a:off x="5147339" y="4905154"/>
                <a:ext cx="2452577" cy="2452577"/>
              </a:xfrm>
              <a:prstGeom prst="rect">
                <a:avLst/>
              </a:prstGeom>
              <a:solidFill>
                <a:srgbClr val="0174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F5AA399-9DAB-47FB-9D64-66C3E999B1D6}"/>
                  </a:ext>
                </a:extLst>
              </p:cNvPr>
              <p:cNvSpPr/>
              <p:nvPr/>
            </p:nvSpPr>
            <p:spPr>
              <a:xfrm>
                <a:off x="7599915" y="4905154"/>
                <a:ext cx="1246756" cy="1225136"/>
              </a:xfrm>
              <a:custGeom>
                <a:avLst/>
                <a:gdLst>
                  <a:gd name="connsiteX0" fmla="*/ 1226289 w 1246756"/>
                  <a:gd name="connsiteY0" fmla="*/ 0 h 1225136"/>
                  <a:gd name="connsiteX1" fmla="*/ 1246756 w 1246756"/>
                  <a:gd name="connsiteY1" fmla="*/ 0 h 1225136"/>
                  <a:gd name="connsiteX2" fmla="*/ 1246756 w 1246756"/>
                  <a:gd name="connsiteY2" fmla="*/ 969 h 1225136"/>
                  <a:gd name="connsiteX3" fmla="*/ 0 w 1246756"/>
                  <a:gd name="connsiteY3" fmla="*/ 0 h 1225136"/>
                  <a:gd name="connsiteX4" fmla="*/ 1226289 w 1246756"/>
                  <a:gd name="connsiteY4" fmla="*/ 0 h 1225136"/>
                  <a:gd name="connsiteX5" fmla="*/ 6331 w 1246756"/>
                  <a:gd name="connsiteY5" fmla="*/ 1100908 h 1225136"/>
                  <a:gd name="connsiteX6" fmla="*/ 59 w 1246756"/>
                  <a:gd name="connsiteY6" fmla="*/ 1225136 h 1225136"/>
                  <a:gd name="connsiteX7" fmla="*/ 0 w 1246756"/>
                  <a:gd name="connsiteY7" fmla="*/ 1225136 h 122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6756" h="1225136">
                    <a:moveTo>
                      <a:pt x="1226289" y="0"/>
                    </a:moveTo>
                    <a:lnTo>
                      <a:pt x="1246756" y="0"/>
                    </a:lnTo>
                    <a:lnTo>
                      <a:pt x="1246756" y="969"/>
                    </a:lnTo>
                    <a:close/>
                    <a:moveTo>
                      <a:pt x="0" y="0"/>
                    </a:moveTo>
                    <a:lnTo>
                      <a:pt x="1226289" y="0"/>
                    </a:lnTo>
                    <a:cubicBezTo>
                      <a:pt x="591357" y="0"/>
                      <a:pt x="69130" y="482544"/>
                      <a:pt x="6331" y="1100908"/>
                    </a:cubicBezTo>
                    <a:lnTo>
                      <a:pt x="59" y="1225136"/>
                    </a:lnTo>
                    <a:lnTo>
                      <a:pt x="0" y="1225136"/>
                    </a:lnTo>
                    <a:close/>
                  </a:path>
                </a:pathLst>
              </a:custGeom>
              <a:solidFill>
                <a:srgbClr val="0174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2D6FB8F-9039-43B5-BE7A-E8909726F02F}"/>
                  </a:ext>
                </a:extLst>
              </p:cNvPr>
              <p:cNvSpPr/>
              <p:nvPr/>
            </p:nvSpPr>
            <p:spPr>
              <a:xfrm>
                <a:off x="7599915" y="0"/>
                <a:ext cx="2452577" cy="2452577"/>
              </a:xfrm>
              <a:prstGeom prst="rect">
                <a:avLst/>
              </a:prstGeom>
              <a:solidFill>
                <a:srgbClr val="58CB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3D20F38-9D12-480E-A6A8-1DBC4ADA2335}"/>
                </a:ext>
              </a:extLst>
            </p:cNvPr>
            <p:cNvSpPr/>
            <p:nvPr/>
          </p:nvSpPr>
          <p:spPr>
            <a:xfrm>
              <a:off x="4308075" y="3323162"/>
              <a:ext cx="2194560" cy="2194560"/>
            </a:xfrm>
            <a:prstGeom prst="roundRect">
              <a:avLst/>
            </a:prstGeom>
            <a:solidFill>
              <a:srgbClr val="01A4EF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00" dirty="0">
                  <a:latin typeface="Bahnschrift Light" panose="020B0502040204020203" pitchFamily="34" charset="0"/>
                </a:rPr>
                <a:t>F</a:t>
              </a:r>
              <a:endParaRPr lang="ko-KR" altLang="en-US" sz="9600" dirty="0">
                <a:latin typeface="Bahnschrift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8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068A70-83FF-46BB-855C-C9C7431E3981}"/>
              </a:ext>
            </a:extLst>
          </p:cNvPr>
          <p:cNvSpPr/>
          <p:nvPr/>
        </p:nvSpPr>
        <p:spPr>
          <a:xfrm>
            <a:off x="2917371" y="250371"/>
            <a:ext cx="6357258" cy="635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C2C7202-B12A-4990-A057-BBD3428265E3}"/>
              </a:ext>
            </a:extLst>
          </p:cNvPr>
          <p:cNvCxnSpPr>
            <a:cxnSpLocks/>
          </p:cNvCxnSpPr>
          <p:nvPr/>
        </p:nvCxnSpPr>
        <p:spPr>
          <a:xfrm>
            <a:off x="3651677" y="3430427"/>
            <a:ext cx="4914120" cy="0"/>
          </a:xfrm>
          <a:prstGeom prst="line">
            <a:avLst/>
          </a:prstGeom>
          <a:ln w="762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373457-9266-49BB-B8CA-67B40E43F444}"/>
              </a:ext>
            </a:extLst>
          </p:cNvPr>
          <p:cNvCxnSpPr>
            <a:cxnSpLocks/>
          </p:cNvCxnSpPr>
          <p:nvPr/>
        </p:nvCxnSpPr>
        <p:spPr>
          <a:xfrm rot="624098">
            <a:off x="4873105" y="1502066"/>
            <a:ext cx="1270277" cy="921190"/>
          </a:xfrm>
          <a:prstGeom prst="line">
            <a:avLst/>
          </a:prstGeom>
          <a:ln w="762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13248E-B97F-4E22-BC54-4697D6B85B40}"/>
              </a:ext>
            </a:extLst>
          </p:cNvPr>
          <p:cNvCxnSpPr>
            <a:cxnSpLocks/>
          </p:cNvCxnSpPr>
          <p:nvPr/>
        </p:nvCxnSpPr>
        <p:spPr>
          <a:xfrm flipV="1">
            <a:off x="6108737" y="1314004"/>
            <a:ext cx="1222895" cy="1216356"/>
          </a:xfrm>
          <a:prstGeom prst="line">
            <a:avLst/>
          </a:prstGeom>
          <a:ln w="762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23525CB-30F7-4EDB-A717-CAAF0E8D1495}"/>
              </a:ext>
            </a:extLst>
          </p:cNvPr>
          <p:cNvCxnSpPr>
            <a:cxnSpLocks/>
          </p:cNvCxnSpPr>
          <p:nvPr/>
        </p:nvCxnSpPr>
        <p:spPr>
          <a:xfrm rot="11424098">
            <a:off x="6061355" y="4517954"/>
            <a:ext cx="1270277" cy="921190"/>
          </a:xfrm>
          <a:prstGeom prst="line">
            <a:avLst/>
          </a:prstGeom>
          <a:ln w="762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AB08BFF-0EE2-412E-9DBD-301B9B87A7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3105" y="4410850"/>
            <a:ext cx="1222895" cy="1216356"/>
          </a:xfrm>
          <a:prstGeom prst="line">
            <a:avLst/>
          </a:prstGeom>
          <a:ln w="762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89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3523A6-ECD8-41E7-9E31-51DF52D354DF}"/>
              </a:ext>
            </a:extLst>
          </p:cNvPr>
          <p:cNvCxnSpPr/>
          <p:nvPr/>
        </p:nvCxnSpPr>
        <p:spPr>
          <a:xfrm>
            <a:off x="3220872" y="2906973"/>
            <a:ext cx="1078173" cy="1078173"/>
          </a:xfrm>
          <a:prstGeom prst="line">
            <a:avLst/>
          </a:prstGeom>
          <a:ln w="444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1A7963-DC5D-4F9C-AD3C-F9CA2CF1245D}"/>
              </a:ext>
            </a:extLst>
          </p:cNvPr>
          <p:cNvCxnSpPr/>
          <p:nvPr/>
        </p:nvCxnSpPr>
        <p:spPr>
          <a:xfrm>
            <a:off x="4299045" y="3991970"/>
            <a:ext cx="5445456" cy="0"/>
          </a:xfrm>
          <a:prstGeom prst="line">
            <a:avLst/>
          </a:prstGeom>
          <a:ln w="444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311286-FC68-487E-973B-3449C5EBF1FC}"/>
              </a:ext>
            </a:extLst>
          </p:cNvPr>
          <p:cNvCxnSpPr>
            <a:cxnSpLocks/>
          </p:cNvCxnSpPr>
          <p:nvPr/>
        </p:nvCxnSpPr>
        <p:spPr>
          <a:xfrm flipH="1">
            <a:off x="9744501" y="2906973"/>
            <a:ext cx="1078173" cy="1078173"/>
          </a:xfrm>
          <a:prstGeom prst="line">
            <a:avLst/>
          </a:prstGeom>
          <a:ln w="444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2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50F7AF-FEC1-4B7C-A8A1-7F753EE42B4D}"/>
              </a:ext>
            </a:extLst>
          </p:cNvPr>
          <p:cNvGrpSpPr/>
          <p:nvPr/>
        </p:nvGrpSpPr>
        <p:grpSpPr>
          <a:xfrm>
            <a:off x="3867052" y="1872211"/>
            <a:ext cx="4457897" cy="3113579"/>
            <a:chOff x="3958492" y="1823002"/>
            <a:chExt cx="4457897" cy="311357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919FBA58-C8F9-4EF2-BEB0-AA5559C842DD}"/>
                </a:ext>
              </a:extLst>
            </p:cNvPr>
            <p:cNvCxnSpPr>
              <a:cxnSpLocks/>
            </p:cNvCxnSpPr>
            <p:nvPr/>
          </p:nvCxnSpPr>
          <p:spPr>
            <a:xfrm>
              <a:off x="3958492" y="2351323"/>
              <a:ext cx="3815542" cy="0"/>
            </a:xfrm>
            <a:prstGeom prst="line">
              <a:avLst/>
            </a:prstGeom>
            <a:ln w="381000" cap="rnd">
              <a:gradFill>
                <a:gsLst>
                  <a:gs pos="0">
                    <a:srgbClr val="3366FF"/>
                  </a:gs>
                  <a:gs pos="100000">
                    <a:srgbClr val="FF7C80"/>
                  </a:gs>
                </a:gsLst>
                <a:lin ang="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069087B-4F1D-40F3-AC46-30A5A17E850C}"/>
                </a:ext>
              </a:extLst>
            </p:cNvPr>
            <p:cNvCxnSpPr>
              <a:cxnSpLocks/>
            </p:cNvCxnSpPr>
            <p:nvPr/>
          </p:nvCxnSpPr>
          <p:spPr>
            <a:xfrm>
              <a:off x="7774034" y="2351323"/>
              <a:ext cx="0" cy="2585258"/>
            </a:xfrm>
            <a:prstGeom prst="line">
              <a:avLst/>
            </a:prstGeom>
            <a:ln w="381000" cap="rnd">
              <a:gradFill>
                <a:gsLst>
                  <a:gs pos="17000">
                    <a:srgbClr val="FF7C80"/>
                  </a:gs>
                  <a:gs pos="73000">
                    <a:srgbClr val="C2D1EE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F9E7018-E354-4DA8-941C-947B25732B6E}"/>
                </a:ext>
              </a:extLst>
            </p:cNvPr>
            <p:cNvCxnSpPr>
              <a:cxnSpLocks/>
            </p:cNvCxnSpPr>
            <p:nvPr/>
          </p:nvCxnSpPr>
          <p:spPr>
            <a:xfrm>
              <a:off x="3958492" y="4936581"/>
              <a:ext cx="3815542" cy="0"/>
            </a:xfrm>
            <a:prstGeom prst="line">
              <a:avLst/>
            </a:prstGeom>
            <a:ln w="381000" cap="rnd">
              <a:solidFill>
                <a:srgbClr val="C2D1E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D7CCDD7-C629-4758-AF52-CDE36F5FD35D}"/>
                </a:ext>
              </a:extLst>
            </p:cNvPr>
            <p:cNvCxnSpPr>
              <a:cxnSpLocks/>
            </p:cNvCxnSpPr>
            <p:nvPr/>
          </p:nvCxnSpPr>
          <p:spPr>
            <a:xfrm>
              <a:off x="3958492" y="2947992"/>
              <a:ext cx="0" cy="1988589"/>
            </a:xfrm>
            <a:prstGeom prst="line">
              <a:avLst/>
            </a:prstGeom>
            <a:ln w="381000" cap="rnd">
              <a:gradFill>
                <a:gsLst>
                  <a:gs pos="0">
                    <a:srgbClr val="3366FF"/>
                  </a:gs>
                  <a:gs pos="88000">
                    <a:srgbClr val="C2D1EE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60EB499-19A2-415C-B6D7-57D4F0B6C44E}"/>
                </a:ext>
              </a:extLst>
            </p:cNvPr>
            <p:cNvCxnSpPr>
              <a:cxnSpLocks/>
            </p:cNvCxnSpPr>
            <p:nvPr/>
          </p:nvCxnSpPr>
          <p:spPr>
            <a:xfrm>
              <a:off x="4600847" y="1823002"/>
              <a:ext cx="3815542" cy="0"/>
            </a:xfrm>
            <a:prstGeom prst="line">
              <a:avLst/>
            </a:prstGeom>
            <a:ln w="381000" cap="rnd">
              <a:gradFill>
                <a:gsLst>
                  <a:gs pos="0">
                    <a:srgbClr val="3366FF"/>
                  </a:gs>
                  <a:gs pos="100000">
                    <a:srgbClr val="FF7C80"/>
                  </a:gs>
                </a:gsLst>
                <a:lin ang="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3808C0-3BC9-4BFE-A344-6BC709C932AE}"/>
                </a:ext>
              </a:extLst>
            </p:cNvPr>
            <p:cNvCxnSpPr>
              <a:cxnSpLocks/>
            </p:cNvCxnSpPr>
            <p:nvPr/>
          </p:nvCxnSpPr>
          <p:spPr>
            <a:xfrm>
              <a:off x="8416389" y="1823002"/>
              <a:ext cx="0" cy="2585258"/>
            </a:xfrm>
            <a:prstGeom prst="line">
              <a:avLst/>
            </a:prstGeom>
            <a:ln w="381000" cap="rnd">
              <a:gradFill>
                <a:gsLst>
                  <a:gs pos="17000">
                    <a:srgbClr val="FF7C80"/>
                  </a:gs>
                  <a:gs pos="100000">
                    <a:srgbClr val="C2D1EE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50831DC-2E25-4329-8EBC-435A2A42A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3875" y="3009900"/>
              <a:ext cx="689895" cy="1392379"/>
            </a:xfrm>
            <a:prstGeom prst="line">
              <a:avLst/>
            </a:prstGeom>
            <a:ln w="381000" cap="rnd">
              <a:gradFill>
                <a:gsLst>
                  <a:gs pos="9000">
                    <a:srgbClr val="3366FF"/>
                  </a:gs>
                  <a:gs pos="70000">
                    <a:srgbClr val="C2D1EE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9621155-30C0-4E77-AAF3-D9EBDCDCF3C0}"/>
                </a:ext>
              </a:extLst>
            </p:cNvPr>
            <p:cNvCxnSpPr>
              <a:cxnSpLocks/>
            </p:cNvCxnSpPr>
            <p:nvPr/>
          </p:nvCxnSpPr>
          <p:spPr>
            <a:xfrm>
              <a:off x="5616190" y="3643952"/>
              <a:ext cx="441382" cy="758327"/>
            </a:xfrm>
            <a:prstGeom prst="line">
              <a:avLst/>
            </a:prstGeom>
            <a:ln w="381000" cap="rnd">
              <a:gradFill>
                <a:gsLst>
                  <a:gs pos="9000">
                    <a:srgbClr val="3366FF"/>
                  </a:gs>
                  <a:gs pos="70000">
                    <a:srgbClr val="C2D1EE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D66C85F4-21AE-44B4-9B06-D918DC942A61}"/>
                </a:ext>
              </a:extLst>
            </p:cNvPr>
            <p:cNvSpPr/>
            <p:nvPr/>
          </p:nvSpPr>
          <p:spPr>
            <a:xfrm>
              <a:off x="6699926" y="2840610"/>
              <a:ext cx="550043" cy="550043"/>
            </a:xfrm>
            <a:prstGeom prst="arc">
              <a:avLst>
                <a:gd name="adj1" fmla="val 16200000"/>
                <a:gd name="adj2" fmla="val 9290250"/>
              </a:avLst>
            </a:prstGeom>
            <a:ln w="317500" cap="rnd">
              <a:gradFill>
                <a:gsLst>
                  <a:gs pos="20000">
                    <a:srgbClr val="FF7C80"/>
                  </a:gs>
                  <a:gs pos="100000">
                    <a:srgbClr val="A2000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40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2D96E83-AE81-4E18-B41A-3A6EBD0FA4E9}"/>
              </a:ext>
            </a:extLst>
          </p:cNvPr>
          <p:cNvGrpSpPr/>
          <p:nvPr/>
        </p:nvGrpSpPr>
        <p:grpSpPr>
          <a:xfrm>
            <a:off x="4729811" y="2708531"/>
            <a:ext cx="2732378" cy="1440938"/>
            <a:chOff x="4976571" y="3859552"/>
            <a:chExt cx="2129279" cy="112289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ED95D00-F832-4BAF-9989-6B52E2F96ED3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6564303" y="4440897"/>
              <a:ext cx="0" cy="1083092"/>
            </a:xfrm>
            <a:prstGeom prst="line">
              <a:avLst/>
            </a:prstGeom>
            <a:ln w="254000" cap="rnd">
              <a:gradFill>
                <a:gsLst>
                  <a:gs pos="0">
                    <a:srgbClr val="2B2E3A"/>
                  </a:gs>
                  <a:gs pos="63000">
                    <a:srgbClr val="658D9A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0B0D7EE-7F6B-43C1-9379-CC64F98D8023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5518117" y="4440896"/>
              <a:ext cx="0" cy="1083092"/>
            </a:xfrm>
            <a:prstGeom prst="line">
              <a:avLst/>
            </a:prstGeom>
            <a:ln w="254000" cap="rnd">
              <a:gradFill>
                <a:gsLst>
                  <a:gs pos="0">
                    <a:srgbClr val="A2EFFE"/>
                  </a:gs>
                  <a:gs pos="69000">
                    <a:srgbClr val="658D9A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533F5D3-A8F0-4AE1-AF1D-0A28E3E8E0A1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6564303" y="4020406"/>
              <a:ext cx="0" cy="1083092"/>
            </a:xfrm>
            <a:prstGeom prst="line">
              <a:avLst/>
            </a:prstGeom>
            <a:ln w="254000" cap="rnd">
              <a:gradFill>
                <a:gsLst>
                  <a:gs pos="0">
                    <a:srgbClr val="2B2E3A"/>
                  </a:gs>
                  <a:gs pos="63000">
                    <a:srgbClr val="658D9A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2460AE4-4119-4863-8E53-2527D61723F2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5518117" y="4020405"/>
              <a:ext cx="0" cy="1083092"/>
            </a:xfrm>
            <a:prstGeom prst="line">
              <a:avLst/>
            </a:prstGeom>
            <a:ln w="254000" cap="rnd">
              <a:gradFill>
                <a:gsLst>
                  <a:gs pos="0">
                    <a:srgbClr val="A2EFFE"/>
                  </a:gs>
                  <a:gs pos="69000">
                    <a:srgbClr val="658D9A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CB20390-7E79-432F-81C6-F17B4F88BE1C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6564303" y="3599848"/>
              <a:ext cx="0" cy="1083092"/>
            </a:xfrm>
            <a:prstGeom prst="line">
              <a:avLst/>
            </a:prstGeom>
            <a:ln w="254000" cap="rnd">
              <a:gradFill>
                <a:gsLst>
                  <a:gs pos="20000">
                    <a:srgbClr val="2B2E3A"/>
                  </a:gs>
                  <a:gs pos="80000">
                    <a:srgbClr val="658D9A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501D00B-8912-49BA-810D-6D1778077A50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5518117" y="3599847"/>
              <a:ext cx="0" cy="1083092"/>
            </a:xfrm>
            <a:prstGeom prst="line">
              <a:avLst/>
            </a:prstGeom>
            <a:ln w="254000" cap="rnd">
              <a:gradFill>
                <a:gsLst>
                  <a:gs pos="20000">
                    <a:srgbClr val="A2EFFE"/>
                  </a:gs>
                  <a:gs pos="80000">
                    <a:srgbClr val="658D9A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DBDD23A-C693-4AE5-BA2F-E4CBFEC7A85E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5518117" y="3319453"/>
              <a:ext cx="0" cy="1083092"/>
            </a:xfrm>
            <a:prstGeom prst="line">
              <a:avLst/>
            </a:prstGeom>
            <a:ln w="254000" cap="rnd">
              <a:gradFill>
                <a:gsLst>
                  <a:gs pos="20000">
                    <a:srgbClr val="658D9A"/>
                  </a:gs>
                  <a:gs pos="80000">
                    <a:srgbClr val="A2EFFE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CB7AB29-E09A-4A0E-8351-B64FFF73968D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6564304" y="3318006"/>
              <a:ext cx="0" cy="1083092"/>
            </a:xfrm>
            <a:prstGeom prst="line">
              <a:avLst/>
            </a:prstGeom>
            <a:ln w="254000" cap="rnd">
              <a:gradFill>
                <a:gsLst>
                  <a:gs pos="20000">
                    <a:srgbClr val="658D9A"/>
                  </a:gs>
                  <a:gs pos="80000">
                    <a:srgbClr val="2B2E3A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21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0FEDC4BF-D41D-46FE-97B6-3F91EE47B038}"/>
              </a:ext>
            </a:extLst>
          </p:cNvPr>
          <p:cNvGrpSpPr/>
          <p:nvPr/>
        </p:nvGrpSpPr>
        <p:grpSpPr>
          <a:xfrm>
            <a:off x="4127416" y="2781513"/>
            <a:ext cx="3937168" cy="1235780"/>
            <a:chOff x="4127416" y="2781513"/>
            <a:chExt cx="3937168" cy="123578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79117DA-2549-49BD-88F0-36E3CE85F9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5096" y="3109344"/>
              <a:ext cx="210902" cy="56511"/>
            </a:xfrm>
            <a:prstGeom prst="line">
              <a:avLst/>
            </a:prstGeom>
            <a:ln w="254000" cap="rnd">
              <a:solidFill>
                <a:srgbClr val="658D9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8695CB5-8E11-49DF-A1C6-9561AF2FC22B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4" y="3109344"/>
              <a:ext cx="210902" cy="56511"/>
            </a:xfrm>
            <a:prstGeom prst="line">
              <a:avLst/>
            </a:prstGeom>
            <a:ln w="254000" cap="rnd">
              <a:solidFill>
                <a:srgbClr val="658D9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CB20390-7E79-432F-81C6-F17B4F88BE1C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7063230" y="2301304"/>
              <a:ext cx="0" cy="2002704"/>
            </a:xfrm>
            <a:prstGeom prst="line">
              <a:avLst/>
            </a:prstGeom>
            <a:ln w="254000" cap="rnd">
              <a:gradFill>
                <a:gsLst>
                  <a:gs pos="20000">
                    <a:srgbClr val="2B2E3A"/>
                  </a:gs>
                  <a:gs pos="80000">
                    <a:srgbClr val="658D9A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501D00B-8912-49BA-810D-6D1778077A50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5128768" y="2301302"/>
              <a:ext cx="0" cy="2002704"/>
            </a:xfrm>
            <a:prstGeom prst="line">
              <a:avLst/>
            </a:prstGeom>
            <a:ln w="254000" cap="rnd">
              <a:gradFill>
                <a:gsLst>
                  <a:gs pos="20000">
                    <a:srgbClr val="A2EFFE"/>
                  </a:gs>
                  <a:gs pos="80000">
                    <a:srgbClr val="658D9A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DBDD23A-C693-4AE5-BA2F-E4CBFEC7A85E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5128768" y="1782837"/>
              <a:ext cx="0" cy="2002704"/>
            </a:xfrm>
            <a:prstGeom prst="line">
              <a:avLst/>
            </a:prstGeom>
            <a:ln w="254000" cap="rnd">
              <a:gradFill>
                <a:gsLst>
                  <a:gs pos="20000">
                    <a:srgbClr val="658D9A"/>
                  </a:gs>
                  <a:gs pos="80000">
                    <a:srgbClr val="A2EFFE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CB7AB29-E09A-4A0E-8351-B64FFF73968D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7063232" y="1780161"/>
              <a:ext cx="0" cy="2002704"/>
            </a:xfrm>
            <a:prstGeom prst="line">
              <a:avLst/>
            </a:prstGeom>
            <a:ln w="254000" cap="rnd">
              <a:gradFill>
                <a:gsLst>
                  <a:gs pos="20000">
                    <a:srgbClr val="658D9A"/>
                  </a:gs>
                  <a:gs pos="80000">
                    <a:srgbClr val="2B2E3A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D0661BA-0294-4E78-A89E-B0C6DBAD171E}"/>
                </a:ext>
              </a:extLst>
            </p:cNvPr>
            <p:cNvCxnSpPr>
              <a:cxnSpLocks/>
            </p:cNvCxnSpPr>
            <p:nvPr/>
          </p:nvCxnSpPr>
          <p:spPr>
            <a:xfrm>
              <a:off x="4407321" y="3564814"/>
              <a:ext cx="1688677" cy="452479"/>
            </a:xfrm>
            <a:prstGeom prst="line">
              <a:avLst/>
            </a:prstGeom>
            <a:ln w="254000" cap="rnd">
              <a:gradFill>
                <a:gsLst>
                  <a:gs pos="20000">
                    <a:srgbClr val="A2EFFE"/>
                  </a:gs>
                  <a:gs pos="66000">
                    <a:srgbClr val="658D9A"/>
                  </a:gs>
                </a:gsLst>
                <a:lin ang="1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108FF5C-DD85-466E-AD12-3188D493E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6" y="3564814"/>
              <a:ext cx="1688677" cy="452479"/>
            </a:xfrm>
            <a:prstGeom prst="line">
              <a:avLst/>
            </a:prstGeom>
            <a:ln w="254000" cap="rnd">
              <a:gradFill>
                <a:gsLst>
                  <a:gs pos="20000">
                    <a:srgbClr val="2B2E3A"/>
                  </a:gs>
                  <a:gs pos="80000">
                    <a:srgbClr val="658D9A"/>
                  </a:gs>
                </a:gsLst>
                <a:lin ang="1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233B84F-94A3-4E7E-920B-BC23C9E38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7319" y="3505313"/>
              <a:ext cx="210902" cy="56511"/>
            </a:xfrm>
            <a:prstGeom prst="line">
              <a:avLst/>
            </a:prstGeom>
            <a:ln w="254000" cap="rnd">
              <a:solidFill>
                <a:srgbClr val="A2EFF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89518B7-C8EF-4675-BEEB-F1AD84CB34D6}"/>
                </a:ext>
              </a:extLst>
            </p:cNvPr>
            <p:cNvCxnSpPr>
              <a:cxnSpLocks/>
            </p:cNvCxnSpPr>
            <p:nvPr/>
          </p:nvCxnSpPr>
          <p:spPr>
            <a:xfrm>
              <a:off x="7573771" y="3505312"/>
              <a:ext cx="210902" cy="56511"/>
            </a:xfrm>
            <a:prstGeom prst="line">
              <a:avLst/>
            </a:prstGeom>
            <a:ln w="254000" cap="rnd">
              <a:solidFill>
                <a:srgbClr val="2B2E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6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85AFC83-7F00-45A3-A39C-272541C655E5}"/>
              </a:ext>
            </a:extLst>
          </p:cNvPr>
          <p:cNvSpPr/>
          <p:nvPr/>
        </p:nvSpPr>
        <p:spPr>
          <a:xfrm>
            <a:off x="4254759" y="4828591"/>
            <a:ext cx="3682481" cy="755779"/>
          </a:xfrm>
          <a:prstGeom prst="roundRect">
            <a:avLst>
              <a:gd name="adj" fmla="val 18913"/>
            </a:avLst>
          </a:prstGeom>
          <a:gradFill>
            <a:gsLst>
              <a:gs pos="50000">
                <a:srgbClr val="3366FF"/>
              </a:gs>
              <a:gs pos="15000">
                <a:srgbClr val="C7D5ED"/>
              </a:gs>
              <a:gs pos="85000">
                <a:srgbClr val="0033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F94438E-6F33-4F99-B0F8-9B8F85F5CC33}"/>
              </a:ext>
            </a:extLst>
          </p:cNvPr>
          <p:cNvSpPr/>
          <p:nvPr/>
        </p:nvSpPr>
        <p:spPr>
          <a:xfrm>
            <a:off x="4254759" y="4828591"/>
            <a:ext cx="755779" cy="755779"/>
          </a:xfrm>
          <a:prstGeom prst="roundRect">
            <a:avLst/>
          </a:prstGeom>
          <a:solidFill>
            <a:srgbClr val="C7D5ED"/>
          </a:solidFill>
          <a:ln w="38100">
            <a:solidFill>
              <a:schemeClr val="bg1"/>
            </a:soli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84A6A2-FF62-4F76-8FC1-CD62E948152E}"/>
              </a:ext>
            </a:extLst>
          </p:cNvPr>
          <p:cNvSpPr/>
          <p:nvPr/>
        </p:nvSpPr>
        <p:spPr>
          <a:xfrm>
            <a:off x="5718110" y="4828591"/>
            <a:ext cx="755779" cy="755779"/>
          </a:xfrm>
          <a:prstGeom prst="roundRect">
            <a:avLst/>
          </a:prstGeom>
          <a:solidFill>
            <a:srgbClr val="3366FF"/>
          </a:solidFill>
          <a:ln w="38100">
            <a:solidFill>
              <a:schemeClr val="bg1"/>
            </a:soli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25BBB2-A820-4D62-ABEA-B523146A786C}"/>
              </a:ext>
            </a:extLst>
          </p:cNvPr>
          <p:cNvSpPr/>
          <p:nvPr/>
        </p:nvSpPr>
        <p:spPr>
          <a:xfrm>
            <a:off x="7181461" y="4828591"/>
            <a:ext cx="755779" cy="755779"/>
          </a:xfrm>
          <a:prstGeom prst="roundRect">
            <a:avLst/>
          </a:prstGeom>
          <a:solidFill>
            <a:srgbClr val="003399"/>
          </a:solidFill>
          <a:ln w="38100">
            <a:solidFill>
              <a:schemeClr val="bg1"/>
            </a:solidFill>
          </a:ln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9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E19EBAE-6F78-4DFA-9098-AB9DC60DB11D}"/>
              </a:ext>
            </a:extLst>
          </p:cNvPr>
          <p:cNvGrpSpPr/>
          <p:nvPr/>
        </p:nvGrpSpPr>
        <p:grpSpPr>
          <a:xfrm>
            <a:off x="1798395" y="2644170"/>
            <a:ext cx="8595211" cy="1569660"/>
            <a:chOff x="1946198" y="4370333"/>
            <a:chExt cx="8595211" cy="1569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BF892-9D30-46FE-8E7A-CFC9688A8EB7}"/>
                </a:ext>
              </a:extLst>
            </p:cNvPr>
            <p:cNvSpPr txBox="1"/>
            <p:nvPr/>
          </p:nvSpPr>
          <p:spPr>
            <a:xfrm>
              <a:off x="3325972" y="4370333"/>
              <a:ext cx="721543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0" dirty="0">
                  <a:gradFill>
                    <a:gsLst>
                      <a:gs pos="15000">
                        <a:schemeClr val="tx1">
                          <a:lumMod val="65000"/>
                          <a:lumOff val="35000"/>
                        </a:schemeClr>
                      </a:gs>
                      <a:gs pos="66000">
                        <a:schemeClr val="tx1"/>
                      </a:gs>
                    </a:gsLst>
                    <a:lin ang="2400000" scaled="0"/>
                  </a:gra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스튜디오</a:t>
              </a:r>
              <a:r>
                <a:rPr lang="ko-KR" altLang="en-US" sz="9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9600" dirty="0">
                  <a:gradFill>
                    <a:gsLst>
                      <a:gs pos="94690">
                        <a:srgbClr val="003399"/>
                      </a:gs>
                      <a:gs pos="74000">
                        <a:srgbClr val="3366FF"/>
                      </a:gs>
                      <a:gs pos="49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3600000" scaled="0"/>
                  </a:gra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서리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B080517-AF22-4BE1-B148-65623522A71D}"/>
                </a:ext>
              </a:extLst>
            </p:cNvPr>
            <p:cNvGrpSpPr/>
            <p:nvPr/>
          </p:nvGrpSpPr>
          <p:grpSpPr>
            <a:xfrm>
              <a:off x="1946198" y="4651695"/>
              <a:ext cx="1147222" cy="1006936"/>
              <a:chOff x="3638940" y="1314004"/>
              <a:chExt cx="4914120" cy="4313202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AF4DCA84-193B-4537-851B-4DAA94499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8940" y="3457626"/>
                <a:ext cx="4914120" cy="0"/>
              </a:xfrm>
              <a:prstGeom prst="line">
                <a:avLst/>
              </a:prstGeom>
              <a:ln w="190500" cap="rnd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C81E444-EF9E-415C-BD2E-099153DB93B2}"/>
                  </a:ext>
                </a:extLst>
              </p:cNvPr>
              <p:cNvGrpSpPr/>
              <p:nvPr/>
            </p:nvGrpSpPr>
            <p:grpSpPr>
              <a:xfrm>
                <a:off x="4860368" y="1314004"/>
                <a:ext cx="2458527" cy="1216356"/>
                <a:chOff x="4860368" y="1314004"/>
                <a:chExt cx="2458527" cy="1216356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B80AD87-5949-4164-9FEC-2C4E05C32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24098">
                  <a:off x="4860368" y="1502066"/>
                  <a:ext cx="1270277" cy="921190"/>
                </a:xfrm>
                <a:prstGeom prst="line">
                  <a:avLst/>
                </a:prstGeom>
                <a:ln w="190500" cap="rnd">
                  <a:gradFill>
                    <a:gsLst>
                      <a:gs pos="68000">
                        <a:srgbClr val="3366FF"/>
                      </a:gs>
                      <a:gs pos="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36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EE47E77B-3816-4B96-BB62-3464C5059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314004"/>
                  <a:ext cx="1222895" cy="1216356"/>
                </a:xfrm>
                <a:prstGeom prst="line">
                  <a:avLst/>
                </a:prstGeom>
                <a:ln w="190500" cap="rnd">
                  <a:gradFill>
                    <a:gsLst>
                      <a:gs pos="32000">
                        <a:srgbClr val="3366FF"/>
                      </a:gs>
                      <a:gs pos="69000">
                        <a:srgbClr val="003399"/>
                      </a:gs>
                    </a:gsLst>
                    <a:lin ang="30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99106522-75B0-476F-8895-49E199330C11}"/>
                  </a:ext>
                </a:extLst>
              </p:cNvPr>
              <p:cNvCxnSpPr>
                <a:cxnSpLocks/>
              </p:cNvCxnSpPr>
              <p:nvPr/>
            </p:nvCxnSpPr>
            <p:spPr>
              <a:xfrm rot="11424098">
                <a:off x="6048618" y="4517954"/>
                <a:ext cx="1270277" cy="921190"/>
              </a:xfrm>
              <a:prstGeom prst="line">
                <a:avLst/>
              </a:prstGeom>
              <a:ln w="190500" cap="rnd">
                <a:gradFill>
                  <a:gsLst>
                    <a:gs pos="72000">
                      <a:srgbClr val="3366FF"/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36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594BF31-904F-4A45-A3D0-0135FD35E16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860368" y="4410850"/>
                <a:ext cx="1222895" cy="1216356"/>
              </a:xfrm>
              <a:prstGeom prst="line">
                <a:avLst/>
              </a:prstGeom>
              <a:ln w="190500" cap="rnd">
                <a:gradFill>
                  <a:gsLst>
                    <a:gs pos="32000">
                      <a:srgbClr val="3366FF"/>
                    </a:gs>
                    <a:gs pos="69000">
                      <a:srgbClr val="003399"/>
                    </a:gs>
                  </a:gsLst>
                  <a:lin ang="30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9889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E19EBAE-6F78-4DFA-9098-AB9DC60DB11D}"/>
              </a:ext>
            </a:extLst>
          </p:cNvPr>
          <p:cNvGrpSpPr/>
          <p:nvPr/>
        </p:nvGrpSpPr>
        <p:grpSpPr>
          <a:xfrm>
            <a:off x="1038571" y="2644170"/>
            <a:ext cx="10114858" cy="1569660"/>
            <a:chOff x="1946198" y="4370333"/>
            <a:chExt cx="10114858" cy="1569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BF892-9D30-46FE-8E7A-CFC9688A8EB7}"/>
                </a:ext>
              </a:extLst>
            </p:cNvPr>
            <p:cNvSpPr txBox="1"/>
            <p:nvPr/>
          </p:nvSpPr>
          <p:spPr>
            <a:xfrm>
              <a:off x="3325972" y="4370333"/>
              <a:ext cx="873508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gradFill>
                    <a:gsLst>
                      <a:gs pos="15000">
                        <a:schemeClr val="tx1">
                          <a:lumMod val="65000"/>
                          <a:lumOff val="35000"/>
                        </a:schemeClr>
                      </a:gs>
                      <a:gs pos="66000">
                        <a:schemeClr val="tx1"/>
                      </a:gs>
                    </a:gsLst>
                    <a:lin ang="2400000" scaled="0"/>
                  </a:gra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STUDIO</a:t>
              </a:r>
              <a:r>
                <a:rPr lang="ko-KR" altLang="en-US" sz="9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9600" dirty="0">
                  <a:gradFill>
                    <a:gsLst>
                      <a:gs pos="94690">
                        <a:srgbClr val="003399"/>
                      </a:gs>
                      <a:gs pos="74000">
                        <a:srgbClr val="3366FF"/>
                      </a:gs>
                      <a:gs pos="49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3600000" scaled="0"/>
                  </a:gra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SEORII</a:t>
              </a:r>
              <a:endParaRPr lang="ko-KR" altLang="en-US" sz="9600" dirty="0">
                <a:gradFill>
                  <a:gsLst>
                    <a:gs pos="94690">
                      <a:srgbClr val="003399"/>
                    </a:gs>
                    <a:gs pos="74000">
                      <a:srgbClr val="3366FF"/>
                    </a:gs>
                    <a:gs pos="49000">
                      <a:schemeClr val="accent1">
                        <a:lumMod val="30000"/>
                        <a:lumOff val="70000"/>
                      </a:schemeClr>
                    </a:gs>
                  </a:gsLst>
                  <a:lin ang="3600000" scaled="0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B080517-AF22-4BE1-B148-65623522A71D}"/>
                </a:ext>
              </a:extLst>
            </p:cNvPr>
            <p:cNvGrpSpPr/>
            <p:nvPr/>
          </p:nvGrpSpPr>
          <p:grpSpPr>
            <a:xfrm>
              <a:off x="1946198" y="4651695"/>
              <a:ext cx="1147222" cy="1006936"/>
              <a:chOff x="3638940" y="1314004"/>
              <a:chExt cx="4914120" cy="4313202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AF4DCA84-193B-4537-851B-4DAA94499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8940" y="3457626"/>
                <a:ext cx="4914120" cy="0"/>
              </a:xfrm>
              <a:prstGeom prst="line">
                <a:avLst/>
              </a:prstGeom>
              <a:ln w="190500" cap="rnd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C81E444-EF9E-415C-BD2E-099153DB93B2}"/>
                  </a:ext>
                </a:extLst>
              </p:cNvPr>
              <p:cNvGrpSpPr/>
              <p:nvPr/>
            </p:nvGrpSpPr>
            <p:grpSpPr>
              <a:xfrm>
                <a:off x="4860368" y="1314004"/>
                <a:ext cx="2458527" cy="1216356"/>
                <a:chOff x="4860368" y="1314004"/>
                <a:chExt cx="2458527" cy="1216356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B80AD87-5949-4164-9FEC-2C4E05C32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24098">
                  <a:off x="4860368" y="1502066"/>
                  <a:ext cx="1270277" cy="921190"/>
                </a:xfrm>
                <a:prstGeom prst="line">
                  <a:avLst/>
                </a:prstGeom>
                <a:ln w="190500" cap="rnd">
                  <a:gradFill>
                    <a:gsLst>
                      <a:gs pos="68000">
                        <a:srgbClr val="3366FF"/>
                      </a:gs>
                      <a:gs pos="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36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EE47E77B-3816-4B96-BB62-3464C5059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314004"/>
                  <a:ext cx="1222895" cy="1216356"/>
                </a:xfrm>
                <a:prstGeom prst="line">
                  <a:avLst/>
                </a:prstGeom>
                <a:ln w="190500" cap="rnd">
                  <a:gradFill>
                    <a:gsLst>
                      <a:gs pos="32000">
                        <a:srgbClr val="3366FF"/>
                      </a:gs>
                      <a:gs pos="69000">
                        <a:srgbClr val="003399"/>
                      </a:gs>
                    </a:gsLst>
                    <a:lin ang="30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99106522-75B0-476F-8895-49E199330C11}"/>
                  </a:ext>
                </a:extLst>
              </p:cNvPr>
              <p:cNvCxnSpPr>
                <a:cxnSpLocks/>
              </p:cNvCxnSpPr>
              <p:nvPr/>
            </p:nvCxnSpPr>
            <p:spPr>
              <a:xfrm rot="11424098">
                <a:off x="6048618" y="4517954"/>
                <a:ext cx="1270277" cy="921190"/>
              </a:xfrm>
              <a:prstGeom prst="line">
                <a:avLst/>
              </a:prstGeom>
              <a:ln w="190500" cap="rnd">
                <a:gradFill>
                  <a:gsLst>
                    <a:gs pos="72000">
                      <a:srgbClr val="3366FF"/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36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594BF31-904F-4A45-A3D0-0135FD35E16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860368" y="4410850"/>
                <a:ext cx="1222895" cy="1216356"/>
              </a:xfrm>
              <a:prstGeom prst="line">
                <a:avLst/>
              </a:prstGeom>
              <a:ln w="190500" cap="rnd">
                <a:gradFill>
                  <a:gsLst>
                    <a:gs pos="32000">
                      <a:srgbClr val="3366FF"/>
                    </a:gs>
                    <a:gs pos="69000">
                      <a:srgbClr val="003399"/>
                    </a:gs>
                  </a:gsLst>
                  <a:lin ang="30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508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E19EBAE-6F78-4DFA-9098-AB9DC60DB11D}"/>
              </a:ext>
            </a:extLst>
          </p:cNvPr>
          <p:cNvGrpSpPr/>
          <p:nvPr/>
        </p:nvGrpSpPr>
        <p:grpSpPr>
          <a:xfrm>
            <a:off x="4249386" y="2644170"/>
            <a:ext cx="3805438" cy="1569660"/>
            <a:chOff x="1946198" y="4370333"/>
            <a:chExt cx="3805438" cy="1569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BF892-9D30-46FE-8E7A-CFC9688A8EB7}"/>
                </a:ext>
              </a:extLst>
            </p:cNvPr>
            <p:cNvSpPr txBox="1"/>
            <p:nvPr/>
          </p:nvSpPr>
          <p:spPr>
            <a:xfrm>
              <a:off x="3325972" y="4370333"/>
              <a:ext cx="24256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0" dirty="0">
                  <a:gradFill>
                    <a:gsLst>
                      <a:gs pos="94690">
                        <a:srgbClr val="003399"/>
                      </a:gs>
                      <a:gs pos="74000">
                        <a:srgbClr val="3366FF"/>
                      </a:gs>
                      <a:gs pos="25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3600000" scaled="0"/>
                  </a:gra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서리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B080517-AF22-4BE1-B148-65623522A71D}"/>
                </a:ext>
              </a:extLst>
            </p:cNvPr>
            <p:cNvGrpSpPr/>
            <p:nvPr/>
          </p:nvGrpSpPr>
          <p:grpSpPr>
            <a:xfrm>
              <a:off x="1946198" y="4651695"/>
              <a:ext cx="1147222" cy="1006936"/>
              <a:chOff x="3638940" y="1314004"/>
              <a:chExt cx="4914120" cy="4313202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AF4DCA84-193B-4537-851B-4DAA94499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8940" y="3457626"/>
                <a:ext cx="4914120" cy="0"/>
              </a:xfrm>
              <a:prstGeom prst="line">
                <a:avLst/>
              </a:prstGeom>
              <a:ln w="190500" cap="rnd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C81E444-EF9E-415C-BD2E-099153DB93B2}"/>
                  </a:ext>
                </a:extLst>
              </p:cNvPr>
              <p:cNvGrpSpPr/>
              <p:nvPr/>
            </p:nvGrpSpPr>
            <p:grpSpPr>
              <a:xfrm>
                <a:off x="4860368" y="1314004"/>
                <a:ext cx="2458527" cy="1216356"/>
                <a:chOff x="4860368" y="1314004"/>
                <a:chExt cx="2458527" cy="1216356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B80AD87-5949-4164-9FEC-2C4E05C32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24098">
                  <a:off x="4860368" y="1502066"/>
                  <a:ext cx="1270277" cy="921190"/>
                </a:xfrm>
                <a:prstGeom prst="line">
                  <a:avLst/>
                </a:prstGeom>
                <a:ln w="190500" cap="rnd">
                  <a:gradFill>
                    <a:gsLst>
                      <a:gs pos="68000">
                        <a:srgbClr val="3366FF"/>
                      </a:gs>
                      <a:gs pos="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36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EE47E77B-3816-4B96-BB62-3464C5059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314004"/>
                  <a:ext cx="1222895" cy="1216356"/>
                </a:xfrm>
                <a:prstGeom prst="line">
                  <a:avLst/>
                </a:prstGeom>
                <a:ln w="190500" cap="rnd">
                  <a:gradFill>
                    <a:gsLst>
                      <a:gs pos="32000">
                        <a:srgbClr val="3366FF"/>
                      </a:gs>
                      <a:gs pos="69000">
                        <a:srgbClr val="003399"/>
                      </a:gs>
                    </a:gsLst>
                    <a:lin ang="30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99106522-75B0-476F-8895-49E199330C11}"/>
                  </a:ext>
                </a:extLst>
              </p:cNvPr>
              <p:cNvCxnSpPr>
                <a:cxnSpLocks/>
              </p:cNvCxnSpPr>
              <p:nvPr/>
            </p:nvCxnSpPr>
            <p:spPr>
              <a:xfrm rot="11424098">
                <a:off x="6048618" y="4517954"/>
                <a:ext cx="1270277" cy="921190"/>
              </a:xfrm>
              <a:prstGeom prst="line">
                <a:avLst/>
              </a:prstGeom>
              <a:ln w="190500" cap="rnd">
                <a:gradFill>
                  <a:gsLst>
                    <a:gs pos="72000">
                      <a:srgbClr val="3366FF"/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36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594BF31-904F-4A45-A3D0-0135FD35E16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860368" y="4410850"/>
                <a:ext cx="1222895" cy="1216356"/>
              </a:xfrm>
              <a:prstGeom prst="line">
                <a:avLst/>
              </a:prstGeom>
              <a:ln w="190500" cap="rnd">
                <a:gradFill>
                  <a:gsLst>
                    <a:gs pos="32000">
                      <a:srgbClr val="3366FF"/>
                    </a:gs>
                    <a:gs pos="69000">
                      <a:srgbClr val="003399"/>
                    </a:gs>
                  </a:gsLst>
                  <a:lin ang="30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45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712D202-37B8-46D1-8C9C-0EDB999675E5}"/>
              </a:ext>
            </a:extLst>
          </p:cNvPr>
          <p:cNvGrpSpPr/>
          <p:nvPr/>
        </p:nvGrpSpPr>
        <p:grpSpPr>
          <a:xfrm>
            <a:off x="1798395" y="2644170"/>
            <a:ext cx="8595211" cy="1569660"/>
            <a:chOff x="1946198" y="4370333"/>
            <a:chExt cx="8595211" cy="1569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4A63D1-4173-4C5B-928C-E880E57FE3DB}"/>
                </a:ext>
              </a:extLst>
            </p:cNvPr>
            <p:cNvSpPr txBox="1"/>
            <p:nvPr/>
          </p:nvSpPr>
          <p:spPr>
            <a:xfrm>
              <a:off x="3325972" y="4370333"/>
              <a:ext cx="721543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0" dirty="0">
                  <a:gradFill>
                    <a:gsLst>
                      <a:gs pos="15000">
                        <a:schemeClr val="bg1"/>
                      </a:gs>
                      <a:gs pos="66000">
                        <a:schemeClr val="bg1">
                          <a:lumMod val="65000"/>
                        </a:schemeClr>
                      </a:gs>
                    </a:gsLst>
                    <a:lin ang="2400000" scaled="0"/>
                  </a:gra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스튜디오</a:t>
              </a:r>
              <a:r>
                <a:rPr lang="ko-KR" altLang="en-US" sz="9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9600" dirty="0">
                  <a:gradFill>
                    <a:gsLst>
                      <a:gs pos="89000">
                        <a:srgbClr val="3366FF"/>
                      </a:gs>
                      <a:gs pos="49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3600000" scaled="0"/>
                  </a:gra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서리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432BA30-1B9C-49FC-86EC-8BA7998A7B5C}"/>
                </a:ext>
              </a:extLst>
            </p:cNvPr>
            <p:cNvGrpSpPr/>
            <p:nvPr/>
          </p:nvGrpSpPr>
          <p:grpSpPr>
            <a:xfrm>
              <a:off x="1946198" y="4651695"/>
              <a:ext cx="1147222" cy="1006936"/>
              <a:chOff x="3638940" y="1314004"/>
              <a:chExt cx="4914120" cy="4313202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EE3C3CF6-0E02-469C-929D-0770C3FE6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8940" y="3457626"/>
                <a:ext cx="4914120" cy="0"/>
              </a:xfrm>
              <a:prstGeom prst="line">
                <a:avLst/>
              </a:prstGeom>
              <a:ln w="190500" cap="rnd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75858DA-055B-473F-ABA9-28CEE2BD71F4}"/>
                  </a:ext>
                </a:extLst>
              </p:cNvPr>
              <p:cNvGrpSpPr/>
              <p:nvPr/>
            </p:nvGrpSpPr>
            <p:grpSpPr>
              <a:xfrm>
                <a:off x="4860368" y="1314004"/>
                <a:ext cx="2458527" cy="1216356"/>
                <a:chOff x="4860368" y="1314004"/>
                <a:chExt cx="2458527" cy="1216356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CA65F297-1771-4645-9A87-BA9BAAAE7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24098">
                  <a:off x="4860368" y="1502066"/>
                  <a:ext cx="1270277" cy="921190"/>
                </a:xfrm>
                <a:prstGeom prst="line">
                  <a:avLst/>
                </a:prstGeom>
                <a:ln w="190500" cap="rnd">
                  <a:gradFill>
                    <a:gsLst>
                      <a:gs pos="68000">
                        <a:srgbClr val="3366FF"/>
                      </a:gs>
                      <a:gs pos="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36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B65E3EC3-D2DD-4EDE-8A5E-E50A34CC6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314004"/>
                  <a:ext cx="1222895" cy="1216356"/>
                </a:xfrm>
                <a:prstGeom prst="line">
                  <a:avLst/>
                </a:prstGeom>
                <a:ln w="190500" cap="rnd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796912A7-8B6D-48EB-9604-AC6D7AFFB5EA}"/>
                  </a:ext>
                </a:extLst>
              </p:cNvPr>
              <p:cNvCxnSpPr>
                <a:cxnSpLocks/>
              </p:cNvCxnSpPr>
              <p:nvPr/>
            </p:nvCxnSpPr>
            <p:spPr>
              <a:xfrm rot="11424098">
                <a:off x="6048618" y="4517954"/>
                <a:ext cx="1270277" cy="921190"/>
              </a:xfrm>
              <a:prstGeom prst="line">
                <a:avLst/>
              </a:prstGeom>
              <a:ln w="190500" cap="rnd">
                <a:gradFill>
                  <a:gsLst>
                    <a:gs pos="72000">
                      <a:srgbClr val="3366FF"/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36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FEC72A3-9264-4C7B-BE58-B0E2C7FB360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860368" y="4410850"/>
                <a:ext cx="1222895" cy="1216356"/>
              </a:xfrm>
              <a:prstGeom prst="line">
                <a:avLst/>
              </a:prstGeom>
              <a:ln w="190500" cap="rnd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048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712D202-37B8-46D1-8C9C-0EDB999675E5}"/>
              </a:ext>
            </a:extLst>
          </p:cNvPr>
          <p:cNvGrpSpPr/>
          <p:nvPr/>
        </p:nvGrpSpPr>
        <p:grpSpPr>
          <a:xfrm>
            <a:off x="1038571" y="2644170"/>
            <a:ext cx="10114858" cy="1569660"/>
            <a:chOff x="1946198" y="4370333"/>
            <a:chExt cx="10114858" cy="1569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4A63D1-4173-4C5B-928C-E880E57FE3DB}"/>
                </a:ext>
              </a:extLst>
            </p:cNvPr>
            <p:cNvSpPr txBox="1"/>
            <p:nvPr/>
          </p:nvSpPr>
          <p:spPr>
            <a:xfrm>
              <a:off x="3325972" y="4370333"/>
              <a:ext cx="873508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gradFill>
                    <a:gsLst>
                      <a:gs pos="15000">
                        <a:schemeClr val="bg1"/>
                      </a:gs>
                      <a:gs pos="66000">
                        <a:schemeClr val="bg1">
                          <a:lumMod val="65000"/>
                        </a:schemeClr>
                      </a:gs>
                    </a:gsLst>
                    <a:lin ang="2400000" scaled="0"/>
                  </a:gra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STUDIO</a:t>
              </a:r>
              <a:r>
                <a:rPr lang="ko-KR" altLang="en-US" sz="9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9600" dirty="0">
                  <a:gradFill>
                    <a:gsLst>
                      <a:gs pos="89000">
                        <a:srgbClr val="3366FF"/>
                      </a:gs>
                      <a:gs pos="49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3600000" scaled="0"/>
                  </a:gra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SEORII</a:t>
              </a:r>
              <a:endParaRPr lang="ko-KR" altLang="en-US" sz="9600" dirty="0">
                <a:gradFill>
                  <a:gsLst>
                    <a:gs pos="89000">
                      <a:srgbClr val="3366FF"/>
                    </a:gs>
                    <a:gs pos="49000">
                      <a:schemeClr val="accent1">
                        <a:lumMod val="30000"/>
                        <a:lumOff val="70000"/>
                      </a:schemeClr>
                    </a:gs>
                  </a:gsLst>
                  <a:lin ang="3600000" scaled="0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432BA30-1B9C-49FC-86EC-8BA7998A7B5C}"/>
                </a:ext>
              </a:extLst>
            </p:cNvPr>
            <p:cNvGrpSpPr/>
            <p:nvPr/>
          </p:nvGrpSpPr>
          <p:grpSpPr>
            <a:xfrm>
              <a:off x="1946198" y="4651695"/>
              <a:ext cx="1147222" cy="1006936"/>
              <a:chOff x="3638940" y="1314004"/>
              <a:chExt cx="4914120" cy="4313202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EE3C3CF6-0E02-469C-929D-0770C3FE6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8940" y="3457626"/>
                <a:ext cx="4914120" cy="0"/>
              </a:xfrm>
              <a:prstGeom prst="line">
                <a:avLst/>
              </a:prstGeom>
              <a:ln w="190500" cap="rnd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75858DA-055B-473F-ABA9-28CEE2BD71F4}"/>
                  </a:ext>
                </a:extLst>
              </p:cNvPr>
              <p:cNvGrpSpPr/>
              <p:nvPr/>
            </p:nvGrpSpPr>
            <p:grpSpPr>
              <a:xfrm>
                <a:off x="4860368" y="1314004"/>
                <a:ext cx="2458527" cy="1216356"/>
                <a:chOff x="4860368" y="1314004"/>
                <a:chExt cx="2458527" cy="1216356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CA65F297-1771-4645-9A87-BA9BAAAE7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24098">
                  <a:off x="4860368" y="1502066"/>
                  <a:ext cx="1270277" cy="921190"/>
                </a:xfrm>
                <a:prstGeom prst="line">
                  <a:avLst/>
                </a:prstGeom>
                <a:ln w="190500" cap="rnd">
                  <a:gradFill>
                    <a:gsLst>
                      <a:gs pos="68000">
                        <a:srgbClr val="3366FF"/>
                      </a:gs>
                      <a:gs pos="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36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B65E3EC3-D2DD-4EDE-8A5E-E50A34CC6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314004"/>
                  <a:ext cx="1222895" cy="1216356"/>
                </a:xfrm>
                <a:prstGeom prst="line">
                  <a:avLst/>
                </a:prstGeom>
                <a:ln w="190500" cap="rnd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796912A7-8B6D-48EB-9604-AC6D7AFFB5EA}"/>
                  </a:ext>
                </a:extLst>
              </p:cNvPr>
              <p:cNvCxnSpPr>
                <a:cxnSpLocks/>
              </p:cNvCxnSpPr>
              <p:nvPr/>
            </p:nvCxnSpPr>
            <p:spPr>
              <a:xfrm rot="11424098">
                <a:off x="6048618" y="4517954"/>
                <a:ext cx="1270277" cy="921190"/>
              </a:xfrm>
              <a:prstGeom prst="line">
                <a:avLst/>
              </a:prstGeom>
              <a:ln w="190500" cap="rnd">
                <a:gradFill>
                  <a:gsLst>
                    <a:gs pos="72000">
                      <a:srgbClr val="3366FF"/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36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FEC72A3-9264-4C7B-BE58-B0E2C7FB360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860368" y="4410850"/>
                <a:ext cx="1222895" cy="1216356"/>
              </a:xfrm>
              <a:prstGeom prst="line">
                <a:avLst/>
              </a:prstGeom>
              <a:ln w="190500" cap="rnd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587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9D4377E6-EE30-45AD-9FD3-EC95584B647B}"/>
              </a:ext>
            </a:extLst>
          </p:cNvPr>
          <p:cNvGrpSpPr/>
          <p:nvPr/>
        </p:nvGrpSpPr>
        <p:grpSpPr>
          <a:xfrm>
            <a:off x="1391952" y="2705725"/>
            <a:ext cx="9408097" cy="1446550"/>
            <a:chOff x="1289120" y="2528893"/>
            <a:chExt cx="9408097" cy="144655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06EE518-E429-49B5-ABF2-2CA837966D68}"/>
                </a:ext>
              </a:extLst>
            </p:cNvPr>
            <p:cNvGrpSpPr/>
            <p:nvPr/>
          </p:nvGrpSpPr>
          <p:grpSpPr>
            <a:xfrm>
              <a:off x="1289120" y="2684104"/>
              <a:ext cx="2320856" cy="816448"/>
              <a:chOff x="1125550" y="2626562"/>
              <a:chExt cx="2647995" cy="931532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E45D2D1B-8E05-40E9-8B16-84FF48D80C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0257" y="3329609"/>
                <a:ext cx="307815" cy="82479"/>
              </a:xfrm>
              <a:prstGeom prst="line">
                <a:avLst/>
              </a:prstGeom>
              <a:ln w="171450" cap="rnd">
                <a:solidFill>
                  <a:srgbClr val="3366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72544A3-EFEA-4906-A9AB-FB00694115B4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743430" y="2634288"/>
                <a:ext cx="0" cy="1235760"/>
              </a:xfrm>
              <a:prstGeom prst="line">
                <a:avLst/>
              </a:prstGeom>
              <a:ln w="171450" cap="rnd">
                <a:gradFill>
                  <a:gsLst>
                    <a:gs pos="25000">
                      <a:srgbClr val="7E9EF6"/>
                    </a:gs>
                    <a:gs pos="100000">
                      <a:srgbClr val="3366FF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6E78E35A-807B-4C9D-99F6-8D982AF852DD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>
                <a:off x="2937083" y="2940214"/>
                <a:ext cx="0" cy="1235760"/>
              </a:xfrm>
              <a:prstGeom prst="line">
                <a:avLst/>
              </a:prstGeom>
              <a:ln w="171450" cap="rnd">
                <a:gradFill>
                  <a:gsLst>
                    <a:gs pos="0">
                      <a:srgbClr val="7E9EF6"/>
                    </a:gs>
                    <a:gs pos="100000">
                      <a:srgbClr val="7E9EF6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306BD6C-47B7-4AA9-BB11-02CCB284A8ED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743430" y="2940213"/>
                <a:ext cx="0" cy="1235760"/>
              </a:xfrm>
              <a:prstGeom prst="line">
                <a:avLst/>
              </a:prstGeom>
              <a:ln w="171450" cap="rnd">
                <a:gradFill>
                  <a:gsLst>
                    <a:gs pos="0">
                      <a:srgbClr val="C2D1EE"/>
                    </a:gs>
                    <a:gs pos="75000">
                      <a:srgbClr val="7E9EF6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82E264B-649A-44DD-9978-078FD9E55E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602" y="2884421"/>
                <a:ext cx="767925" cy="205765"/>
              </a:xfrm>
              <a:prstGeom prst="line">
                <a:avLst/>
              </a:prstGeom>
              <a:ln w="171450" cap="rnd">
                <a:gradFill>
                  <a:gsLst>
                    <a:gs pos="25000">
                      <a:srgbClr val="7E9EF6"/>
                    </a:gs>
                    <a:gs pos="100000">
                      <a:srgbClr val="3366FF"/>
                    </a:gs>
                  </a:gsLst>
                  <a:lin ang="10800000" scaled="0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55E5FD3-0861-4F63-A0D2-E013DD7F04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85691" y="2626562"/>
                <a:ext cx="193945" cy="463625"/>
              </a:xfrm>
              <a:prstGeom prst="line">
                <a:avLst/>
              </a:prstGeom>
              <a:ln w="1714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E2A70247-B0C6-4E74-AD17-42BA154FD2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9636" y="2948935"/>
                <a:ext cx="1493909" cy="141250"/>
              </a:xfrm>
              <a:prstGeom prst="line">
                <a:avLst/>
              </a:prstGeom>
              <a:ln w="171450" cap="rnd">
                <a:gradFill>
                  <a:gsLst>
                    <a:gs pos="3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A3A238-E02D-447A-B702-68A4CAAE44F1}"/>
                </a:ext>
              </a:extLst>
            </p:cNvPr>
            <p:cNvSpPr txBox="1"/>
            <p:nvPr/>
          </p:nvSpPr>
          <p:spPr>
            <a:xfrm>
              <a:off x="3967490" y="2528893"/>
              <a:ext cx="672972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err="1">
                  <a:gradFill>
                    <a:gsLst>
                      <a:gs pos="21000">
                        <a:srgbClr val="7E9EF6"/>
                      </a:gs>
                      <a:gs pos="39000">
                        <a:srgbClr val="3366FF"/>
                      </a:gs>
                      <a:gs pos="0">
                        <a:srgbClr val="C2D1EE"/>
                      </a:gs>
                    </a:gsLst>
                    <a:lin ang="1800000" scaled="0"/>
                  </a:gra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After</a:t>
              </a:r>
              <a:r>
                <a:rPr lang="en-US" altLang="ko-KR" sz="8800" dirty="0" err="1">
                  <a:gradFill>
                    <a:gsLst>
                      <a:gs pos="100000">
                        <a:schemeClr val="tx1"/>
                      </a:gs>
                      <a:gs pos="44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800000" scaled="0"/>
                  </a:gra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School</a:t>
              </a:r>
              <a:endParaRPr lang="ko-KR" altLang="en-US" sz="8800" dirty="0">
                <a:gradFill>
                  <a:gsLst>
                    <a:gs pos="100000">
                      <a:schemeClr val="tx1"/>
                    </a:gs>
                    <a:gs pos="44000">
                      <a:schemeClr val="tx1">
                        <a:lumMod val="65000"/>
                        <a:lumOff val="35000"/>
                      </a:schemeClr>
                    </a:gs>
                  </a:gsLst>
                  <a:lin ang="1800000" scaled="0"/>
                </a:gra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06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0" cap="rnd"/>
        <a:scene3d>
          <a:camera prst="orthographicFront">
            <a:rot lat="0" lon="0" rev="0"/>
          </a:camera>
          <a:lightRig rig="threePt" dir="t"/>
        </a:scene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13</Words>
  <Application>Microsoft Office PowerPoint</Application>
  <PresentationFormat>와이드스크린</PresentationFormat>
  <Paragraphs>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나눔스퀘어라운드 Bold</vt:lpstr>
      <vt:lpstr>나눔스퀘어라운드 ExtraBold</vt:lpstr>
      <vt:lpstr>맑은 고딕</vt:lpstr>
      <vt:lpstr>Arial</vt:lpstr>
      <vt:lpstr>Bahnschrift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04seohyun@o365.ice.go.kr</dc:creator>
  <cp:lastModifiedBy>이서현</cp:lastModifiedBy>
  <cp:revision>1</cp:revision>
  <dcterms:created xsi:type="dcterms:W3CDTF">2020-07-23T23:16:49Z</dcterms:created>
  <dcterms:modified xsi:type="dcterms:W3CDTF">2022-07-14T15:49:25Z</dcterms:modified>
</cp:coreProperties>
</file>