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DCD"/>
    <a:srgbClr val="9FEAF9"/>
    <a:srgbClr val="0FC3E7"/>
    <a:srgbClr val="27CFF1"/>
    <a:srgbClr val="2B2E3A"/>
    <a:srgbClr val="B8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306C3-E167-4342-8A50-A5A2B1814D11}" v="25" dt="2020-05-06T01:59:16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4seohyun@o365.ice.go.kr" userId="81ecbf21-08c2-46d6-a47e-61844c772c05" providerId="ADAL" clId="{B60306C3-E167-4342-8A50-A5A2B1814D11}"/>
    <pc:docChg chg="undo custSel addSld modSld">
      <pc:chgData name="04seohyun@o365.ice.go.kr" userId="81ecbf21-08c2-46d6-a47e-61844c772c05" providerId="ADAL" clId="{B60306C3-E167-4342-8A50-A5A2B1814D11}" dt="2020-05-06T02:03:25.374" v="535" actId="692"/>
      <pc:docMkLst>
        <pc:docMk/>
      </pc:docMkLst>
      <pc:sldChg chg="modSp mod">
        <pc:chgData name="04seohyun@o365.ice.go.kr" userId="81ecbf21-08c2-46d6-a47e-61844c772c05" providerId="ADAL" clId="{B60306C3-E167-4342-8A50-A5A2B1814D11}" dt="2020-05-05T06:30:12.347" v="62" actId="207"/>
        <pc:sldMkLst>
          <pc:docMk/>
          <pc:sldMk cId="2266166371" sldId="256"/>
        </pc:sldMkLst>
        <pc:spChg chg="mod">
          <ac:chgData name="04seohyun@o365.ice.go.kr" userId="81ecbf21-08c2-46d6-a47e-61844c772c05" providerId="ADAL" clId="{B60306C3-E167-4342-8A50-A5A2B1814D11}" dt="2020-05-05T06:30:12.347" v="62" actId="207"/>
          <ac:spMkLst>
            <pc:docMk/>
            <pc:sldMk cId="2266166371" sldId="256"/>
            <ac:spMk id="11" creationId="{1C124A49-C011-492F-A514-9473D68E7CBF}"/>
          </ac:spMkLst>
        </pc:spChg>
      </pc:sldChg>
      <pc:sldChg chg="addSp delSp modSp new mod">
        <pc:chgData name="04seohyun@o365.ice.go.kr" userId="81ecbf21-08c2-46d6-a47e-61844c772c05" providerId="ADAL" clId="{B60306C3-E167-4342-8A50-A5A2B1814D11}" dt="2020-05-06T02:03:25.374" v="535" actId="692"/>
        <pc:sldMkLst>
          <pc:docMk/>
          <pc:sldMk cId="2178458013" sldId="257"/>
        </pc:sldMkLst>
        <pc:spChg chg="add del mod ord">
          <ac:chgData name="04seohyun@o365.ice.go.kr" userId="81ecbf21-08c2-46d6-a47e-61844c772c05" providerId="ADAL" clId="{B60306C3-E167-4342-8A50-A5A2B1814D11}" dt="2020-05-06T02:00:23.056" v="464" actId="478"/>
          <ac:spMkLst>
            <pc:docMk/>
            <pc:sldMk cId="2178458013" sldId="257"/>
            <ac:spMk id="2" creationId="{AE21FFEB-A64F-4C69-A377-70E34A6FD6AA}"/>
          </ac:spMkLst>
        </pc:spChg>
        <pc:spChg chg="add del mod ord">
          <ac:chgData name="04seohyun@o365.ice.go.kr" userId="81ecbf21-08c2-46d6-a47e-61844c772c05" providerId="ADAL" clId="{B60306C3-E167-4342-8A50-A5A2B1814D11}" dt="2020-05-06T02:00:22.754" v="463" actId="478"/>
          <ac:spMkLst>
            <pc:docMk/>
            <pc:sldMk cId="2178458013" sldId="257"/>
            <ac:spMk id="17" creationId="{626471BC-D536-42B7-B313-B533F2105806}"/>
          </ac:spMkLst>
        </pc:spChg>
        <pc:spChg chg="add del mod">
          <ac:chgData name="04seohyun@o365.ice.go.kr" userId="81ecbf21-08c2-46d6-a47e-61844c772c05" providerId="ADAL" clId="{B60306C3-E167-4342-8A50-A5A2B1814D11}" dt="2020-05-05T06:35:17.347" v="279" actId="21"/>
          <ac:spMkLst>
            <pc:docMk/>
            <pc:sldMk cId="2178458013" sldId="257"/>
            <ac:spMk id="60" creationId="{995EAC99-3904-4460-9D56-D2AEAF30EAAA}"/>
          </ac:spMkLst>
        </pc:spChg>
        <pc:grpChg chg="add mod">
          <ac:chgData name="04seohyun@o365.ice.go.kr" userId="81ecbf21-08c2-46d6-a47e-61844c772c05" providerId="ADAL" clId="{B60306C3-E167-4342-8A50-A5A2B1814D11}" dt="2020-05-05T06:34:10.913" v="236" actId="14100"/>
          <ac:grpSpMkLst>
            <pc:docMk/>
            <pc:sldMk cId="2178458013" sldId="257"/>
            <ac:grpSpMk id="57" creationId="{8844AE7E-40F6-4BB0-86BD-DAF1E8F32782}"/>
          </ac:grpSpMkLst>
        </pc:grpChg>
        <pc:picChg chg="add del mod">
          <ac:chgData name="04seohyun@o365.ice.go.kr" userId="81ecbf21-08c2-46d6-a47e-61844c772c05" providerId="ADAL" clId="{B60306C3-E167-4342-8A50-A5A2B1814D11}" dt="2020-05-05T06:34:45.404" v="241" actId="478"/>
          <ac:picMkLst>
            <pc:docMk/>
            <pc:sldMk cId="2178458013" sldId="257"/>
            <ac:picMk id="59" creationId="{56B00E7A-63CC-418B-BB41-A0D7055255D3}"/>
          </ac:picMkLst>
        </pc:picChg>
        <pc:picChg chg="add del mod ord">
          <ac:chgData name="04seohyun@o365.ice.go.kr" userId="81ecbf21-08c2-46d6-a47e-61844c772c05" providerId="ADAL" clId="{B60306C3-E167-4342-8A50-A5A2B1814D11}" dt="2020-05-05T06:36:11.577" v="323" actId="478"/>
          <ac:picMkLst>
            <pc:docMk/>
            <pc:sldMk cId="2178458013" sldId="257"/>
            <ac:picMk id="62" creationId="{EF1F34A5-7360-432E-A39D-E3CFBA8434EE}"/>
          </ac:picMkLst>
        </pc:picChg>
        <pc:picChg chg="add del mod ord">
          <ac:chgData name="04seohyun@o365.ice.go.kr" userId="81ecbf21-08c2-46d6-a47e-61844c772c05" providerId="ADAL" clId="{B60306C3-E167-4342-8A50-A5A2B1814D11}" dt="2020-05-05T06:36:10.155" v="322" actId="478"/>
          <ac:picMkLst>
            <pc:docMk/>
            <pc:sldMk cId="2178458013" sldId="257"/>
            <ac:picMk id="63" creationId="{1500808D-16E8-4DC1-9B2C-85E555D7048B}"/>
          </ac:picMkLst>
        </pc:picChg>
        <pc:cxnChg chg="add mod">
          <ac:chgData name="04seohyun@o365.ice.go.kr" userId="81ecbf21-08c2-46d6-a47e-61844c772c05" providerId="ADAL" clId="{B60306C3-E167-4342-8A50-A5A2B1814D11}" dt="2020-05-05T06:30:59.924" v="85" actId="692"/>
          <ac:cxnSpMkLst>
            <pc:docMk/>
            <pc:sldMk cId="2178458013" sldId="257"/>
            <ac:cxnSpMk id="3" creationId="{FFFCBB92-2C9F-406F-A8DB-01E7CB466C88}"/>
          </ac:cxnSpMkLst>
        </pc:cxnChg>
        <pc:cxnChg chg="add mod">
          <ac:chgData name="04seohyun@o365.ice.go.kr" userId="81ecbf21-08c2-46d6-a47e-61844c772c05" providerId="ADAL" clId="{B60306C3-E167-4342-8A50-A5A2B1814D11}" dt="2020-05-05T06:30:59.924" v="85" actId="692"/>
          <ac:cxnSpMkLst>
            <pc:docMk/>
            <pc:sldMk cId="2178458013" sldId="257"/>
            <ac:cxnSpMk id="5" creationId="{52434025-1E34-4D4E-9FF9-C8A2B27003DD}"/>
          </ac:cxnSpMkLst>
        </pc:cxnChg>
        <pc:cxnChg chg="add mod">
          <ac:chgData name="04seohyun@o365.ice.go.kr" userId="81ecbf21-08c2-46d6-a47e-61844c772c05" providerId="ADAL" clId="{B60306C3-E167-4342-8A50-A5A2B1814D11}" dt="2020-05-05T06:30:59.924" v="85" actId="692"/>
          <ac:cxnSpMkLst>
            <pc:docMk/>
            <pc:sldMk cId="2178458013" sldId="257"/>
            <ac:cxnSpMk id="7" creationId="{B0AF0785-B59E-4453-8EFA-7B214A879846}"/>
          </ac:cxnSpMkLst>
        </pc:cxnChg>
        <pc:cxnChg chg="add mod">
          <ac:chgData name="04seohyun@o365.ice.go.kr" userId="81ecbf21-08c2-46d6-a47e-61844c772c05" providerId="ADAL" clId="{B60306C3-E167-4342-8A50-A5A2B1814D11}" dt="2020-05-05T06:30:59.924" v="85" actId="692"/>
          <ac:cxnSpMkLst>
            <pc:docMk/>
            <pc:sldMk cId="2178458013" sldId="257"/>
            <ac:cxnSpMk id="11" creationId="{461FD5A0-9EC7-4197-87A9-FB64856C91E6}"/>
          </ac:cxnSpMkLst>
        </pc:cxnChg>
        <pc:cxnChg chg="add mod">
          <ac:chgData name="04seohyun@o365.ice.go.kr" userId="81ecbf21-08c2-46d6-a47e-61844c772c05" providerId="ADAL" clId="{B60306C3-E167-4342-8A50-A5A2B1814D11}" dt="2020-05-06T02:03:00.263" v="467" actId="692"/>
          <ac:cxnSpMkLst>
            <pc:docMk/>
            <pc:sldMk cId="2178458013" sldId="257"/>
            <ac:cxnSpMk id="15" creationId="{34F47FEF-C57F-4080-B820-4318058D29C8}"/>
          </ac:cxnSpMkLst>
        </pc:cxnChg>
        <pc:cxnChg chg="add mod">
          <ac:chgData name="04seohyun@o365.ice.go.kr" userId="81ecbf21-08c2-46d6-a47e-61844c772c05" providerId="ADAL" clId="{B60306C3-E167-4342-8A50-A5A2B1814D11}" dt="2020-05-06T02:02:54.794" v="466" actId="692"/>
          <ac:cxnSpMkLst>
            <pc:docMk/>
            <pc:sldMk cId="2178458013" sldId="257"/>
            <ac:cxnSpMk id="22" creationId="{2C49F11D-BA4A-47DE-8CF6-CEF3C31F238C}"/>
          </ac:cxnSpMkLst>
        </pc:cxnChg>
        <pc:cxnChg chg="add mod">
          <ac:chgData name="04seohyun@o365.ice.go.kr" userId="81ecbf21-08c2-46d6-a47e-61844c772c05" providerId="ADAL" clId="{B60306C3-E167-4342-8A50-A5A2B1814D11}" dt="2020-05-06T02:02:54.794" v="466" actId="692"/>
          <ac:cxnSpMkLst>
            <pc:docMk/>
            <pc:sldMk cId="2178458013" sldId="257"/>
            <ac:cxnSpMk id="24" creationId="{1EEC6574-4AF2-424B-93E1-1546644E9CA9}"/>
          </ac:cxnSpMkLst>
        </pc:cxnChg>
        <pc:cxnChg chg="add mod">
          <ac:chgData name="04seohyun@o365.ice.go.kr" userId="81ecbf21-08c2-46d6-a47e-61844c772c05" providerId="ADAL" clId="{B60306C3-E167-4342-8A50-A5A2B1814D11}" dt="2020-05-05T06:28:32.843" v="39" actId="14100"/>
          <ac:cxnSpMkLst>
            <pc:docMk/>
            <pc:sldMk cId="2178458013" sldId="257"/>
            <ac:cxnSpMk id="26" creationId="{340E8AA1-2607-4097-953F-69ECA0DA75B2}"/>
          </ac:cxnSpMkLst>
        </pc:cxnChg>
        <pc:cxnChg chg="add mod">
          <ac:chgData name="04seohyun@o365.ice.go.kr" userId="81ecbf21-08c2-46d6-a47e-61844c772c05" providerId="ADAL" clId="{B60306C3-E167-4342-8A50-A5A2B1814D11}" dt="2020-05-06T02:02:54.794" v="466" actId="692"/>
          <ac:cxnSpMkLst>
            <pc:docMk/>
            <pc:sldMk cId="2178458013" sldId="257"/>
            <ac:cxnSpMk id="29" creationId="{46E29D84-3C4E-46C7-85B7-0C278078C2E9}"/>
          </ac:cxnSpMkLst>
        </pc:cxnChg>
        <pc:cxnChg chg="add mod">
          <ac:chgData name="04seohyun@o365.ice.go.kr" userId="81ecbf21-08c2-46d6-a47e-61844c772c05" providerId="ADAL" clId="{B60306C3-E167-4342-8A50-A5A2B1814D11}" dt="2020-05-06T02:03:06.513" v="468" actId="692"/>
          <ac:cxnSpMkLst>
            <pc:docMk/>
            <pc:sldMk cId="2178458013" sldId="257"/>
            <ac:cxnSpMk id="31" creationId="{AA375C56-538F-461F-B5E6-09E27D26A6CD}"/>
          </ac:cxnSpMkLst>
        </pc:cxnChg>
        <pc:cxnChg chg="add mod">
          <ac:chgData name="04seohyun@o365.ice.go.kr" userId="81ecbf21-08c2-46d6-a47e-61844c772c05" providerId="ADAL" clId="{B60306C3-E167-4342-8A50-A5A2B1814D11}" dt="2020-05-06T02:03:25.374" v="535" actId="692"/>
          <ac:cxnSpMkLst>
            <pc:docMk/>
            <pc:sldMk cId="2178458013" sldId="257"/>
            <ac:cxnSpMk id="36" creationId="{350061AE-8E4B-4758-A6FD-709F3BCE3125}"/>
          </ac:cxnSpMkLst>
        </pc:cxnChg>
        <pc:cxnChg chg="add mod">
          <ac:chgData name="04seohyun@o365.ice.go.kr" userId="81ecbf21-08c2-46d6-a47e-61844c772c05" providerId="ADAL" clId="{B60306C3-E167-4342-8A50-A5A2B1814D11}" dt="2020-05-06T02:02:54.794" v="466" actId="692"/>
          <ac:cxnSpMkLst>
            <pc:docMk/>
            <pc:sldMk cId="2178458013" sldId="257"/>
            <ac:cxnSpMk id="39" creationId="{87B8992A-8DCD-4075-990A-5DE2FB5A2D33}"/>
          </ac:cxnSpMkLst>
        </pc:cxnChg>
        <pc:cxnChg chg="add mod">
          <ac:chgData name="04seohyun@o365.ice.go.kr" userId="81ecbf21-08c2-46d6-a47e-61844c772c05" providerId="ADAL" clId="{B60306C3-E167-4342-8A50-A5A2B1814D11}" dt="2020-05-06T02:02:54.794" v="466" actId="692"/>
          <ac:cxnSpMkLst>
            <pc:docMk/>
            <pc:sldMk cId="2178458013" sldId="257"/>
            <ac:cxnSpMk id="42" creationId="{691EC404-6752-4CD0-9871-FCBB0E747E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FD15-FFA5-4998-B6B8-FA3A6F08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6FF14-15B4-4DD7-92DE-B188DB3C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F4B59-AF0C-4581-A2C3-BC430D4B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6D24A-E859-4E05-BD09-025295E7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934AC-2354-49F6-92B8-452F1DBB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CACA-F0BC-43CF-921F-724D60CC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595C4-86CF-4249-A43A-BB4D0473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0629E-26E1-45E9-8F6B-FCF3BCD8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303C1-437B-48B6-BEE4-CBE591E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2413C-B6FB-45C8-8FB6-D735951E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7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1B020-7946-4AE1-8035-D9E443353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27D03-6CA1-47B8-98C7-F3CDDF82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9B86E-F38C-4394-8CEE-8AA94CCE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D419A-DFFF-4905-B755-DADE773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0A5B5-E536-4DAA-BBB9-5F12655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71799-C2CC-41AB-84A7-C789008C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AC392-D175-43BF-85BA-0CAEABA5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61357-3954-47EE-B806-55D7CAA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6E1B-8667-43D1-898E-60DB1783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21E0E-06BF-47B9-82DE-DF997B71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60BE-A213-48FB-9724-4F52C127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21154-3DCC-4AB0-991E-2920BB68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D7EE-2EC5-44EE-9A91-9C77AA13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51978-EABE-49A8-B464-47CA73B6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1303F-2E0F-4291-A3B9-1D77016D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3A958-3B56-425C-B430-875C86D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BC3BE-1342-48FB-9F9B-3892E0DD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861F8-A42F-4246-902D-B17602DB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E95C-9034-4BA5-AF2F-6FA089CA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34AF9-9E1F-451F-8756-41F7DECB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4DB8-E81C-4D0D-BB68-58CF443D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7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5DA93-7C77-4A2F-A0FD-3CDA30A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F44FA-E6C9-415D-9FA1-DC161186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E42BD-0EE8-4705-812F-C4EC7DDB8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6593E-7C34-4E39-91EC-971E40D4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F03F36-D5E4-4BC5-8EFE-8D2C12B44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351B1-5D45-4BA4-9439-B940AA4F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3E8176-70FA-432A-9F52-29553E97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94CD1-F37B-4124-8BFB-5F289FA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7684-C8F1-46F5-9B0E-1F539F9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C8B41-49F0-42B4-9349-7ED5C60F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99EB2-6045-4AD6-BF4E-89E5028B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6459-4638-4906-A266-17097B35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C5C61-1AEE-4B7D-9260-5A9AEAEE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F107F-18D6-42C4-8C7F-EF97C88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11C12-5B09-45F5-A0E8-5BE5362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DDD3-9AE6-45AA-9476-920F45D0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A5553-D17A-40F6-9E85-AD061BE4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93985-0644-4556-8C7C-38B1FCAD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9CCA0-C545-41C8-830E-4BB20F0F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38509-2DAA-446C-8FEE-FB029B7B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F0B91-3BA3-49A6-83A4-1E5B293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7A82-0EC7-44F0-9D7E-95C8F60D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90238-DCEB-4BC3-AA2A-AB2550368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037EB-8C07-47CA-A9E2-6D749878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EB914-55FD-44DE-B378-5AEC8960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9BC5A-2153-47A7-A9D7-60F55FD7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99C5F-8AE2-4B16-977A-CA9150C7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D5312-C36C-48C4-83F8-962DDEA3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CD7D0-73B7-484C-BC99-9E5000E9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ECE9E-796B-4F52-BA45-A3A41564A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6480-A177-45DF-BBEC-CC5E86A6754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E230F-F7F1-42C8-9F69-23CCDD0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3D318-F77B-4012-9772-759D3D813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BA18-3CDE-4938-B7C4-92178E751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B15D31E-A261-41AF-9604-75CA25189508}"/>
              </a:ext>
            </a:extLst>
          </p:cNvPr>
          <p:cNvGrpSpPr/>
          <p:nvPr/>
        </p:nvGrpSpPr>
        <p:grpSpPr>
          <a:xfrm>
            <a:off x="2502890" y="690739"/>
            <a:ext cx="7186221" cy="5346167"/>
            <a:chOff x="1084539" y="690739"/>
            <a:chExt cx="7186221" cy="53461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5754B7A-17AC-43CC-8894-F1CD4CD13353}"/>
                </a:ext>
              </a:extLst>
            </p:cNvPr>
            <p:cNvSpPr/>
            <p:nvPr/>
          </p:nvSpPr>
          <p:spPr>
            <a:xfrm>
              <a:off x="1084539" y="1526995"/>
              <a:ext cx="6146685" cy="4509911"/>
            </a:xfrm>
            <a:prstGeom prst="rect">
              <a:avLst/>
            </a:prstGeom>
            <a:solidFill>
              <a:srgbClr val="2B2E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3D5B32F-D0FA-4EE0-8E3F-8EB2C9B93D02}"/>
                </a:ext>
              </a:extLst>
            </p:cNvPr>
            <p:cNvSpPr/>
            <p:nvPr/>
          </p:nvSpPr>
          <p:spPr>
            <a:xfrm>
              <a:off x="1084539" y="2631232"/>
              <a:ext cx="3256384" cy="3405674"/>
            </a:xfrm>
            <a:prstGeom prst="triangle">
              <a:avLst/>
            </a:prstGeom>
            <a:solidFill>
              <a:srgbClr val="9FE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94F60FE2-5E58-4734-B7AA-38E92BA771BB}"/>
                </a:ext>
              </a:extLst>
            </p:cNvPr>
            <p:cNvSpPr/>
            <p:nvPr/>
          </p:nvSpPr>
          <p:spPr>
            <a:xfrm>
              <a:off x="2572773" y="3338716"/>
              <a:ext cx="2579913" cy="2698190"/>
            </a:xfrm>
            <a:prstGeom prst="triangle">
              <a:avLst/>
            </a:prstGeom>
            <a:solidFill>
              <a:srgbClr val="27C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A80276-D31D-4B6B-92D8-DE6DFE2CAC7F}"/>
                </a:ext>
              </a:extLst>
            </p:cNvPr>
            <p:cNvSpPr/>
            <p:nvPr/>
          </p:nvSpPr>
          <p:spPr>
            <a:xfrm>
              <a:off x="1084539" y="1525475"/>
              <a:ext cx="6146685" cy="450991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124A49-C011-492F-A514-9473D68E7CBF}"/>
                </a:ext>
              </a:extLst>
            </p:cNvPr>
            <p:cNvSpPr/>
            <p:nvPr/>
          </p:nvSpPr>
          <p:spPr>
            <a:xfrm>
              <a:off x="2124075" y="690739"/>
              <a:ext cx="6146685" cy="4509911"/>
            </a:xfrm>
            <a:prstGeom prst="rect">
              <a:avLst/>
            </a:prstGeom>
            <a:solidFill>
              <a:srgbClr val="2B2E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34B7DD-1E09-4631-AA27-528EB4AE3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0"/>
                      </a14:imgEffect>
                    </a14:imgLayer>
                  </a14:imgProps>
                </a:ext>
              </a:extLst>
            </a:blip>
            <a:srcRect l="16894" b="18536"/>
            <a:stretch/>
          </p:blipFill>
          <p:spPr>
            <a:xfrm>
              <a:off x="2124075" y="1525475"/>
              <a:ext cx="5107149" cy="3675175"/>
            </a:xfrm>
            <a:prstGeom prst="rect">
              <a:avLst/>
            </a:prstGeom>
          </p:spPr>
        </p:pic>
        <p:pic>
          <p:nvPicPr>
            <p:cNvPr id="1026" name="Picture 2" descr="Electron (software framework) - Wikipedia">
              <a:extLst>
                <a:ext uri="{FF2B5EF4-FFF2-40B4-BE49-F238E27FC236}">
                  <a16:creationId xmlns:a16="http://schemas.microsoft.com/office/drawing/2014/main" id="{1751C212-B8A0-4286-BEA3-3D4B1C507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261" y="1757538"/>
              <a:ext cx="2376312" cy="23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61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44AE7E-40F6-4BB0-86BD-DAF1E8F32782}"/>
              </a:ext>
            </a:extLst>
          </p:cNvPr>
          <p:cNvGrpSpPr/>
          <p:nvPr/>
        </p:nvGrpSpPr>
        <p:grpSpPr>
          <a:xfrm>
            <a:off x="3424844" y="1238596"/>
            <a:ext cx="4099907" cy="2878109"/>
            <a:chOff x="3424844" y="1238596"/>
            <a:chExt cx="4099907" cy="287810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FFCBB92-2C9F-406F-A8DB-01E7CB466C88}"/>
                </a:ext>
              </a:extLst>
            </p:cNvPr>
            <p:cNvCxnSpPr/>
            <p:nvPr/>
          </p:nvCxnSpPr>
          <p:spPr>
            <a:xfrm>
              <a:off x="3424844" y="1238596"/>
              <a:ext cx="0" cy="2419004"/>
            </a:xfrm>
            <a:prstGeom prst="line">
              <a:avLst/>
            </a:prstGeom>
            <a:ln w="190500" cap="rnd">
              <a:solidFill>
                <a:srgbClr val="2B2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2434025-1E34-4D4E-9FF9-C8A2B27003DD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4" y="3657600"/>
              <a:ext cx="2848956" cy="0"/>
            </a:xfrm>
            <a:prstGeom prst="line">
              <a:avLst/>
            </a:prstGeom>
            <a:ln w="190500" cap="rnd">
              <a:solidFill>
                <a:srgbClr val="2B2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0AF0785-B59E-4453-8EFA-7B214A879846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4" y="1238596"/>
              <a:ext cx="3118831" cy="0"/>
            </a:xfrm>
            <a:prstGeom prst="line">
              <a:avLst/>
            </a:prstGeom>
            <a:ln w="190500" cap="rnd">
              <a:solidFill>
                <a:srgbClr val="2B2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1FD5A0-9EC7-4197-87A9-FB64856C91E6}"/>
                </a:ext>
              </a:extLst>
            </p:cNvPr>
            <p:cNvCxnSpPr>
              <a:cxnSpLocks/>
            </p:cNvCxnSpPr>
            <p:nvPr/>
          </p:nvCxnSpPr>
          <p:spPr>
            <a:xfrm>
              <a:off x="6797675" y="3657600"/>
              <a:ext cx="127000" cy="0"/>
            </a:xfrm>
            <a:prstGeom prst="line">
              <a:avLst/>
            </a:prstGeom>
            <a:ln w="190500" cap="rnd">
              <a:solidFill>
                <a:srgbClr val="2B2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4F47FEF-C57F-4080-B820-4318058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75" y="1238596"/>
              <a:ext cx="0" cy="2878109"/>
            </a:xfrm>
            <a:prstGeom prst="line">
              <a:avLst/>
            </a:prstGeom>
            <a:ln w="190500" cap="rnd">
              <a:gradFill>
                <a:gsLst>
                  <a:gs pos="46000">
                    <a:srgbClr val="2B2E3A"/>
                  </a:gs>
                  <a:gs pos="91000">
                    <a:srgbClr val="0DADC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49F11D-BA4A-47DE-8CF6-CEF3C31F238C}"/>
                </a:ext>
              </a:extLst>
            </p:cNvPr>
            <p:cNvCxnSpPr/>
            <p:nvPr/>
          </p:nvCxnSpPr>
          <p:spPr>
            <a:xfrm>
              <a:off x="6543675" y="4116705"/>
              <a:ext cx="981075" cy="0"/>
            </a:xfrm>
            <a:prstGeom prst="line">
              <a:avLst/>
            </a:prstGeom>
            <a:ln w="190500" cap="rnd">
              <a:solidFill>
                <a:srgbClr val="0D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EEC6574-4AF2-424B-93E1-1546644E9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4750" y="1657350"/>
              <a:ext cx="0" cy="2459355"/>
            </a:xfrm>
            <a:prstGeom prst="line">
              <a:avLst/>
            </a:prstGeom>
            <a:ln w="190500" cap="rnd">
              <a:solidFill>
                <a:srgbClr val="0D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40E8AA1-2607-4097-953F-69ECA0DA75B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17907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6E29D84-3C4E-46C7-85B7-0C278078C2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7675" y="1657350"/>
              <a:ext cx="727076" cy="0"/>
            </a:xfrm>
            <a:prstGeom prst="line">
              <a:avLst/>
            </a:prstGeom>
            <a:ln w="190500" cap="rnd">
              <a:solidFill>
                <a:srgbClr val="0D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375C56-538F-461F-B5E6-09E27D26A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100" y="1657350"/>
              <a:ext cx="2425701" cy="0"/>
            </a:xfrm>
            <a:prstGeom prst="line">
              <a:avLst/>
            </a:prstGeom>
            <a:ln w="190500" cap="rnd">
              <a:gradFill flip="none" rotWithShape="1">
                <a:gsLst>
                  <a:gs pos="0">
                    <a:srgbClr val="0DADCD"/>
                  </a:gs>
                  <a:gs pos="33000">
                    <a:srgbClr val="9FEAF9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50061AE-8E4B-4758-A6FD-709F3BCE3125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1657350"/>
              <a:ext cx="0" cy="1704975"/>
            </a:xfrm>
            <a:prstGeom prst="line">
              <a:avLst/>
            </a:prstGeom>
            <a:ln w="190500" cap="rnd">
              <a:gradFill>
                <a:gsLst>
                  <a:gs pos="73000">
                    <a:srgbClr val="9FEAF9"/>
                  </a:gs>
                  <a:gs pos="100000">
                    <a:srgbClr val="0DADC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7B8992A-8DCD-4075-990A-5DE2FB5A2D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3895725"/>
              <a:ext cx="0" cy="180975"/>
            </a:xfrm>
            <a:prstGeom prst="line">
              <a:avLst/>
            </a:prstGeom>
            <a:ln w="190500" cap="rnd">
              <a:solidFill>
                <a:srgbClr val="0D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91EC404-6752-4CD0-9871-FCBB0E747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100" y="4116705"/>
              <a:ext cx="2425700" cy="0"/>
            </a:xfrm>
            <a:prstGeom prst="line">
              <a:avLst/>
            </a:prstGeom>
            <a:ln w="190500" cap="rnd">
              <a:solidFill>
                <a:srgbClr val="0D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45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CC978BC0C8A0499D97F4F39A942919" ma:contentTypeVersion="10" ma:contentTypeDescription="새 문서를 만듭니다." ma:contentTypeScope="" ma:versionID="e3695091ecda1da5d287fdf9e28681ea">
  <xsd:schema xmlns:xsd="http://www.w3.org/2001/XMLSchema" xmlns:xs="http://www.w3.org/2001/XMLSchema" xmlns:p="http://schemas.microsoft.com/office/2006/metadata/properties" xmlns:ns3="bcd7ce7f-823f-4c46-b143-db239285dc5a" targetNamespace="http://schemas.microsoft.com/office/2006/metadata/properties" ma:root="true" ma:fieldsID="5ed082f910809e6e7cd3ff416bcff62b" ns3:_="">
    <xsd:import namespace="bcd7ce7f-823f-4c46-b143-db239285d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7ce7f-823f-4c46-b143-db239285d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14016-C75E-450C-851F-D521F9574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7ce7f-823f-4c46-b143-db239285d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C11B92-C661-4E4A-B8FE-9FB57267D0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4A651A-5DF7-43CE-881A-C06CC33580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서현</dc:creator>
  <cp:lastModifiedBy>04seohyun@o365.ice.go.kr</cp:lastModifiedBy>
  <cp:revision>1</cp:revision>
  <dcterms:created xsi:type="dcterms:W3CDTF">2020-04-04T18:40:31Z</dcterms:created>
  <dcterms:modified xsi:type="dcterms:W3CDTF">2020-05-06T02:03:43Z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0x0101008DCC978BC0C8A0499D97F4F39A942919</vt:lpwstr>
  </property>
</Properties>
</file>