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175"/>
    <a:srgbClr val="6ABF46"/>
    <a:srgbClr val="3F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75C4-45EA-4CDD-9A74-088FE53CC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10930C-11D9-4931-9A7F-D28B7812D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3F8C9-0CBD-4FAE-AC00-81B68EA5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65241-C800-46C9-853E-3A7CCF25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1F0AB-B8AE-4955-9D85-D4EA8C82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3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CE1B2-6286-4225-80CD-0D7FAB24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1078C1-1EAB-41F9-8225-35B11FC3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20876-60FC-4D8E-A3F6-91ADCAB5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87B61-7580-4190-AB61-44D7F1EC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4582-E95F-4DE8-8EC3-404F42F5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2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C8AC0B-14FE-4606-B767-C50E126AC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FF332-005C-4D7E-9FB3-5690D8D2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D95CB-99ED-4460-A6B6-1037D076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493DA-643B-471A-91C9-D7E14FBC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E6B4C-64D8-480C-AFA5-B70B20E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46584-B260-45FC-9D24-4312745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52B2E-7CF8-4FA5-972E-830F3A10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CA92-C506-4288-BB99-0ECA5129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F2FB-7BC1-4650-9372-64A24669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A5261-6478-44F8-8167-17C6F778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B5F9E-D56A-4B4D-BA71-9D5E30E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293C5-AD16-4FFB-ADE4-9AD77B61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D63CE-A5B5-4F7A-BBA2-9E721E22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E83A1-7A4B-4C3D-9139-714F7E55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6F6D1-6A31-4A0A-9248-A93D9030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E46A1-3A72-4A94-BE55-863DAF54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D434F-EC00-403D-8848-E9A6B769A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20DB8D-C1B7-46B3-AA1E-7BD805782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EFD68-0D66-4B30-9E32-740B260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0C0C8-736F-48AC-AED4-2E0FE3B1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3BD4F-D928-41F1-806B-FB45BAC9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3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52F86-9A08-4B28-948F-6FC9BF2D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C315F-C0E5-482E-8818-EA661DA0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C3D23-015E-4872-859B-D81EC383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204195-ED16-428A-A8D4-2C93C1A2E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7BBB0A-6C68-473E-A710-48903FE7A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661073-F75E-4BBE-9329-615A6347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5AAA14-372C-4A16-97B0-90C32F09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4D6AA0-B0DA-4E43-BF76-15BE2E6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4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C8E1D-5FE5-4EB7-91F9-778E43E0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5A3E12-BA6C-4266-9FC3-ACA1992B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318874-0761-40D5-B41C-B2C3DBB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ADBB7C-890D-49E2-A77F-D9DD02B8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E71CB-5781-4F82-A2C1-2094E096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CF5E40-D000-4FDE-AA19-81DD1A88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2C63D-1E67-40D4-AAEF-04AAC4C0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5D536-FEB4-4137-ACC2-6C2F1EF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3A1DE-38C4-42EE-9DA7-480C1B26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0620E-4896-4307-9D94-4947FBD7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AF8CA-73F1-493C-9A9F-76AA93BD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0B11D-5AD6-4B00-960E-CB00A251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C37DF-97D1-446C-8683-FDF7C6BD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5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E6F8C-8B5F-4C05-8F0B-5807E0E3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EF747B-85CF-44FA-B0B4-EDB52D340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91167-CE55-44E4-B5BA-34B4A6B96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C0D23-C232-407B-85E3-EDBD321F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F46CE-A0A8-4F0C-B202-3773C10C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DD2E7-1C24-4249-A00D-F066899D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0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71897-951E-4813-9F5A-967D9A14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B139A-D635-49B3-86A3-86EFA3AE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D636B-2379-4DC3-A867-DA03663A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FF3F-2291-4A4C-8DDA-680F21CABD9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CECB5-55E8-4F82-9D5C-E24E38D90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236D5-A029-42BE-A593-96FEEDE23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B3B4-1E0F-4D68-B4D1-E004C3538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9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85E3BF-9D3D-419C-AC6A-A3047115FC9F}"/>
              </a:ext>
            </a:extLst>
          </p:cNvPr>
          <p:cNvCxnSpPr>
            <a:cxnSpLocks/>
          </p:cNvCxnSpPr>
          <p:nvPr/>
        </p:nvCxnSpPr>
        <p:spPr>
          <a:xfrm>
            <a:off x="1582305" y="4264429"/>
            <a:ext cx="3117619" cy="0"/>
          </a:xfrm>
          <a:prstGeom prst="line">
            <a:avLst/>
          </a:prstGeom>
          <a:ln w="254000" cap="rnd">
            <a:gradFill>
              <a:gsLst>
                <a:gs pos="0">
                  <a:srgbClr val="A7D175"/>
                </a:gs>
                <a:gs pos="85000">
                  <a:srgbClr val="6ABF4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39AA53-B63E-448E-BD18-8C1A2C689DBE}"/>
              </a:ext>
            </a:extLst>
          </p:cNvPr>
          <p:cNvCxnSpPr>
            <a:cxnSpLocks/>
          </p:cNvCxnSpPr>
          <p:nvPr/>
        </p:nvCxnSpPr>
        <p:spPr>
          <a:xfrm flipV="1">
            <a:off x="4699924" y="1571106"/>
            <a:ext cx="0" cy="2693323"/>
          </a:xfrm>
          <a:prstGeom prst="line">
            <a:avLst/>
          </a:prstGeom>
          <a:ln w="254000" cap="rnd">
            <a:solidFill>
              <a:srgbClr val="6AB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0B961A-48CC-453E-B61E-C52F61B69DFF}"/>
              </a:ext>
            </a:extLst>
          </p:cNvPr>
          <p:cNvCxnSpPr>
            <a:cxnSpLocks/>
          </p:cNvCxnSpPr>
          <p:nvPr/>
        </p:nvCxnSpPr>
        <p:spPr>
          <a:xfrm>
            <a:off x="3524250" y="1571106"/>
            <a:ext cx="1152525" cy="0"/>
          </a:xfrm>
          <a:prstGeom prst="line">
            <a:avLst/>
          </a:prstGeom>
          <a:ln w="254000" cap="rnd">
            <a:solidFill>
              <a:srgbClr val="6AB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2AE35F-D8B9-49DE-AFA7-43ADD4F6B497}"/>
              </a:ext>
            </a:extLst>
          </p:cNvPr>
          <p:cNvCxnSpPr>
            <a:cxnSpLocks/>
          </p:cNvCxnSpPr>
          <p:nvPr/>
        </p:nvCxnSpPr>
        <p:spPr>
          <a:xfrm>
            <a:off x="1582305" y="1571106"/>
            <a:ext cx="0" cy="2274525"/>
          </a:xfrm>
          <a:prstGeom prst="line">
            <a:avLst/>
          </a:prstGeom>
          <a:ln w="254000" cap="rnd">
            <a:gradFill>
              <a:gsLst>
                <a:gs pos="26000">
                  <a:srgbClr val="6ABF46"/>
                </a:gs>
                <a:gs pos="79000">
                  <a:srgbClr val="A7D17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724BDF-FDEA-43CB-A4B4-4314FB5BBDF9}"/>
              </a:ext>
            </a:extLst>
          </p:cNvPr>
          <p:cNvCxnSpPr>
            <a:cxnSpLocks/>
          </p:cNvCxnSpPr>
          <p:nvPr/>
        </p:nvCxnSpPr>
        <p:spPr>
          <a:xfrm flipH="1">
            <a:off x="2874904" y="1571106"/>
            <a:ext cx="624754" cy="1350818"/>
          </a:xfrm>
          <a:prstGeom prst="line">
            <a:avLst/>
          </a:prstGeom>
          <a:ln w="254000" cap="rnd">
            <a:gradFill>
              <a:gsLst>
                <a:gs pos="12000">
                  <a:srgbClr val="6ABF46"/>
                </a:gs>
                <a:gs pos="78000">
                  <a:srgbClr val="3F863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1081CF5-EB66-401C-B993-5A883242E198}"/>
              </a:ext>
            </a:extLst>
          </p:cNvPr>
          <p:cNvCxnSpPr/>
          <p:nvPr/>
        </p:nvCxnSpPr>
        <p:spPr>
          <a:xfrm>
            <a:off x="2881313" y="2921924"/>
            <a:ext cx="471487" cy="0"/>
          </a:xfrm>
          <a:prstGeom prst="line">
            <a:avLst/>
          </a:prstGeom>
          <a:ln w="254000" cap="rnd">
            <a:solidFill>
              <a:srgbClr val="3F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AFF457-1D67-420E-A5CA-32FD9BB3F9AC}"/>
              </a:ext>
            </a:extLst>
          </p:cNvPr>
          <p:cNvCxnSpPr>
            <a:cxnSpLocks/>
          </p:cNvCxnSpPr>
          <p:nvPr/>
        </p:nvCxnSpPr>
        <p:spPr>
          <a:xfrm>
            <a:off x="1582305" y="1571106"/>
            <a:ext cx="1414895" cy="0"/>
          </a:xfrm>
          <a:prstGeom prst="line">
            <a:avLst/>
          </a:prstGeom>
          <a:ln w="254000" cap="rnd">
            <a:solidFill>
              <a:srgbClr val="6AB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2AD9E6-6992-47A3-B0BC-B46C0758B755}"/>
              </a:ext>
            </a:extLst>
          </p:cNvPr>
          <p:cNvCxnSpPr>
            <a:cxnSpLocks/>
          </p:cNvCxnSpPr>
          <p:nvPr/>
        </p:nvCxnSpPr>
        <p:spPr>
          <a:xfrm flipH="1">
            <a:off x="2929430" y="2930237"/>
            <a:ext cx="423371" cy="915394"/>
          </a:xfrm>
          <a:prstGeom prst="line">
            <a:avLst/>
          </a:prstGeom>
          <a:ln w="254000" cap="rnd">
            <a:solidFill>
              <a:srgbClr val="3F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ode.js">
            <a:extLst>
              <a:ext uri="{FF2B5EF4-FFF2-40B4-BE49-F238E27FC236}">
                <a16:creationId xmlns:a16="http://schemas.microsoft.com/office/drawing/2014/main" id="{B6DA155A-3B83-4A76-B493-E31F17DC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7647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이서현</dc:creator>
  <cp:lastModifiedBy>이서현</cp:lastModifiedBy>
  <cp:revision>1</cp:revision>
  <dcterms:created xsi:type="dcterms:W3CDTF">2020-07-29T06:49:16Z</dcterms:created>
  <dcterms:modified xsi:type="dcterms:W3CDTF">2020-07-31T03:29:09Z</dcterms:modified>
</cp:coreProperties>
</file>