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5D1406-B0FA-4A59-8EB0-4356927B201B}" v="5" dt="2020-04-14T13:34:46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04seohyun@o365.ice.go.kr" userId="81ecbf21-08c2-46d6-a47e-61844c772c05" providerId="ADAL" clId="{4C5D1406-B0FA-4A59-8EB0-4356927B201B}"/>
    <pc:docChg chg="custSel modSld">
      <pc:chgData name="04seohyun@o365.ice.go.kr" userId="81ecbf21-08c2-46d6-a47e-61844c772c05" providerId="ADAL" clId="{4C5D1406-B0FA-4A59-8EB0-4356927B201B}" dt="2020-04-14T13:37:59.819" v="31" actId="14861"/>
      <pc:docMkLst>
        <pc:docMk/>
      </pc:docMkLst>
      <pc:sldChg chg="addSp delSp modSp mod">
        <pc:chgData name="04seohyun@o365.ice.go.kr" userId="81ecbf21-08c2-46d6-a47e-61844c772c05" providerId="ADAL" clId="{4C5D1406-B0FA-4A59-8EB0-4356927B201B}" dt="2020-04-14T13:37:59.819" v="31" actId="14861"/>
        <pc:sldMkLst>
          <pc:docMk/>
          <pc:sldMk cId="1732950125" sldId="256"/>
        </pc:sldMkLst>
        <pc:spChg chg="add del mod">
          <ac:chgData name="04seohyun@o365.ice.go.kr" userId="81ecbf21-08c2-46d6-a47e-61844c772c05" providerId="ADAL" clId="{4C5D1406-B0FA-4A59-8EB0-4356927B201B}" dt="2020-04-14T13:34:46.275" v="17"/>
          <ac:spMkLst>
            <pc:docMk/>
            <pc:sldMk cId="1732950125" sldId="256"/>
            <ac:spMk id="2" creationId="{6AB69AF5-BFE6-4C0D-A377-3806A03317ED}"/>
          </ac:spMkLst>
        </pc:spChg>
        <pc:spChg chg="add del mod">
          <ac:chgData name="04seohyun@o365.ice.go.kr" userId="81ecbf21-08c2-46d6-a47e-61844c772c05" providerId="ADAL" clId="{4C5D1406-B0FA-4A59-8EB0-4356927B201B}" dt="2020-04-14T13:34:33.255" v="12"/>
          <ac:spMkLst>
            <pc:docMk/>
            <pc:sldMk cId="1732950125" sldId="256"/>
            <ac:spMk id="3" creationId="{06334D2A-AC0D-4378-9C97-ED04D2B410D7}"/>
          </ac:spMkLst>
        </pc:spChg>
        <pc:spChg chg="mod topLvl">
          <ac:chgData name="04seohyun@o365.ice.go.kr" userId="81ecbf21-08c2-46d6-a47e-61844c772c05" providerId="ADAL" clId="{4C5D1406-B0FA-4A59-8EB0-4356927B201B}" dt="2020-04-14T13:33:56.335" v="0" actId="165"/>
          <ac:spMkLst>
            <pc:docMk/>
            <pc:sldMk cId="1732950125" sldId="256"/>
            <ac:spMk id="4" creationId="{E9052A47-29E2-4E2C-8F43-C2D24A5D462F}"/>
          </ac:spMkLst>
        </pc:spChg>
        <pc:spChg chg="mod topLvl">
          <ac:chgData name="04seohyun@o365.ice.go.kr" userId="81ecbf21-08c2-46d6-a47e-61844c772c05" providerId="ADAL" clId="{4C5D1406-B0FA-4A59-8EB0-4356927B201B}" dt="2020-04-14T13:37:59.819" v="31" actId="14861"/>
          <ac:spMkLst>
            <pc:docMk/>
            <pc:sldMk cId="1732950125" sldId="256"/>
            <ac:spMk id="5" creationId="{90E4A492-0DB8-4B68-8990-FB55B70562B6}"/>
          </ac:spMkLst>
        </pc:spChg>
        <pc:spChg chg="add del mod">
          <ac:chgData name="04seohyun@o365.ice.go.kr" userId="81ecbf21-08c2-46d6-a47e-61844c772c05" providerId="ADAL" clId="{4C5D1406-B0FA-4A59-8EB0-4356927B201B}" dt="2020-04-14T13:34:33.256" v="14"/>
          <ac:spMkLst>
            <pc:docMk/>
            <pc:sldMk cId="1732950125" sldId="256"/>
            <ac:spMk id="6" creationId="{F8E22F0B-C817-4479-82CB-04109215AF9C}"/>
          </ac:spMkLst>
        </pc:spChg>
        <pc:spChg chg="del mod topLvl">
          <ac:chgData name="04seohyun@o365.ice.go.kr" userId="81ecbf21-08c2-46d6-a47e-61844c772c05" providerId="ADAL" clId="{4C5D1406-B0FA-4A59-8EB0-4356927B201B}" dt="2020-04-14T13:33:58.288" v="1" actId="478"/>
          <ac:spMkLst>
            <pc:docMk/>
            <pc:sldMk cId="1732950125" sldId="256"/>
            <ac:spMk id="8" creationId="{7EFD086F-F250-41F5-8383-14223A504FA8}"/>
          </ac:spMkLst>
        </pc:spChg>
        <pc:spChg chg="del mod topLvl">
          <ac:chgData name="04seohyun@o365.ice.go.kr" userId="81ecbf21-08c2-46d6-a47e-61844c772c05" providerId="ADAL" clId="{4C5D1406-B0FA-4A59-8EB0-4356927B201B}" dt="2020-04-14T13:33:59.397" v="2" actId="478"/>
          <ac:spMkLst>
            <pc:docMk/>
            <pc:sldMk cId="1732950125" sldId="256"/>
            <ac:spMk id="10" creationId="{A09093B6-9BCD-4035-9E18-0C24A4A80A83}"/>
          </ac:spMkLst>
        </pc:spChg>
        <pc:spChg chg="mod topLvl">
          <ac:chgData name="04seohyun@o365.ice.go.kr" userId="81ecbf21-08c2-46d6-a47e-61844c772c05" providerId="ADAL" clId="{4C5D1406-B0FA-4A59-8EB0-4356927B201B}" dt="2020-04-14T13:33:56.335" v="0" actId="165"/>
          <ac:spMkLst>
            <pc:docMk/>
            <pc:sldMk cId="1732950125" sldId="256"/>
            <ac:spMk id="11" creationId="{1C058315-3C63-403E-9A31-0EA0D22D2E56}"/>
          </ac:spMkLst>
        </pc:spChg>
        <pc:spChg chg="add del mod">
          <ac:chgData name="04seohyun@o365.ice.go.kr" userId="81ecbf21-08c2-46d6-a47e-61844c772c05" providerId="ADAL" clId="{4C5D1406-B0FA-4A59-8EB0-4356927B201B}" dt="2020-04-14T13:34:46.275" v="17"/>
          <ac:spMkLst>
            <pc:docMk/>
            <pc:sldMk cId="1732950125" sldId="256"/>
            <ac:spMk id="13" creationId="{3FB9B2DB-BCF0-40F9-943A-CA5C59DE2A39}"/>
          </ac:spMkLst>
        </pc:spChg>
        <pc:spChg chg="mod">
          <ac:chgData name="04seohyun@o365.ice.go.kr" userId="81ecbf21-08c2-46d6-a47e-61844c772c05" providerId="ADAL" clId="{4C5D1406-B0FA-4A59-8EB0-4356927B201B}" dt="2020-04-14T13:35:10.379" v="24" actId="207"/>
          <ac:spMkLst>
            <pc:docMk/>
            <pc:sldMk cId="1732950125" sldId="256"/>
            <ac:spMk id="14" creationId="{CBA49CEF-EB37-4622-8B0F-3AF21ECFE514}"/>
          </ac:spMkLst>
        </pc:spChg>
        <pc:spChg chg="del mod">
          <ac:chgData name="04seohyun@o365.ice.go.kr" userId="81ecbf21-08c2-46d6-a47e-61844c772c05" providerId="ADAL" clId="{4C5D1406-B0FA-4A59-8EB0-4356927B201B}" dt="2020-04-14T13:34:48.140" v="18" actId="478"/>
          <ac:spMkLst>
            <pc:docMk/>
            <pc:sldMk cId="1732950125" sldId="256"/>
            <ac:spMk id="15" creationId="{FBA0E363-4D28-45BA-B6AB-9026FA912BF7}"/>
          </ac:spMkLst>
        </pc:spChg>
        <pc:spChg chg="mod">
          <ac:chgData name="04seohyun@o365.ice.go.kr" userId="81ecbf21-08c2-46d6-a47e-61844c772c05" providerId="ADAL" clId="{4C5D1406-B0FA-4A59-8EB0-4356927B201B}" dt="2020-04-14T13:34:52.462" v="20" actId="207"/>
          <ac:spMkLst>
            <pc:docMk/>
            <pc:sldMk cId="1732950125" sldId="256"/>
            <ac:spMk id="16" creationId="{7818D1F9-0E2B-45E3-83E1-54A161A2659A}"/>
          </ac:spMkLst>
        </pc:spChg>
        <pc:grpChg chg="del">
          <ac:chgData name="04seohyun@o365.ice.go.kr" userId="81ecbf21-08c2-46d6-a47e-61844c772c05" providerId="ADAL" clId="{4C5D1406-B0FA-4A59-8EB0-4356927B201B}" dt="2020-04-14T13:33:56.335" v="0" actId="165"/>
          <ac:grpSpMkLst>
            <pc:docMk/>
            <pc:sldMk cId="1732950125" sldId="256"/>
            <ac:grpSpMk id="12" creationId="{3D71CE49-3EC8-4978-A890-7AF321F3F3DD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DEBAA-4C43-4A19-A2C8-7518C0092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9205AE-8919-4FF2-9AF6-0FA6FE85D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E28DB-2BAD-497D-A800-25C71C6A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0F33-4B72-420C-A0C8-5680EC070F2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0436A-BA72-4586-BC91-472D41A0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19C28-34B1-401B-A498-CB64DC3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60D5-F365-440B-B94E-878C4C25D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7F939-CD0F-4F66-B6FB-F75702C7B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302570-CB5D-4933-8174-771C3DAAC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FCD12-8138-4771-9460-BB4DC38A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0F33-4B72-420C-A0C8-5680EC070F2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33F1C-7313-480E-9FC0-A0E2B499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DFDF5-070D-415F-8C4A-12DBA8F4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60D5-F365-440B-B94E-878C4C25D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0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AFD42C-6962-4671-9760-878FD327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CE67EF-A1D5-4E37-AAA7-F701FCD05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C4008-1183-4565-A562-C4D3868F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0F33-4B72-420C-A0C8-5680EC070F2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7B21D-2DA2-46FE-A903-D4944240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3D599-0A42-4849-A181-14BB1986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60D5-F365-440B-B94E-878C4C25D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9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8B48D-9737-42FF-8521-4C768706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17245-09A0-40C3-9FDC-F9B69B964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AC024-3D2E-4D14-90E2-C3564B64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0F33-4B72-420C-A0C8-5680EC070F2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37529-7B6A-43CD-B274-08B6E05D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D3D2B-3B17-4EDF-9E1E-D606C035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60D5-F365-440B-B94E-878C4C25D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45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AB572-388E-44C1-82FD-9F36A1F2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542CA-6092-4F72-911E-5E5C427CC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6048A-BA8A-467B-B322-DC72AEF5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0F33-4B72-420C-A0C8-5680EC070F2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77BF7-213E-4F65-A5A1-30159E3F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39919-B572-4CDD-BA42-CA18A922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60D5-F365-440B-B94E-878C4C25D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75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3D8DA-D0A3-4694-B5DA-44C2B779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450D6E-91C7-4915-B705-3276C4A03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308BDF-29E1-4056-B15D-9E4548BAD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920859-C14F-4CA8-BB25-8A6DCAB6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0F33-4B72-420C-A0C8-5680EC070F2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0E70F5-CA5C-43F8-AF1B-6D5A2331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41597-C2FD-429E-9156-E1F43E54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60D5-F365-440B-B94E-878C4C25D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8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4AFA2-8288-4769-B1B0-8083F4F4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77EF06-6030-4AD8-BF24-C2B219A13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F75B07-51DD-4B3B-9229-984A1BE23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6E99DE-094D-4071-BAB4-E9E7FF32A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800014-9B2B-45DC-B055-DEC224B04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CAADA8-ED8C-457D-981C-CFC8523A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0F33-4B72-420C-A0C8-5680EC070F2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1187B7-7992-4A71-922B-AC5B1D10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88DDB4-AD25-47E2-9ADB-FDD294FC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60D5-F365-440B-B94E-878C4C25D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B0A2C-3143-40D6-B54C-4164365A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9C6C42-4FC4-4287-8892-C9E9052E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0F33-4B72-420C-A0C8-5680EC070F2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299822-302B-4DCE-805D-9A6B6FF8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B373A2-F473-4678-AEA9-C642566E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60D5-F365-440B-B94E-878C4C25D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6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CC9918-6157-4FA1-8CD7-CED23EBA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0F33-4B72-420C-A0C8-5680EC070F2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6D4776-94C5-495D-8FD2-7C429544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49519D-C9BB-48BF-A125-0534183C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60D5-F365-440B-B94E-878C4C25D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9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88CF8-FDF4-42E5-9321-F3C9FCA8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5E1DB-42A3-4CA2-9A0B-A8E2960DA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9D8073-1C3A-4986-BB71-F84E492F9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1B0E7-F7A0-4611-8360-913C83DF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0F33-4B72-420C-A0C8-5680EC070F2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180F8-2922-4559-9DDE-CB2B4CBA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5D560F-78A0-4FDB-A08B-66ED6201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60D5-F365-440B-B94E-878C4C25D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4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76B55-C96C-4735-BFDF-66E17BA7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377775-BFBB-4BF2-8D5C-181C4997D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C5E2BB-918E-4364-8F07-9B1F55A09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56793-8652-4811-9F09-EF6FA37F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0F33-4B72-420C-A0C8-5680EC070F2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5BC01F-CF74-483D-996F-0FB0C6DF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C4BA4D-80A7-40A3-BA99-45A3AEB8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60D5-F365-440B-B94E-878C4C25D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0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56C7DA-5233-4C79-AF06-45B1F061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23E447-37A1-4878-AEB7-B2927ACB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73797-56E7-4637-B01A-6CB661EE7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40F33-4B72-420C-A0C8-5680EC070F2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035E0-0BA3-422A-BE18-51DA55FC0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17DE0-EAF1-4001-A8CE-D6608FFAF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F60D5-F365-440B-B94E-878C4C25D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16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058315-3C63-403E-9A31-0EA0D22D2E56}"/>
              </a:ext>
            </a:extLst>
          </p:cNvPr>
          <p:cNvSpPr/>
          <p:nvPr/>
        </p:nvSpPr>
        <p:spPr>
          <a:xfrm>
            <a:off x="4440948" y="2021961"/>
            <a:ext cx="3592660" cy="2943514"/>
          </a:xfrm>
          <a:prstGeom prst="rect">
            <a:avLst/>
          </a:prstGeom>
          <a:solidFill>
            <a:schemeClr val="bg1"/>
          </a:solidFill>
          <a:ln w="254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052A47-29E2-4E2C-8F43-C2D24A5D462F}"/>
              </a:ext>
            </a:extLst>
          </p:cNvPr>
          <p:cNvSpPr/>
          <p:nvPr/>
        </p:nvSpPr>
        <p:spPr>
          <a:xfrm>
            <a:off x="4440948" y="2021961"/>
            <a:ext cx="1823830" cy="29472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90E4A492-0DB8-4B68-8990-FB55B70562B6}"/>
              </a:ext>
            </a:extLst>
          </p:cNvPr>
          <p:cNvSpPr/>
          <p:nvPr/>
        </p:nvSpPr>
        <p:spPr>
          <a:xfrm rot="559858">
            <a:off x="4128080" y="1755400"/>
            <a:ext cx="2449565" cy="3154246"/>
          </a:xfrm>
          <a:prstGeom prst="trapezoid">
            <a:avLst>
              <a:gd name="adj" fmla="val 2169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254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7818D1F9-0E2B-45E3-83E1-54A161A2659A}"/>
              </a:ext>
            </a:extLst>
          </p:cNvPr>
          <p:cNvSpPr/>
          <p:nvPr/>
        </p:nvSpPr>
        <p:spPr>
          <a:xfrm rot="5400000">
            <a:off x="4773756" y="3052241"/>
            <a:ext cx="2302780" cy="753518"/>
          </a:xfrm>
          <a:custGeom>
            <a:avLst/>
            <a:gdLst>
              <a:gd name="connsiteX0" fmla="*/ 0 w 2302780"/>
              <a:gd name="connsiteY0" fmla="*/ 753518 h 753518"/>
              <a:gd name="connsiteX1" fmla="*/ 433676 w 2302780"/>
              <a:gd name="connsiteY1" fmla="*/ 5801 h 753518"/>
              <a:gd name="connsiteX2" fmla="*/ 1865739 w 2302780"/>
              <a:gd name="connsiteY2" fmla="*/ 0 h 753518"/>
              <a:gd name="connsiteX3" fmla="*/ 2302780 w 2302780"/>
              <a:gd name="connsiteY3" fmla="*/ 753518 h 753518"/>
              <a:gd name="connsiteX4" fmla="*/ 0 w 2302780"/>
              <a:gd name="connsiteY4" fmla="*/ 753518 h 75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780" h="753518">
                <a:moveTo>
                  <a:pt x="0" y="753518"/>
                </a:moveTo>
                <a:lnTo>
                  <a:pt x="433676" y="5801"/>
                </a:lnTo>
                <a:lnTo>
                  <a:pt x="1865739" y="0"/>
                </a:lnTo>
                <a:lnTo>
                  <a:pt x="2302780" y="753518"/>
                </a:lnTo>
                <a:lnTo>
                  <a:pt x="0" y="7535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CBA49CEF-EB37-4622-8B0F-3AF21ECFE514}"/>
              </a:ext>
            </a:extLst>
          </p:cNvPr>
          <p:cNvSpPr/>
          <p:nvPr/>
        </p:nvSpPr>
        <p:spPr>
          <a:xfrm rot="5400000">
            <a:off x="6198791" y="2808600"/>
            <a:ext cx="1432063" cy="1237437"/>
          </a:xfrm>
          <a:custGeom>
            <a:avLst/>
            <a:gdLst>
              <a:gd name="connsiteX0" fmla="*/ 0 w 1432063"/>
              <a:gd name="connsiteY0" fmla="*/ 1237437 h 1237437"/>
              <a:gd name="connsiteX1" fmla="*/ 717714 w 1432063"/>
              <a:gd name="connsiteY1" fmla="*/ 0 h 1237437"/>
              <a:gd name="connsiteX2" fmla="*/ 1432063 w 1432063"/>
              <a:gd name="connsiteY2" fmla="*/ 1231636 h 1237437"/>
              <a:gd name="connsiteX3" fmla="*/ 0 w 1432063"/>
              <a:gd name="connsiteY3" fmla="*/ 1237437 h 123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2063" h="1237437">
                <a:moveTo>
                  <a:pt x="0" y="1237437"/>
                </a:moveTo>
                <a:lnTo>
                  <a:pt x="717714" y="0"/>
                </a:lnTo>
                <a:lnTo>
                  <a:pt x="1432063" y="1231636"/>
                </a:lnTo>
                <a:lnTo>
                  <a:pt x="0" y="123743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5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DCC978BC0C8A0499D97F4F39A942919" ma:contentTypeVersion="10" ma:contentTypeDescription="새 문서를 만듭니다." ma:contentTypeScope="" ma:versionID="e3695091ecda1da5d287fdf9e28681ea">
  <xsd:schema xmlns:xsd="http://www.w3.org/2001/XMLSchema" xmlns:xs="http://www.w3.org/2001/XMLSchema" xmlns:p="http://schemas.microsoft.com/office/2006/metadata/properties" xmlns:ns3="bcd7ce7f-823f-4c46-b143-db239285dc5a" targetNamespace="http://schemas.microsoft.com/office/2006/metadata/properties" ma:root="true" ma:fieldsID="5ed082f910809e6e7cd3ff416bcff62b" ns3:_="">
    <xsd:import namespace="bcd7ce7f-823f-4c46-b143-db239285dc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d7ce7f-823f-4c46-b143-db239285dc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F9E0BE-B570-461B-9735-4B370A9A963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18B3CA-7313-4172-8EB0-8DDEDB0626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AD79A-A9D0-4D15-A198-2641C800BB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d7ce7f-823f-4c46-b143-db239285dc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이서현</dc:creator>
  <cp:lastModifiedBy>이서현</cp:lastModifiedBy>
  <cp:revision>1</cp:revision>
  <dcterms:created xsi:type="dcterms:W3CDTF">2020-04-14T07:31:12Z</dcterms:created>
  <dcterms:modified xsi:type="dcterms:W3CDTF">2020-04-14T13:38:10Z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0x0101008DCC978BC0C8A0499D97F4F39A942919</vt:lpwstr>
  </property>
</Properties>
</file>