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738"/>
    <a:srgbClr val="21A151"/>
    <a:srgbClr val="088142"/>
    <a:srgbClr val="37B659"/>
    <a:srgbClr val="4ED062"/>
    <a:srgbClr val="66E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0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3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4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1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2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4154-726A-4270-8CC6-604BC88A8D28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96B1-BB01-4C3B-AA07-3F00008BC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87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D352578-37EA-418F-B98E-19F3718FB0BB}"/>
              </a:ext>
            </a:extLst>
          </p:cNvPr>
          <p:cNvGrpSpPr/>
          <p:nvPr/>
        </p:nvGrpSpPr>
        <p:grpSpPr>
          <a:xfrm>
            <a:off x="4136720" y="1790700"/>
            <a:ext cx="3918560" cy="3276600"/>
            <a:chOff x="2621280" y="1060269"/>
            <a:chExt cx="4598125" cy="3844835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E45D8F-9E7B-4128-82E8-B35A91097485}"/>
                </a:ext>
              </a:extLst>
            </p:cNvPr>
            <p:cNvSpPr/>
            <p:nvPr/>
          </p:nvSpPr>
          <p:spPr>
            <a:xfrm>
              <a:off x="2621280" y="1952897"/>
              <a:ext cx="4598125" cy="2952206"/>
            </a:xfrm>
            <a:custGeom>
              <a:avLst/>
              <a:gdLst>
                <a:gd name="connsiteX0" fmla="*/ 448493 w 4598125"/>
                <a:gd name="connsiteY0" fmla="*/ 0 h 2952206"/>
                <a:gd name="connsiteX1" fmla="*/ 464104 w 4598125"/>
                <a:gd name="connsiteY1" fmla="*/ 0 h 2952206"/>
                <a:gd name="connsiteX2" fmla="*/ 936171 w 4598125"/>
                <a:gd name="connsiteY2" fmla="*/ 0 h 2952206"/>
                <a:gd name="connsiteX3" fmla="*/ 3661954 w 4598125"/>
                <a:gd name="connsiteY3" fmla="*/ 0 h 2952206"/>
                <a:gd name="connsiteX4" fmla="*/ 4134021 w 4598125"/>
                <a:gd name="connsiteY4" fmla="*/ 0 h 2952206"/>
                <a:gd name="connsiteX5" fmla="*/ 4149632 w 4598125"/>
                <a:gd name="connsiteY5" fmla="*/ 0 h 2952206"/>
                <a:gd name="connsiteX6" fmla="*/ 4598125 w 4598125"/>
                <a:gd name="connsiteY6" fmla="*/ 448493 h 2952206"/>
                <a:gd name="connsiteX7" fmla="*/ 4598125 w 4598125"/>
                <a:gd name="connsiteY7" fmla="*/ 464104 h 2952206"/>
                <a:gd name="connsiteX8" fmla="*/ 4598125 w 4598125"/>
                <a:gd name="connsiteY8" fmla="*/ 1484439 h 2952206"/>
                <a:gd name="connsiteX9" fmla="*/ 4598125 w 4598125"/>
                <a:gd name="connsiteY9" fmla="*/ 2503713 h 2952206"/>
                <a:gd name="connsiteX10" fmla="*/ 4149632 w 4598125"/>
                <a:gd name="connsiteY10" fmla="*/ 2952206 h 2952206"/>
                <a:gd name="connsiteX11" fmla="*/ 3661954 w 4598125"/>
                <a:gd name="connsiteY11" fmla="*/ 2952206 h 2952206"/>
                <a:gd name="connsiteX12" fmla="*/ 3213461 w 4598125"/>
                <a:gd name="connsiteY12" fmla="*/ 2503713 h 2952206"/>
                <a:gd name="connsiteX13" fmla="*/ 3213461 w 4598125"/>
                <a:gd name="connsiteY13" fmla="*/ 1948543 h 2952206"/>
                <a:gd name="connsiteX14" fmla="*/ 3213460 w 4598125"/>
                <a:gd name="connsiteY14" fmla="*/ 1948543 h 2952206"/>
                <a:gd name="connsiteX15" fmla="*/ 3213460 w 4598125"/>
                <a:gd name="connsiteY15" fmla="*/ 1937815 h 2952206"/>
                <a:gd name="connsiteX16" fmla="*/ 2621113 w 4598125"/>
                <a:gd name="connsiteY16" fmla="*/ 1345468 h 2952206"/>
                <a:gd name="connsiteX17" fmla="*/ 1977010 w 4598125"/>
                <a:gd name="connsiteY17" fmla="*/ 1345468 h 2952206"/>
                <a:gd name="connsiteX18" fmla="*/ 1384663 w 4598125"/>
                <a:gd name="connsiteY18" fmla="*/ 1937815 h 2952206"/>
                <a:gd name="connsiteX19" fmla="*/ 1384663 w 4598125"/>
                <a:gd name="connsiteY19" fmla="*/ 2503723 h 2952206"/>
                <a:gd name="connsiteX20" fmla="*/ 1375552 w 4598125"/>
                <a:gd name="connsiteY20" fmla="*/ 2594100 h 2952206"/>
                <a:gd name="connsiteX21" fmla="*/ 936171 w 4598125"/>
                <a:gd name="connsiteY21" fmla="*/ 2952206 h 2952206"/>
                <a:gd name="connsiteX22" fmla="*/ 448493 w 4598125"/>
                <a:gd name="connsiteY22" fmla="*/ 2952206 h 2952206"/>
                <a:gd name="connsiteX23" fmla="*/ 0 w 4598125"/>
                <a:gd name="connsiteY23" fmla="*/ 2503713 h 2952206"/>
                <a:gd name="connsiteX24" fmla="*/ 0 w 4598125"/>
                <a:gd name="connsiteY24" fmla="*/ 1484439 h 2952206"/>
                <a:gd name="connsiteX25" fmla="*/ 0 w 4598125"/>
                <a:gd name="connsiteY25" fmla="*/ 464104 h 2952206"/>
                <a:gd name="connsiteX26" fmla="*/ 0 w 4598125"/>
                <a:gd name="connsiteY26" fmla="*/ 448493 h 2952206"/>
                <a:gd name="connsiteX27" fmla="*/ 448493 w 4598125"/>
                <a:gd name="connsiteY27" fmla="*/ 0 h 295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98125" h="2952206">
                  <a:moveTo>
                    <a:pt x="448493" y="0"/>
                  </a:moveTo>
                  <a:lnTo>
                    <a:pt x="464104" y="0"/>
                  </a:lnTo>
                  <a:lnTo>
                    <a:pt x="936171" y="0"/>
                  </a:lnTo>
                  <a:lnTo>
                    <a:pt x="3661954" y="0"/>
                  </a:lnTo>
                  <a:lnTo>
                    <a:pt x="4134021" y="0"/>
                  </a:lnTo>
                  <a:lnTo>
                    <a:pt x="4149632" y="0"/>
                  </a:lnTo>
                  <a:cubicBezTo>
                    <a:pt x="4397328" y="0"/>
                    <a:pt x="4598125" y="200797"/>
                    <a:pt x="4598125" y="448493"/>
                  </a:cubicBezTo>
                  <a:lnTo>
                    <a:pt x="4598125" y="464104"/>
                  </a:lnTo>
                  <a:lnTo>
                    <a:pt x="4598125" y="1484439"/>
                  </a:lnTo>
                  <a:lnTo>
                    <a:pt x="4598125" y="2503713"/>
                  </a:lnTo>
                  <a:cubicBezTo>
                    <a:pt x="4598125" y="2751409"/>
                    <a:pt x="4397328" y="2952206"/>
                    <a:pt x="4149632" y="2952206"/>
                  </a:cubicBezTo>
                  <a:lnTo>
                    <a:pt x="3661954" y="2952206"/>
                  </a:lnTo>
                  <a:cubicBezTo>
                    <a:pt x="3414258" y="2952206"/>
                    <a:pt x="3213461" y="2751409"/>
                    <a:pt x="3213461" y="2503713"/>
                  </a:cubicBezTo>
                  <a:lnTo>
                    <a:pt x="3213461" y="1948543"/>
                  </a:lnTo>
                  <a:lnTo>
                    <a:pt x="3213460" y="1948543"/>
                  </a:lnTo>
                  <a:lnTo>
                    <a:pt x="3213460" y="1937815"/>
                  </a:lnTo>
                  <a:cubicBezTo>
                    <a:pt x="3213460" y="1610671"/>
                    <a:pt x="2948257" y="1345468"/>
                    <a:pt x="2621113" y="1345468"/>
                  </a:cubicBezTo>
                  <a:lnTo>
                    <a:pt x="1977010" y="1345468"/>
                  </a:lnTo>
                  <a:cubicBezTo>
                    <a:pt x="1649866" y="1345468"/>
                    <a:pt x="1384663" y="1610671"/>
                    <a:pt x="1384663" y="1937815"/>
                  </a:cubicBezTo>
                  <a:lnTo>
                    <a:pt x="1384663" y="2503723"/>
                  </a:lnTo>
                  <a:lnTo>
                    <a:pt x="1375552" y="2594100"/>
                  </a:lnTo>
                  <a:cubicBezTo>
                    <a:pt x="1333732" y="2798471"/>
                    <a:pt x="1152905" y="2952206"/>
                    <a:pt x="936171" y="2952206"/>
                  </a:cubicBezTo>
                  <a:lnTo>
                    <a:pt x="448493" y="2952206"/>
                  </a:lnTo>
                  <a:cubicBezTo>
                    <a:pt x="200797" y="2952206"/>
                    <a:pt x="0" y="2751409"/>
                    <a:pt x="0" y="2503713"/>
                  </a:cubicBezTo>
                  <a:lnTo>
                    <a:pt x="0" y="1484439"/>
                  </a:lnTo>
                  <a:lnTo>
                    <a:pt x="0" y="464104"/>
                  </a:lnTo>
                  <a:lnTo>
                    <a:pt x="0" y="448493"/>
                  </a:lnTo>
                  <a:cubicBezTo>
                    <a:pt x="0" y="200797"/>
                    <a:pt x="200797" y="0"/>
                    <a:pt x="448493" y="0"/>
                  </a:cubicBezTo>
                  <a:close/>
                </a:path>
              </a:pathLst>
            </a:custGeom>
            <a:solidFill>
              <a:srgbClr val="21A15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934AE9A-79B1-4E79-9BF8-73A92A1E57A1}"/>
                </a:ext>
              </a:extLst>
            </p:cNvPr>
            <p:cNvSpPr/>
            <p:nvPr/>
          </p:nvSpPr>
          <p:spPr>
            <a:xfrm>
              <a:off x="3805644" y="1060269"/>
              <a:ext cx="2229396" cy="3003174"/>
            </a:xfrm>
            <a:prstGeom prst="roundRect">
              <a:avLst/>
            </a:prstGeom>
            <a:solidFill>
              <a:srgbClr val="66EB6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68A5004-F8CD-431F-B172-3C7CBB433C90}"/>
                </a:ext>
              </a:extLst>
            </p:cNvPr>
            <p:cNvSpPr/>
            <p:nvPr/>
          </p:nvSpPr>
          <p:spPr>
            <a:xfrm>
              <a:off x="2621280" y="3101661"/>
              <a:ext cx="4598125" cy="1803443"/>
            </a:xfrm>
            <a:custGeom>
              <a:avLst/>
              <a:gdLst>
                <a:gd name="connsiteX0" fmla="*/ 0 w 4598125"/>
                <a:gd name="connsiteY0" fmla="*/ 0 h 1803443"/>
                <a:gd name="connsiteX1" fmla="*/ 4598125 w 4598125"/>
                <a:gd name="connsiteY1" fmla="*/ 0 h 1803443"/>
                <a:gd name="connsiteX2" fmla="*/ 4598125 w 4598125"/>
                <a:gd name="connsiteY2" fmla="*/ 335676 h 1803443"/>
                <a:gd name="connsiteX3" fmla="*/ 4598125 w 4598125"/>
                <a:gd name="connsiteY3" fmla="*/ 1354950 h 1803443"/>
                <a:gd name="connsiteX4" fmla="*/ 4149632 w 4598125"/>
                <a:gd name="connsiteY4" fmla="*/ 1803443 h 1803443"/>
                <a:gd name="connsiteX5" fmla="*/ 3661954 w 4598125"/>
                <a:gd name="connsiteY5" fmla="*/ 1803443 h 1803443"/>
                <a:gd name="connsiteX6" fmla="*/ 3213461 w 4598125"/>
                <a:gd name="connsiteY6" fmla="*/ 1354950 h 1803443"/>
                <a:gd name="connsiteX7" fmla="*/ 3213461 w 4598125"/>
                <a:gd name="connsiteY7" fmla="*/ 799780 h 1803443"/>
                <a:gd name="connsiteX8" fmla="*/ 3213460 w 4598125"/>
                <a:gd name="connsiteY8" fmla="*/ 799780 h 1803443"/>
                <a:gd name="connsiteX9" fmla="*/ 3213460 w 4598125"/>
                <a:gd name="connsiteY9" fmla="*/ 789052 h 1803443"/>
                <a:gd name="connsiteX10" fmla="*/ 2621113 w 4598125"/>
                <a:gd name="connsiteY10" fmla="*/ 196705 h 1803443"/>
                <a:gd name="connsiteX11" fmla="*/ 1977010 w 4598125"/>
                <a:gd name="connsiteY11" fmla="*/ 196705 h 1803443"/>
                <a:gd name="connsiteX12" fmla="*/ 1384663 w 4598125"/>
                <a:gd name="connsiteY12" fmla="*/ 789052 h 1803443"/>
                <a:gd name="connsiteX13" fmla="*/ 1384663 w 4598125"/>
                <a:gd name="connsiteY13" fmla="*/ 1354960 h 1803443"/>
                <a:gd name="connsiteX14" fmla="*/ 1375552 w 4598125"/>
                <a:gd name="connsiteY14" fmla="*/ 1445337 h 1803443"/>
                <a:gd name="connsiteX15" fmla="*/ 936171 w 4598125"/>
                <a:gd name="connsiteY15" fmla="*/ 1803443 h 1803443"/>
                <a:gd name="connsiteX16" fmla="*/ 448493 w 4598125"/>
                <a:gd name="connsiteY16" fmla="*/ 1803443 h 1803443"/>
                <a:gd name="connsiteX17" fmla="*/ 0 w 4598125"/>
                <a:gd name="connsiteY17" fmla="*/ 1354950 h 1803443"/>
                <a:gd name="connsiteX18" fmla="*/ 0 w 4598125"/>
                <a:gd name="connsiteY18" fmla="*/ 335676 h 180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98125" h="1803443">
                  <a:moveTo>
                    <a:pt x="0" y="0"/>
                  </a:moveTo>
                  <a:lnTo>
                    <a:pt x="4598125" y="0"/>
                  </a:lnTo>
                  <a:lnTo>
                    <a:pt x="4598125" y="335676"/>
                  </a:lnTo>
                  <a:lnTo>
                    <a:pt x="4598125" y="1354950"/>
                  </a:lnTo>
                  <a:cubicBezTo>
                    <a:pt x="4598125" y="1602646"/>
                    <a:pt x="4397328" y="1803443"/>
                    <a:pt x="4149632" y="1803443"/>
                  </a:cubicBezTo>
                  <a:lnTo>
                    <a:pt x="3661954" y="1803443"/>
                  </a:lnTo>
                  <a:cubicBezTo>
                    <a:pt x="3414258" y="1803443"/>
                    <a:pt x="3213461" y="1602646"/>
                    <a:pt x="3213461" y="1354950"/>
                  </a:cubicBezTo>
                  <a:lnTo>
                    <a:pt x="3213461" y="799780"/>
                  </a:lnTo>
                  <a:lnTo>
                    <a:pt x="3213460" y="799780"/>
                  </a:lnTo>
                  <a:lnTo>
                    <a:pt x="3213460" y="789052"/>
                  </a:lnTo>
                  <a:cubicBezTo>
                    <a:pt x="3213460" y="461908"/>
                    <a:pt x="2948257" y="196705"/>
                    <a:pt x="2621113" y="196705"/>
                  </a:cubicBezTo>
                  <a:lnTo>
                    <a:pt x="1977010" y="196705"/>
                  </a:lnTo>
                  <a:cubicBezTo>
                    <a:pt x="1649866" y="196705"/>
                    <a:pt x="1384663" y="461908"/>
                    <a:pt x="1384663" y="789052"/>
                  </a:cubicBezTo>
                  <a:lnTo>
                    <a:pt x="1384663" y="1354960"/>
                  </a:lnTo>
                  <a:lnTo>
                    <a:pt x="1375552" y="1445337"/>
                  </a:lnTo>
                  <a:cubicBezTo>
                    <a:pt x="1333732" y="1649708"/>
                    <a:pt x="1152905" y="1803443"/>
                    <a:pt x="936171" y="1803443"/>
                  </a:cubicBezTo>
                  <a:lnTo>
                    <a:pt x="448493" y="1803443"/>
                  </a:lnTo>
                  <a:cubicBezTo>
                    <a:pt x="200797" y="1803443"/>
                    <a:pt x="0" y="1602646"/>
                    <a:pt x="0" y="1354950"/>
                  </a:cubicBezTo>
                  <a:lnTo>
                    <a:pt x="0" y="335676"/>
                  </a:lnTo>
                  <a:close/>
                </a:path>
              </a:pathLst>
            </a:custGeom>
            <a:solidFill>
              <a:srgbClr val="096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DA9ADCC-8E32-4DFA-87AD-A599991C28F2}"/>
                </a:ext>
              </a:extLst>
            </p:cNvPr>
            <p:cNvSpPr/>
            <p:nvPr/>
          </p:nvSpPr>
          <p:spPr>
            <a:xfrm>
              <a:off x="3805644" y="3000999"/>
              <a:ext cx="2229396" cy="1062445"/>
            </a:xfrm>
            <a:custGeom>
              <a:avLst/>
              <a:gdLst>
                <a:gd name="connsiteX0" fmla="*/ 0 w 2229396"/>
                <a:gd name="connsiteY0" fmla="*/ 0 h 1062445"/>
                <a:gd name="connsiteX1" fmla="*/ 2229396 w 2229396"/>
                <a:gd name="connsiteY1" fmla="*/ 0 h 1062445"/>
                <a:gd name="connsiteX2" fmla="*/ 2229396 w 2229396"/>
                <a:gd name="connsiteY2" fmla="*/ 690872 h 1062445"/>
                <a:gd name="connsiteX3" fmla="*/ 1857823 w 2229396"/>
                <a:gd name="connsiteY3" fmla="*/ 1062445 h 1062445"/>
                <a:gd name="connsiteX4" fmla="*/ 371573 w 2229396"/>
                <a:gd name="connsiteY4" fmla="*/ 1062445 h 1062445"/>
                <a:gd name="connsiteX5" fmla="*/ 0 w 2229396"/>
                <a:gd name="connsiteY5" fmla="*/ 690872 h 106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9396" h="1062445">
                  <a:moveTo>
                    <a:pt x="0" y="0"/>
                  </a:moveTo>
                  <a:lnTo>
                    <a:pt x="2229396" y="0"/>
                  </a:lnTo>
                  <a:lnTo>
                    <a:pt x="2229396" y="690872"/>
                  </a:lnTo>
                  <a:cubicBezTo>
                    <a:pt x="2229396" y="896086"/>
                    <a:pt x="2063037" y="1062445"/>
                    <a:pt x="1857823" y="1062445"/>
                  </a:cubicBezTo>
                  <a:lnTo>
                    <a:pt x="371573" y="1062445"/>
                  </a:lnTo>
                  <a:cubicBezTo>
                    <a:pt x="166359" y="1062445"/>
                    <a:pt x="0" y="896086"/>
                    <a:pt x="0" y="690872"/>
                  </a:cubicBezTo>
                  <a:close/>
                </a:path>
              </a:pathLst>
            </a:custGeom>
            <a:solidFill>
              <a:srgbClr val="37B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33AE496-C9C3-444E-8D7F-35DD9E3E4256}"/>
                </a:ext>
              </a:extLst>
            </p:cNvPr>
            <p:cNvSpPr/>
            <p:nvPr/>
          </p:nvSpPr>
          <p:spPr>
            <a:xfrm>
              <a:off x="2621280" y="2030632"/>
              <a:ext cx="4598125" cy="1062445"/>
            </a:xfrm>
            <a:custGeom>
              <a:avLst/>
              <a:gdLst>
                <a:gd name="connsiteX0" fmla="*/ 196355 w 4598125"/>
                <a:gd name="connsiteY0" fmla="*/ 0 h 1062445"/>
                <a:gd name="connsiteX1" fmla="*/ 4401770 w 4598125"/>
                <a:gd name="connsiteY1" fmla="*/ 0 h 1062445"/>
                <a:gd name="connsiteX2" fmla="*/ 4466765 w 4598125"/>
                <a:gd name="connsiteY2" fmla="*/ 53626 h 1062445"/>
                <a:gd name="connsiteX3" fmla="*/ 4598125 w 4598125"/>
                <a:gd name="connsiteY3" fmla="*/ 370758 h 1062445"/>
                <a:gd name="connsiteX4" fmla="*/ 4598125 w 4598125"/>
                <a:gd name="connsiteY4" fmla="*/ 386369 h 1062445"/>
                <a:gd name="connsiteX5" fmla="*/ 4598125 w 4598125"/>
                <a:gd name="connsiteY5" fmla="*/ 1062445 h 1062445"/>
                <a:gd name="connsiteX6" fmla="*/ 0 w 4598125"/>
                <a:gd name="connsiteY6" fmla="*/ 1062445 h 1062445"/>
                <a:gd name="connsiteX7" fmla="*/ 0 w 4598125"/>
                <a:gd name="connsiteY7" fmla="*/ 386369 h 1062445"/>
                <a:gd name="connsiteX8" fmla="*/ 0 w 4598125"/>
                <a:gd name="connsiteY8" fmla="*/ 370758 h 1062445"/>
                <a:gd name="connsiteX9" fmla="*/ 131361 w 4598125"/>
                <a:gd name="connsiteY9" fmla="*/ 53626 h 106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98125" h="1062445">
                  <a:moveTo>
                    <a:pt x="196355" y="0"/>
                  </a:moveTo>
                  <a:lnTo>
                    <a:pt x="4401770" y="0"/>
                  </a:lnTo>
                  <a:lnTo>
                    <a:pt x="4466765" y="53626"/>
                  </a:lnTo>
                  <a:cubicBezTo>
                    <a:pt x="4547926" y="134787"/>
                    <a:pt x="4598125" y="246910"/>
                    <a:pt x="4598125" y="370758"/>
                  </a:cubicBezTo>
                  <a:lnTo>
                    <a:pt x="4598125" y="386369"/>
                  </a:lnTo>
                  <a:lnTo>
                    <a:pt x="4598125" y="1062445"/>
                  </a:lnTo>
                  <a:lnTo>
                    <a:pt x="0" y="1062445"/>
                  </a:lnTo>
                  <a:lnTo>
                    <a:pt x="0" y="386369"/>
                  </a:lnTo>
                  <a:lnTo>
                    <a:pt x="0" y="370758"/>
                  </a:lnTo>
                  <a:cubicBezTo>
                    <a:pt x="0" y="246910"/>
                    <a:pt x="50199" y="134787"/>
                    <a:pt x="131361" y="53626"/>
                  </a:cubicBezTo>
                  <a:close/>
                </a:path>
              </a:pathLst>
            </a:custGeom>
            <a:solidFill>
              <a:srgbClr val="088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121697A-4D6B-4E33-8457-1078961C8AEF}"/>
                </a:ext>
              </a:extLst>
            </p:cNvPr>
            <p:cNvSpPr/>
            <p:nvPr/>
          </p:nvSpPr>
          <p:spPr>
            <a:xfrm>
              <a:off x="3805644" y="2030633"/>
              <a:ext cx="2229396" cy="1062445"/>
            </a:xfrm>
            <a:prstGeom prst="rect">
              <a:avLst/>
            </a:prstGeom>
            <a:solidFill>
              <a:srgbClr val="4ED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45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이서현</dc:creator>
  <cp:lastModifiedBy>04seohyun@o365.ice.go.kr</cp:lastModifiedBy>
  <cp:revision>2</cp:revision>
  <dcterms:created xsi:type="dcterms:W3CDTF">2021-10-28T09:38:24Z</dcterms:created>
  <dcterms:modified xsi:type="dcterms:W3CDTF">2021-11-05T07:46:26Z</dcterms:modified>
</cp:coreProperties>
</file>