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996C5-20C5-49EA-BB70-237118CF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2E3267-F08C-47D1-933A-43758CAF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CC3DA-79E1-43A4-8D96-27A26417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81A13-254C-46C8-A653-A2A0E343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FE964-05E3-4114-B5E4-1218AB8D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8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7316E-5477-4AF6-B195-31E16C8E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BA9D5A-5AC5-465B-9C33-BF49B2680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02A0B-4911-46DB-A21B-01BD9510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FC4C7-CD76-4780-991D-9A98BA67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12361-98DB-445E-A27D-A747CA25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03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563C20-CAAC-4F3B-BE91-C0A3B0535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CCFD2A-514E-4BF2-8916-A6F495C6D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5868A-48E9-4667-B77C-DF29ED39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7F655-C5ED-4306-8177-E55D7AF1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6F5D2-82A0-41CE-8682-D2069C16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3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F0186-2C75-457A-B399-9341B8C3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C4F49-82B4-4A1D-A900-3369873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41416-0F7C-4468-A33B-50F77C30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F5ACE-75E3-47E6-8D02-4A62E77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2AC8D-534A-43A1-9DB5-DD8438AF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AF205-FE99-403C-B796-F04DA542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C45A6-A87B-4156-87D7-9713C995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8C0D0-43FD-40EA-9816-07B0B472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DD26F-A1DD-44E1-A3A8-3F3AD26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5C7AA-2F25-4BCD-A8A9-81B0872C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9D0DC-8426-4FD0-866A-83AD01B7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1B8AB-8C98-4963-BE66-640A21818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C0BC2-F47F-44E1-8C04-4D06B8CD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01CB4-41DA-43CD-8256-F7018365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C923A-7730-420F-886F-0EC709F9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52979-36DD-4A45-AEF7-17F86D3C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D003A-DB4E-4CA0-ABB5-C4559E6D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9F971-5729-4830-9B4D-2CDA70C0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25ABC-A3FE-4433-8D8F-7699EC8B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27EA0-54E4-4151-8D34-5D771EEC5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84F2C3-896A-482F-A532-239254876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EF1B3-CB09-4716-A0CC-B68DE7FA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7948E-0E08-4ECD-A129-EE3963F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55CBB4-DDA3-471F-89DB-69F6D514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9E22D-CCD7-4AA4-A741-9F638C4E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F1D90-A27C-41B0-B721-7B4F5ABE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CA1139-BC7D-4368-9573-30DA6C90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12B4B-48EE-45C4-9633-89E05ED6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4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22AFFA-C186-4F70-B035-C85E582E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F2E03-51CA-4312-8F2D-8DC20FB6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A5CEB-FE30-43DF-AC0B-87B998B8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0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01AA2-1F28-4003-B327-2A6B1E7C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E3567-BA00-4D0A-9365-486B4420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C25DF2-09E0-4D34-B0AE-1BDEF8AB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49411-8B06-40C5-91E1-E5346259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3CBFC-86A2-4E81-800B-0ABD7113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90F19-BB5B-4818-AC40-2D1AD757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B5C31-E5C2-48E6-9385-B2EB6EC7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18033-107C-441E-BB1B-396BB0C7B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C2FD5-9685-4436-95D0-1B1387E21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9510A-B296-4A68-98BC-DB262573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53542-E171-4FF5-B21E-4FBA131E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43A6E-2831-417C-8D7F-5393505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6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2FC941-A16E-4795-8900-D66D45C3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8118B-7FA1-47F1-820F-14C473EF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114B-0177-42D4-927B-97EE741B3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239-0C06-4D61-BEA9-EE18D6E8083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1365F-242C-401C-AB76-BB10C7041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A909F-C192-4926-A93C-3E529C96C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BCCCB-0873-4F4B-8C9F-71B453DE7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91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CBACE5DC-1BA8-4F17-8B01-F651A7FC2878}"/>
              </a:ext>
            </a:extLst>
          </p:cNvPr>
          <p:cNvSpPr/>
          <p:nvPr/>
        </p:nvSpPr>
        <p:spPr>
          <a:xfrm rot="5400000">
            <a:off x="4309188" y="1888645"/>
            <a:ext cx="3573624" cy="308071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YouTube Data API Overview | Google Developers">
            <a:extLst>
              <a:ext uri="{FF2B5EF4-FFF2-40B4-BE49-F238E27FC236}">
                <a16:creationId xmlns:a16="http://schemas.microsoft.com/office/drawing/2014/main" id="{F76027C2-999E-4FE0-BB91-CD74DF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52763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C91EA81-8F6D-478D-B39E-F2F7AA4C3DA2}"/>
              </a:ext>
            </a:extLst>
          </p:cNvPr>
          <p:cNvSpPr/>
          <p:nvPr/>
        </p:nvSpPr>
        <p:spPr>
          <a:xfrm>
            <a:off x="5610611" y="3771188"/>
            <a:ext cx="2025744" cy="1444624"/>
          </a:xfrm>
          <a:custGeom>
            <a:avLst/>
            <a:gdLst>
              <a:gd name="connsiteX0" fmla="*/ 0 w 2975935"/>
              <a:gd name="connsiteY0" fmla="*/ 220665 h 2066925"/>
              <a:gd name="connsiteX1" fmla="*/ 220665 w 2975935"/>
              <a:gd name="connsiteY1" fmla="*/ 0 h 2066925"/>
              <a:gd name="connsiteX2" fmla="*/ 2755270 w 2975935"/>
              <a:gd name="connsiteY2" fmla="*/ 0 h 2066925"/>
              <a:gd name="connsiteX3" fmla="*/ 2975935 w 2975935"/>
              <a:gd name="connsiteY3" fmla="*/ 220665 h 2066925"/>
              <a:gd name="connsiteX4" fmla="*/ 2975935 w 2975935"/>
              <a:gd name="connsiteY4" fmla="*/ 1846260 h 2066925"/>
              <a:gd name="connsiteX5" fmla="*/ 2755270 w 2975935"/>
              <a:gd name="connsiteY5" fmla="*/ 2066925 h 2066925"/>
              <a:gd name="connsiteX6" fmla="*/ 220665 w 2975935"/>
              <a:gd name="connsiteY6" fmla="*/ 2066925 h 2066925"/>
              <a:gd name="connsiteX7" fmla="*/ 0 w 2975935"/>
              <a:gd name="connsiteY7" fmla="*/ 1846260 h 2066925"/>
              <a:gd name="connsiteX8" fmla="*/ 0 w 2975935"/>
              <a:gd name="connsiteY8" fmla="*/ 220665 h 2066925"/>
              <a:gd name="connsiteX0" fmla="*/ 0 w 2975935"/>
              <a:gd name="connsiteY0" fmla="*/ 296864 h 2143124"/>
              <a:gd name="connsiteX1" fmla="*/ 220665 w 2975935"/>
              <a:gd name="connsiteY1" fmla="*/ 76199 h 2143124"/>
              <a:gd name="connsiteX2" fmla="*/ 1466851 w 2975935"/>
              <a:gd name="connsiteY2" fmla="*/ 0 h 2143124"/>
              <a:gd name="connsiteX3" fmla="*/ 2755270 w 2975935"/>
              <a:gd name="connsiteY3" fmla="*/ 76199 h 2143124"/>
              <a:gd name="connsiteX4" fmla="*/ 2975935 w 2975935"/>
              <a:gd name="connsiteY4" fmla="*/ 296864 h 2143124"/>
              <a:gd name="connsiteX5" fmla="*/ 2975935 w 2975935"/>
              <a:gd name="connsiteY5" fmla="*/ 1922459 h 2143124"/>
              <a:gd name="connsiteX6" fmla="*/ 2755270 w 2975935"/>
              <a:gd name="connsiteY6" fmla="*/ 2143124 h 2143124"/>
              <a:gd name="connsiteX7" fmla="*/ 220665 w 2975935"/>
              <a:gd name="connsiteY7" fmla="*/ 2143124 h 2143124"/>
              <a:gd name="connsiteX8" fmla="*/ 0 w 2975935"/>
              <a:gd name="connsiteY8" fmla="*/ 1922459 h 2143124"/>
              <a:gd name="connsiteX9" fmla="*/ 0 w 2975935"/>
              <a:gd name="connsiteY9" fmla="*/ 296864 h 2143124"/>
              <a:gd name="connsiteX0" fmla="*/ 0 w 2975935"/>
              <a:gd name="connsiteY0" fmla="*/ 296864 h 2209900"/>
              <a:gd name="connsiteX1" fmla="*/ 220665 w 2975935"/>
              <a:gd name="connsiteY1" fmla="*/ 76199 h 2209900"/>
              <a:gd name="connsiteX2" fmla="*/ 1466851 w 2975935"/>
              <a:gd name="connsiteY2" fmla="*/ 0 h 2209900"/>
              <a:gd name="connsiteX3" fmla="*/ 2755270 w 2975935"/>
              <a:gd name="connsiteY3" fmla="*/ 76199 h 2209900"/>
              <a:gd name="connsiteX4" fmla="*/ 2975935 w 2975935"/>
              <a:gd name="connsiteY4" fmla="*/ 296864 h 2209900"/>
              <a:gd name="connsiteX5" fmla="*/ 2975935 w 2975935"/>
              <a:gd name="connsiteY5" fmla="*/ 1922459 h 2209900"/>
              <a:gd name="connsiteX6" fmla="*/ 2755270 w 2975935"/>
              <a:gd name="connsiteY6" fmla="*/ 2143124 h 2209900"/>
              <a:gd name="connsiteX7" fmla="*/ 1476376 w 2975935"/>
              <a:gd name="connsiteY7" fmla="*/ 2209800 h 2209900"/>
              <a:gd name="connsiteX8" fmla="*/ 220665 w 2975935"/>
              <a:gd name="connsiteY8" fmla="*/ 2143124 h 2209900"/>
              <a:gd name="connsiteX9" fmla="*/ 0 w 2975935"/>
              <a:gd name="connsiteY9" fmla="*/ 1922459 h 2209900"/>
              <a:gd name="connsiteX10" fmla="*/ 0 w 2975935"/>
              <a:gd name="connsiteY10" fmla="*/ 296864 h 2209900"/>
              <a:gd name="connsiteX0" fmla="*/ 0 w 3057526"/>
              <a:gd name="connsiteY0" fmla="*/ 296864 h 2209900"/>
              <a:gd name="connsiteX1" fmla="*/ 220665 w 3057526"/>
              <a:gd name="connsiteY1" fmla="*/ 76199 h 2209900"/>
              <a:gd name="connsiteX2" fmla="*/ 1466851 w 3057526"/>
              <a:gd name="connsiteY2" fmla="*/ 0 h 2209900"/>
              <a:gd name="connsiteX3" fmla="*/ 2755270 w 3057526"/>
              <a:gd name="connsiteY3" fmla="*/ 76199 h 2209900"/>
              <a:gd name="connsiteX4" fmla="*/ 2975935 w 3057526"/>
              <a:gd name="connsiteY4" fmla="*/ 296864 h 2209900"/>
              <a:gd name="connsiteX5" fmla="*/ 3057526 w 3057526"/>
              <a:gd name="connsiteY5" fmla="*/ 1104900 h 2209900"/>
              <a:gd name="connsiteX6" fmla="*/ 2975935 w 3057526"/>
              <a:gd name="connsiteY6" fmla="*/ 1922459 h 2209900"/>
              <a:gd name="connsiteX7" fmla="*/ 2755270 w 3057526"/>
              <a:gd name="connsiteY7" fmla="*/ 2143124 h 2209900"/>
              <a:gd name="connsiteX8" fmla="*/ 1476376 w 3057526"/>
              <a:gd name="connsiteY8" fmla="*/ 2209800 h 2209900"/>
              <a:gd name="connsiteX9" fmla="*/ 220665 w 3057526"/>
              <a:gd name="connsiteY9" fmla="*/ 2143124 h 2209900"/>
              <a:gd name="connsiteX10" fmla="*/ 0 w 3057526"/>
              <a:gd name="connsiteY10" fmla="*/ 1922459 h 2209900"/>
              <a:gd name="connsiteX11" fmla="*/ 0 w 3057526"/>
              <a:gd name="connsiteY11" fmla="*/ 296864 h 2209900"/>
              <a:gd name="connsiteX0" fmla="*/ 66675 w 3124201"/>
              <a:gd name="connsiteY0" fmla="*/ 296864 h 2209900"/>
              <a:gd name="connsiteX1" fmla="*/ 287340 w 3124201"/>
              <a:gd name="connsiteY1" fmla="*/ 76199 h 2209900"/>
              <a:gd name="connsiteX2" fmla="*/ 1533526 w 3124201"/>
              <a:gd name="connsiteY2" fmla="*/ 0 h 2209900"/>
              <a:gd name="connsiteX3" fmla="*/ 2821945 w 3124201"/>
              <a:gd name="connsiteY3" fmla="*/ 76199 h 2209900"/>
              <a:gd name="connsiteX4" fmla="*/ 3042610 w 3124201"/>
              <a:gd name="connsiteY4" fmla="*/ 296864 h 2209900"/>
              <a:gd name="connsiteX5" fmla="*/ 3124201 w 3124201"/>
              <a:gd name="connsiteY5" fmla="*/ 1104900 h 2209900"/>
              <a:gd name="connsiteX6" fmla="*/ 3042610 w 3124201"/>
              <a:gd name="connsiteY6" fmla="*/ 1922459 h 2209900"/>
              <a:gd name="connsiteX7" fmla="*/ 2821945 w 3124201"/>
              <a:gd name="connsiteY7" fmla="*/ 2143124 h 2209900"/>
              <a:gd name="connsiteX8" fmla="*/ 1543051 w 3124201"/>
              <a:gd name="connsiteY8" fmla="*/ 2209800 h 2209900"/>
              <a:gd name="connsiteX9" fmla="*/ 287340 w 3124201"/>
              <a:gd name="connsiteY9" fmla="*/ 2143124 h 2209900"/>
              <a:gd name="connsiteX10" fmla="*/ 66675 w 3124201"/>
              <a:gd name="connsiteY10" fmla="*/ 1922459 h 2209900"/>
              <a:gd name="connsiteX11" fmla="*/ 0 w 3124201"/>
              <a:gd name="connsiteY11" fmla="*/ 1114425 h 2209900"/>
              <a:gd name="connsiteX12" fmla="*/ 66675 w 31242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098801"/>
              <a:gd name="connsiteY0" fmla="*/ 296864 h 2209900"/>
              <a:gd name="connsiteX1" fmla="*/ 287340 w 3098801"/>
              <a:gd name="connsiteY1" fmla="*/ 76199 h 2209900"/>
              <a:gd name="connsiteX2" fmla="*/ 1533526 w 3098801"/>
              <a:gd name="connsiteY2" fmla="*/ 0 h 2209900"/>
              <a:gd name="connsiteX3" fmla="*/ 2821945 w 3098801"/>
              <a:gd name="connsiteY3" fmla="*/ 76199 h 2209900"/>
              <a:gd name="connsiteX4" fmla="*/ 3042610 w 3098801"/>
              <a:gd name="connsiteY4" fmla="*/ 296864 h 2209900"/>
              <a:gd name="connsiteX5" fmla="*/ 3098801 w 3098801"/>
              <a:gd name="connsiteY5" fmla="*/ 1104900 h 2209900"/>
              <a:gd name="connsiteX6" fmla="*/ 3042610 w 3098801"/>
              <a:gd name="connsiteY6" fmla="*/ 1922459 h 2209900"/>
              <a:gd name="connsiteX7" fmla="*/ 2821945 w 3098801"/>
              <a:gd name="connsiteY7" fmla="*/ 2143124 h 2209900"/>
              <a:gd name="connsiteX8" fmla="*/ 1543051 w 3098801"/>
              <a:gd name="connsiteY8" fmla="*/ 2209800 h 2209900"/>
              <a:gd name="connsiteX9" fmla="*/ 287340 w 3098801"/>
              <a:gd name="connsiteY9" fmla="*/ 2143124 h 2209900"/>
              <a:gd name="connsiteX10" fmla="*/ 66675 w 3098801"/>
              <a:gd name="connsiteY10" fmla="*/ 1922459 h 2209900"/>
              <a:gd name="connsiteX11" fmla="*/ 0 w 3098801"/>
              <a:gd name="connsiteY11" fmla="*/ 1114425 h 2209900"/>
              <a:gd name="connsiteX12" fmla="*/ 66675 w 3098801"/>
              <a:gd name="connsiteY12" fmla="*/ 296864 h 2209900"/>
              <a:gd name="connsiteX0" fmla="*/ 66675 w 3101855"/>
              <a:gd name="connsiteY0" fmla="*/ 296864 h 2209900"/>
              <a:gd name="connsiteX1" fmla="*/ 287340 w 3101855"/>
              <a:gd name="connsiteY1" fmla="*/ 76199 h 2209900"/>
              <a:gd name="connsiteX2" fmla="*/ 1533526 w 3101855"/>
              <a:gd name="connsiteY2" fmla="*/ 0 h 2209900"/>
              <a:gd name="connsiteX3" fmla="*/ 2821945 w 3101855"/>
              <a:gd name="connsiteY3" fmla="*/ 76199 h 2209900"/>
              <a:gd name="connsiteX4" fmla="*/ 3042610 w 3101855"/>
              <a:gd name="connsiteY4" fmla="*/ 296864 h 2209900"/>
              <a:gd name="connsiteX5" fmla="*/ 3098801 w 3101855"/>
              <a:gd name="connsiteY5" fmla="*/ 1104900 h 2209900"/>
              <a:gd name="connsiteX6" fmla="*/ 3042610 w 3101855"/>
              <a:gd name="connsiteY6" fmla="*/ 1922459 h 2209900"/>
              <a:gd name="connsiteX7" fmla="*/ 2821945 w 3101855"/>
              <a:gd name="connsiteY7" fmla="*/ 2143124 h 2209900"/>
              <a:gd name="connsiteX8" fmla="*/ 1543051 w 3101855"/>
              <a:gd name="connsiteY8" fmla="*/ 2209800 h 2209900"/>
              <a:gd name="connsiteX9" fmla="*/ 287340 w 3101855"/>
              <a:gd name="connsiteY9" fmla="*/ 2143124 h 2209900"/>
              <a:gd name="connsiteX10" fmla="*/ 66675 w 3101855"/>
              <a:gd name="connsiteY10" fmla="*/ 1922459 h 2209900"/>
              <a:gd name="connsiteX11" fmla="*/ 0 w 3101855"/>
              <a:gd name="connsiteY11" fmla="*/ 1114425 h 2209900"/>
              <a:gd name="connsiteX12" fmla="*/ 66675 w 3101855"/>
              <a:gd name="connsiteY12" fmla="*/ 296864 h 2209900"/>
              <a:gd name="connsiteX0" fmla="*/ 66675 w 3098965"/>
              <a:gd name="connsiteY0" fmla="*/ 296864 h 2209900"/>
              <a:gd name="connsiteX1" fmla="*/ 287340 w 3098965"/>
              <a:gd name="connsiteY1" fmla="*/ 76199 h 2209900"/>
              <a:gd name="connsiteX2" fmla="*/ 1533526 w 3098965"/>
              <a:gd name="connsiteY2" fmla="*/ 0 h 2209900"/>
              <a:gd name="connsiteX3" fmla="*/ 2821945 w 3098965"/>
              <a:gd name="connsiteY3" fmla="*/ 76199 h 2209900"/>
              <a:gd name="connsiteX4" fmla="*/ 3042610 w 3098965"/>
              <a:gd name="connsiteY4" fmla="*/ 296864 h 2209900"/>
              <a:gd name="connsiteX5" fmla="*/ 3098801 w 3098965"/>
              <a:gd name="connsiteY5" fmla="*/ 1104900 h 2209900"/>
              <a:gd name="connsiteX6" fmla="*/ 3042610 w 3098965"/>
              <a:gd name="connsiteY6" fmla="*/ 1922459 h 2209900"/>
              <a:gd name="connsiteX7" fmla="*/ 2821945 w 3098965"/>
              <a:gd name="connsiteY7" fmla="*/ 2143124 h 2209900"/>
              <a:gd name="connsiteX8" fmla="*/ 1543051 w 3098965"/>
              <a:gd name="connsiteY8" fmla="*/ 2209800 h 2209900"/>
              <a:gd name="connsiteX9" fmla="*/ 287340 w 3098965"/>
              <a:gd name="connsiteY9" fmla="*/ 2143124 h 2209900"/>
              <a:gd name="connsiteX10" fmla="*/ 66675 w 3098965"/>
              <a:gd name="connsiteY10" fmla="*/ 1922459 h 2209900"/>
              <a:gd name="connsiteX11" fmla="*/ 0 w 3098965"/>
              <a:gd name="connsiteY11" fmla="*/ 1114425 h 2209900"/>
              <a:gd name="connsiteX12" fmla="*/ 66675 w 3098965"/>
              <a:gd name="connsiteY12" fmla="*/ 296864 h 2209900"/>
              <a:gd name="connsiteX0" fmla="*/ 66675 w 3098965"/>
              <a:gd name="connsiteY0" fmla="*/ 296864 h 2209900"/>
              <a:gd name="connsiteX1" fmla="*/ 287340 w 3098965"/>
              <a:gd name="connsiteY1" fmla="*/ 76199 h 2209900"/>
              <a:gd name="connsiteX2" fmla="*/ 1533526 w 3098965"/>
              <a:gd name="connsiteY2" fmla="*/ 0 h 2209900"/>
              <a:gd name="connsiteX3" fmla="*/ 2821945 w 3098965"/>
              <a:gd name="connsiteY3" fmla="*/ 76199 h 2209900"/>
              <a:gd name="connsiteX4" fmla="*/ 3042610 w 3098965"/>
              <a:gd name="connsiteY4" fmla="*/ 296864 h 2209900"/>
              <a:gd name="connsiteX5" fmla="*/ 3098801 w 3098965"/>
              <a:gd name="connsiteY5" fmla="*/ 1104900 h 2209900"/>
              <a:gd name="connsiteX6" fmla="*/ 3042610 w 3098965"/>
              <a:gd name="connsiteY6" fmla="*/ 1922459 h 2209900"/>
              <a:gd name="connsiteX7" fmla="*/ 2821945 w 3098965"/>
              <a:gd name="connsiteY7" fmla="*/ 2143124 h 2209900"/>
              <a:gd name="connsiteX8" fmla="*/ 1543051 w 3098965"/>
              <a:gd name="connsiteY8" fmla="*/ 2209800 h 2209900"/>
              <a:gd name="connsiteX9" fmla="*/ 287340 w 3098965"/>
              <a:gd name="connsiteY9" fmla="*/ 2143124 h 2209900"/>
              <a:gd name="connsiteX10" fmla="*/ 66675 w 3098965"/>
              <a:gd name="connsiteY10" fmla="*/ 1922459 h 2209900"/>
              <a:gd name="connsiteX11" fmla="*/ 0 w 3098965"/>
              <a:gd name="connsiteY11" fmla="*/ 1114425 h 2209900"/>
              <a:gd name="connsiteX12" fmla="*/ 66675 w 3098965"/>
              <a:gd name="connsiteY12" fmla="*/ 296864 h 2209900"/>
              <a:gd name="connsiteX0" fmla="*/ 66675 w 3098965"/>
              <a:gd name="connsiteY0" fmla="*/ 296864 h 2213265"/>
              <a:gd name="connsiteX1" fmla="*/ 287340 w 3098965"/>
              <a:gd name="connsiteY1" fmla="*/ 76199 h 2213265"/>
              <a:gd name="connsiteX2" fmla="*/ 1533526 w 3098965"/>
              <a:gd name="connsiteY2" fmla="*/ 0 h 2213265"/>
              <a:gd name="connsiteX3" fmla="*/ 2821945 w 3098965"/>
              <a:gd name="connsiteY3" fmla="*/ 76199 h 2213265"/>
              <a:gd name="connsiteX4" fmla="*/ 3042610 w 3098965"/>
              <a:gd name="connsiteY4" fmla="*/ 296864 h 2213265"/>
              <a:gd name="connsiteX5" fmla="*/ 3098801 w 3098965"/>
              <a:gd name="connsiteY5" fmla="*/ 1104900 h 2213265"/>
              <a:gd name="connsiteX6" fmla="*/ 3042610 w 3098965"/>
              <a:gd name="connsiteY6" fmla="*/ 1922459 h 2213265"/>
              <a:gd name="connsiteX7" fmla="*/ 2821945 w 3098965"/>
              <a:gd name="connsiteY7" fmla="*/ 2143124 h 2213265"/>
              <a:gd name="connsiteX8" fmla="*/ 1543051 w 3098965"/>
              <a:gd name="connsiteY8" fmla="*/ 2209800 h 2213265"/>
              <a:gd name="connsiteX9" fmla="*/ 287340 w 3098965"/>
              <a:gd name="connsiteY9" fmla="*/ 2143124 h 2213265"/>
              <a:gd name="connsiteX10" fmla="*/ 66675 w 3098965"/>
              <a:gd name="connsiteY10" fmla="*/ 1922459 h 2213265"/>
              <a:gd name="connsiteX11" fmla="*/ 0 w 3098965"/>
              <a:gd name="connsiteY11" fmla="*/ 1114425 h 2213265"/>
              <a:gd name="connsiteX12" fmla="*/ 66675 w 3098965"/>
              <a:gd name="connsiteY12" fmla="*/ 296864 h 2213265"/>
              <a:gd name="connsiteX0" fmla="*/ 66675 w 3098965"/>
              <a:gd name="connsiteY0" fmla="*/ 296864 h 2210176"/>
              <a:gd name="connsiteX1" fmla="*/ 287340 w 3098965"/>
              <a:gd name="connsiteY1" fmla="*/ 76199 h 2210176"/>
              <a:gd name="connsiteX2" fmla="*/ 1533526 w 3098965"/>
              <a:gd name="connsiteY2" fmla="*/ 0 h 2210176"/>
              <a:gd name="connsiteX3" fmla="*/ 2821945 w 3098965"/>
              <a:gd name="connsiteY3" fmla="*/ 76199 h 2210176"/>
              <a:gd name="connsiteX4" fmla="*/ 3042610 w 3098965"/>
              <a:gd name="connsiteY4" fmla="*/ 296864 h 2210176"/>
              <a:gd name="connsiteX5" fmla="*/ 3098801 w 3098965"/>
              <a:gd name="connsiteY5" fmla="*/ 1104900 h 2210176"/>
              <a:gd name="connsiteX6" fmla="*/ 3042610 w 3098965"/>
              <a:gd name="connsiteY6" fmla="*/ 1922459 h 2210176"/>
              <a:gd name="connsiteX7" fmla="*/ 2821945 w 3098965"/>
              <a:gd name="connsiteY7" fmla="*/ 2143124 h 2210176"/>
              <a:gd name="connsiteX8" fmla="*/ 1543051 w 3098965"/>
              <a:gd name="connsiteY8" fmla="*/ 2209800 h 2210176"/>
              <a:gd name="connsiteX9" fmla="*/ 287340 w 3098965"/>
              <a:gd name="connsiteY9" fmla="*/ 2143124 h 2210176"/>
              <a:gd name="connsiteX10" fmla="*/ 66675 w 3098965"/>
              <a:gd name="connsiteY10" fmla="*/ 1922459 h 2210176"/>
              <a:gd name="connsiteX11" fmla="*/ 0 w 3098965"/>
              <a:gd name="connsiteY11" fmla="*/ 1114425 h 2210176"/>
              <a:gd name="connsiteX12" fmla="*/ 66675 w 3098965"/>
              <a:gd name="connsiteY12" fmla="*/ 296864 h 2210176"/>
              <a:gd name="connsiteX0" fmla="*/ 70349 w 3102639"/>
              <a:gd name="connsiteY0" fmla="*/ 296864 h 2210176"/>
              <a:gd name="connsiteX1" fmla="*/ 291014 w 3102639"/>
              <a:gd name="connsiteY1" fmla="*/ 76199 h 2210176"/>
              <a:gd name="connsiteX2" fmla="*/ 1537200 w 3102639"/>
              <a:gd name="connsiteY2" fmla="*/ 0 h 2210176"/>
              <a:gd name="connsiteX3" fmla="*/ 2825619 w 3102639"/>
              <a:gd name="connsiteY3" fmla="*/ 76199 h 2210176"/>
              <a:gd name="connsiteX4" fmla="*/ 3046284 w 3102639"/>
              <a:gd name="connsiteY4" fmla="*/ 296864 h 2210176"/>
              <a:gd name="connsiteX5" fmla="*/ 3102475 w 3102639"/>
              <a:gd name="connsiteY5" fmla="*/ 1104900 h 2210176"/>
              <a:gd name="connsiteX6" fmla="*/ 3046284 w 3102639"/>
              <a:gd name="connsiteY6" fmla="*/ 1922459 h 2210176"/>
              <a:gd name="connsiteX7" fmla="*/ 2825619 w 3102639"/>
              <a:gd name="connsiteY7" fmla="*/ 2143124 h 2210176"/>
              <a:gd name="connsiteX8" fmla="*/ 1546725 w 3102639"/>
              <a:gd name="connsiteY8" fmla="*/ 2209800 h 2210176"/>
              <a:gd name="connsiteX9" fmla="*/ 291014 w 3102639"/>
              <a:gd name="connsiteY9" fmla="*/ 2143124 h 2210176"/>
              <a:gd name="connsiteX10" fmla="*/ 70349 w 3102639"/>
              <a:gd name="connsiteY10" fmla="*/ 1922459 h 2210176"/>
              <a:gd name="connsiteX11" fmla="*/ 3674 w 3102639"/>
              <a:gd name="connsiteY11" fmla="*/ 1114425 h 2210176"/>
              <a:gd name="connsiteX12" fmla="*/ 70349 w 3102639"/>
              <a:gd name="connsiteY12" fmla="*/ 296864 h 2210176"/>
              <a:gd name="connsiteX0" fmla="*/ 67083 w 3099373"/>
              <a:gd name="connsiteY0" fmla="*/ 296864 h 2210176"/>
              <a:gd name="connsiteX1" fmla="*/ 287748 w 3099373"/>
              <a:gd name="connsiteY1" fmla="*/ 76199 h 2210176"/>
              <a:gd name="connsiteX2" fmla="*/ 1533934 w 3099373"/>
              <a:gd name="connsiteY2" fmla="*/ 0 h 2210176"/>
              <a:gd name="connsiteX3" fmla="*/ 2822353 w 3099373"/>
              <a:gd name="connsiteY3" fmla="*/ 76199 h 2210176"/>
              <a:gd name="connsiteX4" fmla="*/ 3043018 w 3099373"/>
              <a:gd name="connsiteY4" fmla="*/ 296864 h 2210176"/>
              <a:gd name="connsiteX5" fmla="*/ 3099209 w 3099373"/>
              <a:gd name="connsiteY5" fmla="*/ 1104900 h 2210176"/>
              <a:gd name="connsiteX6" fmla="*/ 3043018 w 3099373"/>
              <a:gd name="connsiteY6" fmla="*/ 1922459 h 2210176"/>
              <a:gd name="connsiteX7" fmla="*/ 2822353 w 3099373"/>
              <a:gd name="connsiteY7" fmla="*/ 2143124 h 2210176"/>
              <a:gd name="connsiteX8" fmla="*/ 1543459 w 3099373"/>
              <a:gd name="connsiteY8" fmla="*/ 2209800 h 2210176"/>
              <a:gd name="connsiteX9" fmla="*/ 287748 w 3099373"/>
              <a:gd name="connsiteY9" fmla="*/ 2143124 h 2210176"/>
              <a:gd name="connsiteX10" fmla="*/ 67083 w 3099373"/>
              <a:gd name="connsiteY10" fmla="*/ 1922459 h 2210176"/>
              <a:gd name="connsiteX11" fmla="*/ 408 w 3099373"/>
              <a:gd name="connsiteY11" fmla="*/ 1114425 h 2210176"/>
              <a:gd name="connsiteX12" fmla="*/ 67083 w 3099373"/>
              <a:gd name="connsiteY12" fmla="*/ 296864 h 2210176"/>
              <a:gd name="connsiteX0" fmla="*/ 67486 w 3099776"/>
              <a:gd name="connsiteY0" fmla="*/ 296864 h 2210176"/>
              <a:gd name="connsiteX1" fmla="*/ 288151 w 3099776"/>
              <a:gd name="connsiteY1" fmla="*/ 76199 h 2210176"/>
              <a:gd name="connsiteX2" fmla="*/ 1534337 w 3099776"/>
              <a:gd name="connsiteY2" fmla="*/ 0 h 2210176"/>
              <a:gd name="connsiteX3" fmla="*/ 2822756 w 3099776"/>
              <a:gd name="connsiteY3" fmla="*/ 76199 h 2210176"/>
              <a:gd name="connsiteX4" fmla="*/ 3043421 w 3099776"/>
              <a:gd name="connsiteY4" fmla="*/ 296864 h 2210176"/>
              <a:gd name="connsiteX5" fmla="*/ 3099612 w 3099776"/>
              <a:gd name="connsiteY5" fmla="*/ 1104900 h 2210176"/>
              <a:gd name="connsiteX6" fmla="*/ 3043421 w 3099776"/>
              <a:gd name="connsiteY6" fmla="*/ 1922459 h 2210176"/>
              <a:gd name="connsiteX7" fmla="*/ 2822756 w 3099776"/>
              <a:gd name="connsiteY7" fmla="*/ 2143124 h 2210176"/>
              <a:gd name="connsiteX8" fmla="*/ 1543862 w 3099776"/>
              <a:gd name="connsiteY8" fmla="*/ 2209800 h 2210176"/>
              <a:gd name="connsiteX9" fmla="*/ 288151 w 3099776"/>
              <a:gd name="connsiteY9" fmla="*/ 2143124 h 2210176"/>
              <a:gd name="connsiteX10" fmla="*/ 67486 w 3099776"/>
              <a:gd name="connsiteY10" fmla="*/ 1922459 h 2210176"/>
              <a:gd name="connsiteX11" fmla="*/ 811 w 3099776"/>
              <a:gd name="connsiteY11" fmla="*/ 1114425 h 2210176"/>
              <a:gd name="connsiteX12" fmla="*/ 67486 w 3099776"/>
              <a:gd name="connsiteY12" fmla="*/ 296864 h 2210176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  <a:gd name="connsiteX0" fmla="*/ 67486 w 3099776"/>
              <a:gd name="connsiteY0" fmla="*/ 296864 h 2210551"/>
              <a:gd name="connsiteX1" fmla="*/ 288151 w 3099776"/>
              <a:gd name="connsiteY1" fmla="*/ 76199 h 2210551"/>
              <a:gd name="connsiteX2" fmla="*/ 1534337 w 3099776"/>
              <a:gd name="connsiteY2" fmla="*/ 0 h 2210551"/>
              <a:gd name="connsiteX3" fmla="*/ 2822756 w 3099776"/>
              <a:gd name="connsiteY3" fmla="*/ 76199 h 2210551"/>
              <a:gd name="connsiteX4" fmla="*/ 3043421 w 3099776"/>
              <a:gd name="connsiteY4" fmla="*/ 296864 h 2210551"/>
              <a:gd name="connsiteX5" fmla="*/ 3099612 w 3099776"/>
              <a:gd name="connsiteY5" fmla="*/ 1104900 h 2210551"/>
              <a:gd name="connsiteX6" fmla="*/ 3043421 w 3099776"/>
              <a:gd name="connsiteY6" fmla="*/ 1922459 h 2210551"/>
              <a:gd name="connsiteX7" fmla="*/ 2822756 w 3099776"/>
              <a:gd name="connsiteY7" fmla="*/ 2143124 h 2210551"/>
              <a:gd name="connsiteX8" fmla="*/ 1543862 w 3099776"/>
              <a:gd name="connsiteY8" fmla="*/ 2209800 h 2210551"/>
              <a:gd name="connsiteX9" fmla="*/ 288151 w 3099776"/>
              <a:gd name="connsiteY9" fmla="*/ 2143124 h 2210551"/>
              <a:gd name="connsiteX10" fmla="*/ 67486 w 3099776"/>
              <a:gd name="connsiteY10" fmla="*/ 1922459 h 2210551"/>
              <a:gd name="connsiteX11" fmla="*/ 811 w 3099776"/>
              <a:gd name="connsiteY11" fmla="*/ 1114425 h 2210551"/>
              <a:gd name="connsiteX12" fmla="*/ 67486 w 3099776"/>
              <a:gd name="connsiteY12" fmla="*/ 296864 h 221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99776" h="2210551">
                <a:moveTo>
                  <a:pt x="67486" y="296864"/>
                </a:moveTo>
                <a:cubicBezTo>
                  <a:pt x="117902" y="167237"/>
                  <a:pt x="166281" y="126615"/>
                  <a:pt x="288151" y="76199"/>
                </a:cubicBezTo>
                <a:cubicBezTo>
                  <a:pt x="716246" y="41274"/>
                  <a:pt x="1114389" y="0"/>
                  <a:pt x="1534337" y="0"/>
                </a:cubicBezTo>
                <a:cubicBezTo>
                  <a:pt x="1954285" y="0"/>
                  <a:pt x="2386933" y="44449"/>
                  <a:pt x="2822756" y="76199"/>
                </a:cubicBezTo>
                <a:cubicBezTo>
                  <a:pt x="2932992" y="95590"/>
                  <a:pt x="3004640" y="171115"/>
                  <a:pt x="3043421" y="296864"/>
                </a:cubicBezTo>
                <a:cubicBezTo>
                  <a:pt x="3067443" y="566209"/>
                  <a:pt x="3102467" y="829205"/>
                  <a:pt x="3099612" y="1104900"/>
                </a:cubicBezTo>
                <a:cubicBezTo>
                  <a:pt x="3096757" y="1380595"/>
                  <a:pt x="3078026" y="1649939"/>
                  <a:pt x="3043421" y="1922459"/>
                </a:cubicBezTo>
                <a:cubicBezTo>
                  <a:pt x="3008518" y="2044329"/>
                  <a:pt x="2929114" y="2100464"/>
                  <a:pt x="2822756" y="2143124"/>
                </a:cubicBezTo>
                <a:cubicBezTo>
                  <a:pt x="2415508" y="2181224"/>
                  <a:pt x="1959257" y="2216150"/>
                  <a:pt x="1543862" y="2209800"/>
                </a:cubicBezTo>
                <a:cubicBezTo>
                  <a:pt x="1128467" y="2203450"/>
                  <a:pt x="700371" y="2181224"/>
                  <a:pt x="288151" y="2143124"/>
                </a:cubicBezTo>
                <a:cubicBezTo>
                  <a:pt x="166281" y="2096586"/>
                  <a:pt x="102390" y="2036572"/>
                  <a:pt x="67486" y="1922459"/>
                </a:cubicBezTo>
                <a:cubicBezTo>
                  <a:pt x="26211" y="1653114"/>
                  <a:pt x="-5539" y="1380595"/>
                  <a:pt x="811" y="1114425"/>
                </a:cubicBezTo>
                <a:cubicBezTo>
                  <a:pt x="7161" y="848255"/>
                  <a:pt x="45261" y="569384"/>
                  <a:pt x="67486" y="29686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3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CC978BC0C8A0499D97F4F39A942919" ma:contentTypeVersion="10" ma:contentTypeDescription="새 문서를 만듭니다." ma:contentTypeScope="" ma:versionID="e3695091ecda1da5d287fdf9e28681ea">
  <xsd:schema xmlns:xsd="http://www.w3.org/2001/XMLSchema" xmlns:xs="http://www.w3.org/2001/XMLSchema" xmlns:p="http://schemas.microsoft.com/office/2006/metadata/properties" xmlns:ns3="bcd7ce7f-823f-4c46-b143-db239285dc5a" targetNamespace="http://schemas.microsoft.com/office/2006/metadata/properties" ma:root="true" ma:fieldsID="5ed082f910809e6e7cd3ff416bcff62b" ns3:_="">
    <xsd:import namespace="bcd7ce7f-823f-4c46-b143-db239285d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7ce7f-823f-4c46-b143-db239285d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78686-FF73-4C2E-8E88-1C9A76E85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7ce7f-823f-4c46-b143-db239285dc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B7E7D8-0C85-41F9-92F6-1C1368FD1F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47A882-E406-428F-9A5E-0672FBA8C32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이서현</dc:creator>
  <cp:lastModifiedBy>이서현</cp:lastModifiedBy>
  <cp:revision>1</cp:revision>
  <dcterms:created xsi:type="dcterms:W3CDTF">2020-05-05T10:06:58Z</dcterms:created>
  <dcterms:modified xsi:type="dcterms:W3CDTF">2020-05-05T14:59:37Z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0x0101008DCC978BC0C8A0499D97F4F39A942919</vt:lpwstr>
  </property>
</Properties>
</file>