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0799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A488-F9FE-4AAD-9C03-C326663A1656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0292-427A-4425-8D72-26E5E144B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36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A488-F9FE-4AAD-9C03-C326663A1656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0292-427A-4425-8D72-26E5E144B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40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A488-F9FE-4AAD-9C03-C326663A1656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0292-427A-4425-8D72-26E5E144B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39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A488-F9FE-4AAD-9C03-C326663A1656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0292-427A-4425-8D72-26E5E144B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43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A488-F9FE-4AAD-9C03-C326663A1656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0292-427A-4425-8D72-26E5E144B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28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A488-F9FE-4AAD-9C03-C326663A1656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0292-427A-4425-8D72-26E5E144B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96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A488-F9FE-4AAD-9C03-C326663A1656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0292-427A-4425-8D72-26E5E144B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89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A488-F9FE-4AAD-9C03-C326663A1656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0292-427A-4425-8D72-26E5E144B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97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A488-F9FE-4AAD-9C03-C326663A1656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0292-427A-4425-8D72-26E5E144B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69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A488-F9FE-4AAD-9C03-C326663A1656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0292-427A-4425-8D72-26E5E144B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40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A488-F9FE-4AAD-9C03-C326663A1656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0292-427A-4425-8D72-26E5E144B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92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DA488-F9FE-4AAD-9C03-C326663A1656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D0292-427A-4425-8D72-26E5E144B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5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9937" rtl="0" eaLnBrk="1" latinLnBrk="1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7AEB99-CEF0-40D8-B1CE-FBE85F8737AB}"/>
              </a:ext>
            </a:extLst>
          </p:cNvPr>
          <p:cNvSpPr/>
          <p:nvPr/>
        </p:nvSpPr>
        <p:spPr>
          <a:xfrm>
            <a:off x="671764" y="1199408"/>
            <a:ext cx="9456234" cy="24002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73315-8B05-427F-AD75-C15D26492BD4}"/>
              </a:ext>
            </a:extLst>
          </p:cNvPr>
          <p:cNvSpPr txBox="1"/>
          <p:nvPr/>
        </p:nvSpPr>
        <p:spPr>
          <a:xfrm>
            <a:off x="2591457" y="1522389"/>
            <a:ext cx="27190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IP </a:t>
            </a:r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A90AB-40BD-43FD-8EE0-EF52635F9D80}"/>
              </a:ext>
            </a:extLst>
          </p:cNvPr>
          <p:cNvSpPr txBox="1"/>
          <p:nvPr/>
        </p:nvSpPr>
        <p:spPr>
          <a:xfrm>
            <a:off x="2591457" y="2630385"/>
            <a:ext cx="3762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IP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교실로 변경합니다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40188F-1775-4B4E-849F-93A448B16374}"/>
              </a:ext>
            </a:extLst>
          </p:cNvPr>
          <p:cNvSpPr/>
          <p:nvPr/>
        </p:nvSpPr>
        <p:spPr>
          <a:xfrm>
            <a:off x="671764" y="3922637"/>
            <a:ext cx="4493567" cy="24002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F473848-05FC-4942-95EB-C1E63D29D6A0}"/>
              </a:ext>
            </a:extLst>
          </p:cNvPr>
          <p:cNvSpPr/>
          <p:nvPr/>
        </p:nvSpPr>
        <p:spPr>
          <a:xfrm>
            <a:off x="5634433" y="3922637"/>
            <a:ext cx="4493567" cy="24002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953BE4-BE56-4120-A9C3-A8ADE9372F7B}"/>
              </a:ext>
            </a:extLst>
          </p:cNvPr>
          <p:cNvSpPr txBox="1"/>
          <p:nvPr/>
        </p:nvSpPr>
        <p:spPr>
          <a:xfrm>
            <a:off x="7881216" y="4265589"/>
            <a:ext cx="17235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5CAE12-E7B5-46E3-9AD0-483B4F867593}"/>
              </a:ext>
            </a:extLst>
          </p:cNvPr>
          <p:cNvSpPr txBox="1"/>
          <p:nvPr/>
        </p:nvSpPr>
        <p:spPr>
          <a:xfrm>
            <a:off x="7976216" y="5373585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고급 설정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792237-7B98-4E04-AEBF-38A8D9339177}"/>
              </a:ext>
            </a:extLst>
          </p:cNvPr>
          <p:cNvSpPr txBox="1"/>
          <p:nvPr/>
        </p:nvSpPr>
        <p:spPr>
          <a:xfrm>
            <a:off x="2755206" y="4265589"/>
            <a:ext cx="17235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백업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66445B-76EE-47EA-A52A-A0B5786A1AFA}"/>
              </a:ext>
            </a:extLst>
          </p:cNvPr>
          <p:cNvSpPr txBox="1"/>
          <p:nvPr/>
        </p:nvSpPr>
        <p:spPr>
          <a:xfrm>
            <a:off x="2777636" y="5373585"/>
            <a:ext cx="1999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백업 및 복원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3B7EE92-FA1F-403E-AD97-7AC957927BF0}"/>
              </a:ext>
            </a:extLst>
          </p:cNvPr>
          <p:cNvGrpSpPr/>
          <p:nvPr/>
        </p:nvGrpSpPr>
        <p:grpSpPr>
          <a:xfrm>
            <a:off x="1082209" y="4394019"/>
            <a:ext cx="1330464" cy="1446441"/>
            <a:chOff x="1082209" y="4394019"/>
            <a:chExt cx="1330464" cy="1446441"/>
          </a:xfrm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469F5D25-4F92-47CE-8A67-C566C9E763A1}"/>
                </a:ext>
              </a:extLst>
            </p:cNvPr>
            <p:cNvSpPr/>
            <p:nvPr/>
          </p:nvSpPr>
          <p:spPr>
            <a:xfrm>
              <a:off x="1082209" y="5418887"/>
              <a:ext cx="1330464" cy="421573"/>
            </a:xfrm>
            <a:custGeom>
              <a:avLst/>
              <a:gdLst>
                <a:gd name="connsiteX0" fmla="*/ 1161050 w 1330464"/>
                <a:gd name="connsiteY0" fmla="*/ 127659 h 421573"/>
                <a:gd name="connsiteX1" fmla="*/ 1077923 w 1330464"/>
                <a:gd name="connsiteY1" fmla="*/ 210786 h 421573"/>
                <a:gd name="connsiteX2" fmla="*/ 1161050 w 1330464"/>
                <a:gd name="connsiteY2" fmla="*/ 293913 h 421573"/>
                <a:gd name="connsiteX3" fmla="*/ 1244177 w 1330464"/>
                <a:gd name="connsiteY3" fmla="*/ 210786 h 421573"/>
                <a:gd name="connsiteX4" fmla="*/ 1161050 w 1330464"/>
                <a:gd name="connsiteY4" fmla="*/ 127659 h 421573"/>
                <a:gd name="connsiteX5" fmla="*/ 0 w 1330464"/>
                <a:gd name="connsiteY5" fmla="*/ 0 h 421573"/>
                <a:gd name="connsiteX6" fmla="*/ 1330464 w 1330464"/>
                <a:gd name="connsiteY6" fmla="*/ 0 h 421573"/>
                <a:gd name="connsiteX7" fmla="*/ 1330464 w 1330464"/>
                <a:gd name="connsiteY7" fmla="*/ 421573 h 421573"/>
                <a:gd name="connsiteX8" fmla="*/ 0 w 1330464"/>
                <a:gd name="connsiteY8" fmla="*/ 421573 h 42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0464" h="421573">
                  <a:moveTo>
                    <a:pt x="1161050" y="127659"/>
                  </a:moveTo>
                  <a:cubicBezTo>
                    <a:pt x="1115140" y="127659"/>
                    <a:pt x="1077923" y="164876"/>
                    <a:pt x="1077923" y="210786"/>
                  </a:cubicBezTo>
                  <a:cubicBezTo>
                    <a:pt x="1077923" y="256696"/>
                    <a:pt x="1115140" y="293913"/>
                    <a:pt x="1161050" y="293913"/>
                  </a:cubicBezTo>
                  <a:cubicBezTo>
                    <a:pt x="1206960" y="293913"/>
                    <a:pt x="1244177" y="256696"/>
                    <a:pt x="1244177" y="210786"/>
                  </a:cubicBezTo>
                  <a:cubicBezTo>
                    <a:pt x="1244177" y="164876"/>
                    <a:pt x="1206960" y="127659"/>
                    <a:pt x="1161050" y="127659"/>
                  </a:cubicBezTo>
                  <a:close/>
                  <a:moveTo>
                    <a:pt x="0" y="0"/>
                  </a:moveTo>
                  <a:lnTo>
                    <a:pt x="1330464" y="0"/>
                  </a:lnTo>
                  <a:lnTo>
                    <a:pt x="1330464" y="421573"/>
                  </a:lnTo>
                  <a:lnTo>
                    <a:pt x="0" y="4215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FE05AF15-A150-4E5B-B5E4-5DADF7BF7351}"/>
                </a:ext>
              </a:extLst>
            </p:cNvPr>
            <p:cNvSpPr/>
            <p:nvPr/>
          </p:nvSpPr>
          <p:spPr>
            <a:xfrm>
              <a:off x="1082209" y="4906453"/>
              <a:ext cx="1330464" cy="421573"/>
            </a:xfrm>
            <a:custGeom>
              <a:avLst/>
              <a:gdLst>
                <a:gd name="connsiteX0" fmla="*/ 1161050 w 1330464"/>
                <a:gd name="connsiteY0" fmla="*/ 127659 h 421573"/>
                <a:gd name="connsiteX1" fmla="*/ 1077923 w 1330464"/>
                <a:gd name="connsiteY1" fmla="*/ 210786 h 421573"/>
                <a:gd name="connsiteX2" fmla="*/ 1161050 w 1330464"/>
                <a:gd name="connsiteY2" fmla="*/ 293913 h 421573"/>
                <a:gd name="connsiteX3" fmla="*/ 1244177 w 1330464"/>
                <a:gd name="connsiteY3" fmla="*/ 210786 h 421573"/>
                <a:gd name="connsiteX4" fmla="*/ 1161050 w 1330464"/>
                <a:gd name="connsiteY4" fmla="*/ 127659 h 421573"/>
                <a:gd name="connsiteX5" fmla="*/ 0 w 1330464"/>
                <a:gd name="connsiteY5" fmla="*/ 0 h 421573"/>
                <a:gd name="connsiteX6" fmla="*/ 1330464 w 1330464"/>
                <a:gd name="connsiteY6" fmla="*/ 0 h 421573"/>
                <a:gd name="connsiteX7" fmla="*/ 1330464 w 1330464"/>
                <a:gd name="connsiteY7" fmla="*/ 421573 h 421573"/>
                <a:gd name="connsiteX8" fmla="*/ 0 w 1330464"/>
                <a:gd name="connsiteY8" fmla="*/ 421573 h 42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0464" h="421573">
                  <a:moveTo>
                    <a:pt x="1161050" y="127659"/>
                  </a:moveTo>
                  <a:cubicBezTo>
                    <a:pt x="1115140" y="127659"/>
                    <a:pt x="1077923" y="164876"/>
                    <a:pt x="1077923" y="210786"/>
                  </a:cubicBezTo>
                  <a:cubicBezTo>
                    <a:pt x="1077923" y="256696"/>
                    <a:pt x="1115140" y="293913"/>
                    <a:pt x="1161050" y="293913"/>
                  </a:cubicBezTo>
                  <a:cubicBezTo>
                    <a:pt x="1206960" y="293913"/>
                    <a:pt x="1244177" y="256696"/>
                    <a:pt x="1244177" y="210786"/>
                  </a:cubicBezTo>
                  <a:cubicBezTo>
                    <a:pt x="1244177" y="164876"/>
                    <a:pt x="1206960" y="127659"/>
                    <a:pt x="1161050" y="127659"/>
                  </a:cubicBezTo>
                  <a:close/>
                  <a:moveTo>
                    <a:pt x="0" y="0"/>
                  </a:moveTo>
                  <a:lnTo>
                    <a:pt x="1330464" y="0"/>
                  </a:lnTo>
                  <a:lnTo>
                    <a:pt x="1330464" y="421573"/>
                  </a:lnTo>
                  <a:lnTo>
                    <a:pt x="0" y="4215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6CB8A2F2-BA2D-4E50-8EDB-225167B1466A}"/>
                </a:ext>
              </a:extLst>
            </p:cNvPr>
            <p:cNvSpPr/>
            <p:nvPr/>
          </p:nvSpPr>
          <p:spPr>
            <a:xfrm>
              <a:off x="1082209" y="4394019"/>
              <a:ext cx="1330464" cy="421573"/>
            </a:xfrm>
            <a:custGeom>
              <a:avLst/>
              <a:gdLst>
                <a:gd name="connsiteX0" fmla="*/ 1161050 w 1330464"/>
                <a:gd name="connsiteY0" fmla="*/ 127659 h 421573"/>
                <a:gd name="connsiteX1" fmla="*/ 1077923 w 1330464"/>
                <a:gd name="connsiteY1" fmla="*/ 210786 h 421573"/>
                <a:gd name="connsiteX2" fmla="*/ 1161050 w 1330464"/>
                <a:gd name="connsiteY2" fmla="*/ 293913 h 421573"/>
                <a:gd name="connsiteX3" fmla="*/ 1244177 w 1330464"/>
                <a:gd name="connsiteY3" fmla="*/ 210786 h 421573"/>
                <a:gd name="connsiteX4" fmla="*/ 1161050 w 1330464"/>
                <a:gd name="connsiteY4" fmla="*/ 127659 h 421573"/>
                <a:gd name="connsiteX5" fmla="*/ 0 w 1330464"/>
                <a:gd name="connsiteY5" fmla="*/ 0 h 421573"/>
                <a:gd name="connsiteX6" fmla="*/ 1330464 w 1330464"/>
                <a:gd name="connsiteY6" fmla="*/ 0 h 421573"/>
                <a:gd name="connsiteX7" fmla="*/ 1330464 w 1330464"/>
                <a:gd name="connsiteY7" fmla="*/ 421573 h 421573"/>
                <a:gd name="connsiteX8" fmla="*/ 0 w 1330464"/>
                <a:gd name="connsiteY8" fmla="*/ 421573 h 42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0464" h="421573">
                  <a:moveTo>
                    <a:pt x="1161050" y="127659"/>
                  </a:moveTo>
                  <a:cubicBezTo>
                    <a:pt x="1115140" y="127659"/>
                    <a:pt x="1077923" y="164876"/>
                    <a:pt x="1077923" y="210786"/>
                  </a:cubicBezTo>
                  <a:cubicBezTo>
                    <a:pt x="1077923" y="256696"/>
                    <a:pt x="1115140" y="293913"/>
                    <a:pt x="1161050" y="293913"/>
                  </a:cubicBezTo>
                  <a:cubicBezTo>
                    <a:pt x="1206960" y="293913"/>
                    <a:pt x="1244177" y="256696"/>
                    <a:pt x="1244177" y="210786"/>
                  </a:cubicBezTo>
                  <a:cubicBezTo>
                    <a:pt x="1244177" y="164876"/>
                    <a:pt x="1206960" y="127659"/>
                    <a:pt x="1161050" y="127659"/>
                  </a:cubicBezTo>
                  <a:close/>
                  <a:moveTo>
                    <a:pt x="0" y="0"/>
                  </a:moveTo>
                  <a:lnTo>
                    <a:pt x="1330464" y="0"/>
                  </a:lnTo>
                  <a:lnTo>
                    <a:pt x="1330464" y="421573"/>
                  </a:lnTo>
                  <a:lnTo>
                    <a:pt x="0" y="421573"/>
                  </a:lnTo>
                  <a:close/>
                </a:path>
              </a:pathLst>
            </a:custGeom>
            <a:solidFill>
              <a:srgbClr val="CCFF6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07A511B6-13BE-47D2-B5F3-438A3B343A90}"/>
              </a:ext>
            </a:extLst>
          </p:cNvPr>
          <p:cNvSpPr/>
          <p:nvPr/>
        </p:nvSpPr>
        <p:spPr>
          <a:xfrm>
            <a:off x="6005163" y="4906453"/>
            <a:ext cx="1352818" cy="421573"/>
          </a:xfrm>
          <a:prstGeom prst="roundRect">
            <a:avLst>
              <a:gd name="adj" fmla="val 50000"/>
            </a:avLst>
          </a:prstGeom>
          <a:solidFill>
            <a:srgbClr val="CC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049A9AB-C979-4716-9F1A-9A38EC3DEC21}"/>
              </a:ext>
            </a:extLst>
          </p:cNvPr>
          <p:cNvSpPr/>
          <p:nvPr/>
        </p:nvSpPr>
        <p:spPr>
          <a:xfrm>
            <a:off x="6723974" y="4690021"/>
            <a:ext cx="854436" cy="8544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81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각 삼각형 44">
            <a:extLst>
              <a:ext uri="{FF2B5EF4-FFF2-40B4-BE49-F238E27FC236}">
                <a16:creationId xmlns:a16="http://schemas.microsoft.com/office/drawing/2014/main" id="{706D35F3-FB17-4812-B4C1-DEFDAB952E55}"/>
              </a:ext>
            </a:extLst>
          </p:cNvPr>
          <p:cNvSpPr/>
          <p:nvPr/>
        </p:nvSpPr>
        <p:spPr>
          <a:xfrm flipH="1">
            <a:off x="1052445" y="1729201"/>
            <a:ext cx="1277257" cy="1277257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각 삼각형 46">
            <a:extLst>
              <a:ext uri="{FF2B5EF4-FFF2-40B4-BE49-F238E27FC236}">
                <a16:creationId xmlns:a16="http://schemas.microsoft.com/office/drawing/2014/main" id="{BE5BB0B1-1D97-4F91-90DD-A78EBBDCA470}"/>
              </a:ext>
            </a:extLst>
          </p:cNvPr>
          <p:cNvSpPr/>
          <p:nvPr/>
        </p:nvSpPr>
        <p:spPr>
          <a:xfrm flipH="1">
            <a:off x="1052444" y="2041417"/>
            <a:ext cx="965041" cy="965041"/>
          </a:xfrm>
          <a:prstGeom prst="rtTriangle">
            <a:avLst/>
          </a:prstGeom>
          <a:solidFill>
            <a:srgbClr val="CCFF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78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D28E415-43B0-4A5E-93CF-F43738414941}"/>
              </a:ext>
            </a:extLst>
          </p:cNvPr>
          <p:cNvSpPr/>
          <p:nvPr/>
        </p:nvSpPr>
        <p:spPr>
          <a:xfrm>
            <a:off x="671764" y="1199408"/>
            <a:ext cx="9456234" cy="24002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4BCC41-8874-477D-B950-FF081A0A6917}"/>
              </a:ext>
            </a:extLst>
          </p:cNvPr>
          <p:cNvSpPr txBox="1"/>
          <p:nvPr/>
        </p:nvSpPr>
        <p:spPr>
          <a:xfrm>
            <a:off x="2591457" y="1522389"/>
            <a:ext cx="32624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업데이트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E3CF27-2A98-492B-ACE5-FCCE7E022342}"/>
              </a:ext>
            </a:extLst>
          </p:cNvPr>
          <p:cNvSpPr txBox="1"/>
          <p:nvPr/>
        </p:nvSpPr>
        <p:spPr>
          <a:xfrm>
            <a:off x="2591457" y="2630385"/>
            <a:ext cx="4376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최신 업데이트를 확인합니다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4C713C-954D-47B4-83F4-B94B37D8AA2E}"/>
              </a:ext>
            </a:extLst>
          </p:cNvPr>
          <p:cNvSpPr/>
          <p:nvPr/>
        </p:nvSpPr>
        <p:spPr>
          <a:xfrm>
            <a:off x="671764" y="3922637"/>
            <a:ext cx="4493567" cy="24002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DC9490-35A5-4A0E-82B9-8B7AFA4B0558}"/>
              </a:ext>
            </a:extLst>
          </p:cNvPr>
          <p:cNvSpPr/>
          <p:nvPr/>
        </p:nvSpPr>
        <p:spPr>
          <a:xfrm>
            <a:off x="5634433" y="3922637"/>
            <a:ext cx="4493567" cy="24002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5D3295-E5B5-4976-A761-1C1E1E009D0F}"/>
              </a:ext>
            </a:extLst>
          </p:cNvPr>
          <p:cNvSpPr txBox="1"/>
          <p:nvPr/>
        </p:nvSpPr>
        <p:spPr>
          <a:xfrm>
            <a:off x="7792008" y="4265589"/>
            <a:ext cx="17235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뒤로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335FC8-9BEB-4DF3-8488-A0F7301BDF26}"/>
              </a:ext>
            </a:extLst>
          </p:cNvPr>
          <p:cNvSpPr txBox="1"/>
          <p:nvPr/>
        </p:nvSpPr>
        <p:spPr>
          <a:xfrm>
            <a:off x="7831253" y="5373585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화면으로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479DA-E90F-45B6-A53B-394826D3D54C}"/>
              </a:ext>
            </a:extLst>
          </p:cNvPr>
          <p:cNvSpPr txBox="1"/>
          <p:nvPr/>
        </p:nvSpPr>
        <p:spPr>
          <a:xfrm>
            <a:off x="2755206" y="4265589"/>
            <a:ext cx="17235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9B7351-9B25-4E63-9B74-B35EFEC3D940}"/>
              </a:ext>
            </a:extLst>
          </p:cNvPr>
          <p:cNvSpPr txBox="1"/>
          <p:nvPr/>
        </p:nvSpPr>
        <p:spPr>
          <a:xfrm>
            <a:off x="2777636" y="5373585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제거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FBC3ECF-70ED-4895-8B2A-27D851556655}"/>
              </a:ext>
            </a:extLst>
          </p:cNvPr>
          <p:cNvGrpSpPr/>
          <p:nvPr/>
        </p:nvGrpSpPr>
        <p:grpSpPr>
          <a:xfrm>
            <a:off x="5981326" y="4856156"/>
            <a:ext cx="1376655" cy="517674"/>
            <a:chOff x="5981326" y="4856156"/>
            <a:chExt cx="1376655" cy="517674"/>
          </a:xfrm>
          <a:solidFill>
            <a:schemeClr val="bg1"/>
          </a:solidFill>
          <a:effectLst>
            <a:outerShdw blurRad="2921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631B532-B037-4CE5-8A30-F1ABF690B9FE}"/>
                </a:ext>
              </a:extLst>
            </p:cNvPr>
            <p:cNvSpPr/>
            <p:nvPr/>
          </p:nvSpPr>
          <p:spPr>
            <a:xfrm>
              <a:off x="6005163" y="5004558"/>
              <a:ext cx="1352818" cy="225364"/>
            </a:xfrm>
            <a:prstGeom prst="roundRect">
              <a:avLst>
                <a:gd name="adj" fmla="val 50000"/>
              </a:avLst>
            </a:prstGeom>
            <a:solidFill>
              <a:srgbClr val="CC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9A0A5D9A-BCBE-48AA-8858-5D2F3CD42A5F}"/>
                </a:ext>
              </a:extLst>
            </p:cNvPr>
            <p:cNvSpPr/>
            <p:nvPr/>
          </p:nvSpPr>
          <p:spPr>
            <a:xfrm rot="19505412">
              <a:off x="5981326" y="4856156"/>
              <a:ext cx="698616" cy="2253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316A1746-A6B1-40C6-BB60-F2538FA16C05}"/>
                </a:ext>
              </a:extLst>
            </p:cNvPr>
            <p:cNvSpPr/>
            <p:nvPr/>
          </p:nvSpPr>
          <p:spPr>
            <a:xfrm rot="2094588" flipV="1">
              <a:off x="5981939" y="5148466"/>
              <a:ext cx="698616" cy="2253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56FB5E5-2531-4EE8-904A-8B4BC3CF0AE4}"/>
              </a:ext>
            </a:extLst>
          </p:cNvPr>
          <p:cNvGrpSpPr/>
          <p:nvPr/>
        </p:nvGrpSpPr>
        <p:grpSpPr>
          <a:xfrm>
            <a:off x="1001912" y="4440830"/>
            <a:ext cx="1352818" cy="1352818"/>
            <a:chOff x="1001912" y="4440830"/>
            <a:chExt cx="1352818" cy="1352818"/>
          </a:xfrm>
          <a:solidFill>
            <a:schemeClr val="bg1"/>
          </a:solidFill>
          <a:effectLst>
            <a:outerShdw blurRad="3302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80AF961-02C0-4592-9654-9E67835E8A9C}"/>
                </a:ext>
              </a:extLst>
            </p:cNvPr>
            <p:cNvSpPr/>
            <p:nvPr/>
          </p:nvSpPr>
          <p:spPr>
            <a:xfrm rot="2700000">
              <a:off x="1001912" y="5004557"/>
              <a:ext cx="1352818" cy="225364"/>
            </a:xfrm>
            <a:prstGeom prst="roundRect">
              <a:avLst>
                <a:gd name="adj" fmla="val 50000"/>
              </a:avLst>
            </a:prstGeom>
            <a:solidFill>
              <a:srgbClr val="CC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C67D90A-E8C6-4664-B518-EDE523D98489}"/>
                </a:ext>
              </a:extLst>
            </p:cNvPr>
            <p:cNvSpPr/>
            <p:nvPr/>
          </p:nvSpPr>
          <p:spPr>
            <a:xfrm rot="18900000" flipV="1">
              <a:off x="1001912" y="5004555"/>
              <a:ext cx="1352818" cy="2253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1401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25</Words>
  <Application>Microsoft Office PowerPoint</Application>
  <PresentationFormat>사용자 지정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나눔스퀘어</vt:lpstr>
      <vt:lpstr>나눔스퀘어 ExtraBold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장혜진</dc:creator>
  <cp:lastModifiedBy>장혜진</cp:lastModifiedBy>
  <cp:revision>3</cp:revision>
  <dcterms:created xsi:type="dcterms:W3CDTF">2018-08-20T05:13:02Z</dcterms:created>
  <dcterms:modified xsi:type="dcterms:W3CDTF">2018-08-20T06:32:03Z</dcterms:modified>
</cp:coreProperties>
</file>