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5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8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1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7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75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5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4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47BD-F629-4578-ACD6-9F36E86BB65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4869-F4D3-4C86-9E12-CF3ECB9D1F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휴대폰 상세페이지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휴대폰 비교하기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휴대폰 토론방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3523035"/>
            <a:ext cx="326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장바구니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결제하기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결제수단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결제내역</a:t>
            </a:r>
            <a:r>
              <a:rPr lang="en-US" altLang="ko-KR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 (admin)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기능 시연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sellPhone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465" y="431741"/>
            <a:ext cx="7554379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ilart - Battery draining be like by IdkAboutMyNick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06" y="894129"/>
            <a:ext cx="5445125" cy="54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00" y="1315671"/>
            <a:ext cx="3970713" cy="38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95689" cy="14408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5504873"/>
            <a:ext cx="12192000" cy="1353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35793" y="3269948"/>
            <a:ext cx="4320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SELLPHONE</a:t>
            </a:r>
            <a:endParaRPr lang="ko-KR" altLang="en-US" sz="4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04792" y="3017742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chemeClr val="bg1">
                    <a:lumMod val="85000"/>
                  </a:schemeClr>
                </a:solidFill>
              </a:rPr>
              <a:t>휴대폰 </a:t>
            </a:r>
            <a:r>
              <a:rPr lang="ko-KR" altLang="en-US" b="1" smtClean="0">
                <a:solidFill>
                  <a:schemeClr val="bg1">
                    <a:lumMod val="85000"/>
                  </a:schemeClr>
                </a:solidFill>
              </a:rPr>
              <a:t>통신사</a:t>
            </a:r>
            <a:endParaRPr lang="en-US" altLang="ko-KR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792" y="5593825"/>
            <a:ext cx="5578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/>
              <a:t>박서진  우수미  유호진  이서림  이현승  임승환  최유강</a:t>
            </a:r>
            <a:endParaRPr lang="en-US" altLang="ko-KR" sz="1200" b="1" smtClean="0"/>
          </a:p>
        </p:txBody>
      </p:sp>
      <p:sp>
        <p:nvSpPr>
          <p:cNvPr id="8" name="TextBox 7"/>
          <p:cNvSpPr txBox="1"/>
          <p:nvPr/>
        </p:nvSpPr>
        <p:spPr>
          <a:xfrm>
            <a:off x="8432489" y="5143383"/>
            <a:ext cx="367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</a:rPr>
              <a:t>아이티윌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</a:rPr>
              <a:t>차 프로젝트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</a:rPr>
              <a:t>조</a:t>
            </a:r>
            <a:endParaRPr lang="en-US" altLang="ko-KR" sz="1400" b="1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프로젝트 개요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ERD TABLE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3523035"/>
            <a:ext cx="326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메인페이지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로그인폼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회원정보 수정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260436" cy="6858000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5889" cy="988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824" y="2905780"/>
            <a:ext cx="312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Arial Black" panose="020B0A04020102020204" pitchFamily="34" charset="0"/>
              </a:rPr>
              <a:t>사이트 소개</a:t>
            </a:r>
            <a:endParaRPr lang="ko-KR" altLang="en-US" sz="28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23035"/>
            <a:ext cx="326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Arial Black" panose="020B0A04020102020204" pitchFamily="34" charset="0"/>
              </a:rPr>
              <a:t>휴대폰 리스트</a:t>
            </a:r>
            <a:endParaRPr lang="ko-KR" alt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와이드스크린</PresentationFormat>
  <Paragraphs>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이현승</dc:creator>
  <cp:lastModifiedBy>이현승</cp:lastModifiedBy>
  <cp:revision>9</cp:revision>
  <dcterms:created xsi:type="dcterms:W3CDTF">2023-08-24T13:41:39Z</dcterms:created>
  <dcterms:modified xsi:type="dcterms:W3CDTF">2023-08-24T14:27:51Z</dcterms:modified>
</cp:coreProperties>
</file>