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33C6-4E26-49C7-BA0E-4EF99AA7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07B76-5D87-44BA-ABA7-DF9F828A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F6E14-867C-44E2-B9B8-7E4D32FD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6986B-FA14-400C-87D5-3F49D38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511E-F7F6-4C1F-BD68-21E1E53D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50C73-2393-42A4-9F4A-F015BC5C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A6FBB-F213-4819-B2C2-D37CF37E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B3E17-BF52-4D03-A1D9-985687C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B5B52-0841-4B2F-986B-0B87651E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AD47-CCC1-42E5-9649-87D15D3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54300-A9E5-4683-AF6B-2E98EA50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0FD90-5913-4FC1-866D-ECA57CD7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CCC1D-7C0A-489B-BC22-883E645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78E71-CCEE-4506-9092-A6EDD648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F7DBA-8BF4-41B8-BD27-502C4C67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9E370-6F8E-4E85-B878-1D09AA3C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5FD54-0119-434E-A25F-BB38D446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9D53-E89B-4E04-BB51-102B2625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05D6-ACED-4383-B224-ADB909E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98F29-15BA-404F-B845-54E9563B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F6512-4B3E-49F3-9E5F-F201C62E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D6FCF-9C40-4845-AFA5-6DE7FCB9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81A0B-AAB5-4A73-BCD7-BBB55DFD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024E0-543E-4FC4-9594-8BD404C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08270-15E9-4C8B-8DF8-E70AA6B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8256F-7E80-4FE5-83C8-AA34AF3B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B5359-8FAD-447B-BFBA-7FD66448C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B5F77-C870-4EE0-B287-046AD003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45DE8-6441-40A6-84C1-8D023B3C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429AF-044B-4668-A48F-2BC21813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328D9-0501-4C93-84AF-F4DE2A4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CC884-1AA4-4496-B8F5-DA6ED33A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655AF-0FD7-40C1-9F26-3C6620E8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5E750-B92A-4E39-8444-86A2DCC6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E485A9-3CB2-4244-A4BE-132692E5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294F2-ED43-4E47-AD76-4BAFD9110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F61B30-A0DF-4198-8DB8-085425CA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CA5976-B88F-4EDB-93B0-E8D8AB9D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44E5B-3D2B-42F3-B502-56F29474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053E-CCF6-4F05-A05E-37C539D6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DBCB7-799F-47F3-BF2B-B785A567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3538B3-531E-4008-86ED-C005B4CF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45710-E008-4746-A0D4-7A99F03B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79A1B0-7D72-4ABF-B232-81F3E912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9A672-19F8-4D53-80FC-287AE76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88583-ED25-4FEA-9583-8156964A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717A-5457-41BB-AFA5-069CCE89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0D1C-C43D-405A-8BCA-BF6A91B4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91B04-CA22-4083-A5A1-71CA211A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C9763-E4CA-4A88-A689-28158A01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269C9-B0C2-473B-80C4-CE8C7BD6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FC058-B5B5-4222-8772-C390D4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69EFD-F660-4FB4-A041-0CFD44C9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7E53D9-7207-4950-9867-34C4DDAE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00E31-A5B4-4D3D-932A-E9CCAE56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3A58-B074-448C-AD6F-21E1E369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AADB2-645C-4D05-948A-3D846C43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055AB-B756-4168-9D35-8AA0CBC6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3847D2-2502-4369-AEBF-79B230D9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5F113-2291-48A8-BAB1-56FA8ADA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6AF2F-E10B-4A19-817D-BA038FE51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EC80-06A2-4388-A145-42F1FFD5F9A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74006-42EE-49CB-BA95-81E3470D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2D566-6EBE-428A-8193-14962FF8C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B706-EABE-45AD-904B-1801948A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730E8F-4AEA-4B69-81EB-C436DDE2C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63559"/>
            <a:ext cx="5181600" cy="427547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0DD38DB-527E-4487-ABF4-81821B9E0F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2026"/>
            <a:ext cx="5181600" cy="4178536"/>
          </a:xfrm>
        </p:spPr>
      </p:pic>
    </p:spTree>
    <p:extLst>
      <p:ext uri="{BB962C8B-B14F-4D97-AF65-F5344CB8AC3E}">
        <p14:creationId xmlns:p14="http://schemas.microsoft.com/office/powerpoint/2010/main" val="10117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F2E9DB-0A9A-47A1-9AF0-85A90CA9F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3744"/>
            <a:ext cx="5181600" cy="433510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8FB51F8-A52E-4C59-8AB9-7936973B7A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3939" y="1825625"/>
            <a:ext cx="5038121" cy="4351338"/>
          </a:xfrm>
        </p:spPr>
      </p:pic>
    </p:spTree>
    <p:extLst>
      <p:ext uri="{BB962C8B-B14F-4D97-AF65-F5344CB8AC3E}">
        <p14:creationId xmlns:p14="http://schemas.microsoft.com/office/powerpoint/2010/main" val="350249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1002E8-CBAA-4C0A-AA46-10ADAD7AC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2171" y="1825625"/>
            <a:ext cx="5133658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809F4-F3E4-459A-B225-3DF2DC19D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963284-5EF1-4873-B7A2-B701A8C3F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3090" y="1825625"/>
            <a:ext cx="5151820" cy="435133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93CB606-6D3B-495D-B579-8C00AC951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0787" y="1825625"/>
            <a:ext cx="5044425" cy="4351338"/>
          </a:xfrm>
        </p:spPr>
      </p:pic>
    </p:spTree>
    <p:extLst>
      <p:ext uri="{BB962C8B-B14F-4D97-AF65-F5344CB8AC3E}">
        <p14:creationId xmlns:p14="http://schemas.microsoft.com/office/powerpoint/2010/main" val="9023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52FAB6-72D5-4682-9A4E-18A5ACFE1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755" y="1825625"/>
            <a:ext cx="5142490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1F3ECC-2F73-430F-881A-A2F0914EC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3030" y="1825625"/>
            <a:ext cx="5059939" cy="4351338"/>
          </a:xfrm>
        </p:spPr>
      </p:pic>
    </p:spTree>
    <p:extLst>
      <p:ext uri="{BB962C8B-B14F-4D97-AF65-F5344CB8AC3E}">
        <p14:creationId xmlns:p14="http://schemas.microsoft.com/office/powerpoint/2010/main" val="47392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50CC94-0FB6-4A82-9CE5-E397C6CCF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7426" y="1825625"/>
            <a:ext cx="4983148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22A4F05-B1C0-46DF-9850-75149F8D9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1612" y="1825625"/>
            <a:ext cx="5022776" cy="4351338"/>
          </a:xfrm>
        </p:spPr>
      </p:pic>
    </p:spTree>
    <p:extLst>
      <p:ext uri="{BB962C8B-B14F-4D97-AF65-F5344CB8AC3E}">
        <p14:creationId xmlns:p14="http://schemas.microsoft.com/office/powerpoint/2010/main" val="17282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4E14-1A58-473E-B1EB-D1EFBA9F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54D4B1A-4D0E-4244-80F1-744352E37C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88" y="1825625"/>
            <a:ext cx="5093223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A862CD5-E71A-46F4-9145-2BFF1DBE1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14687"/>
            <a:ext cx="5181600" cy="2373213"/>
          </a:xfrm>
        </p:spPr>
      </p:pic>
    </p:spTree>
    <p:extLst>
      <p:ext uri="{BB962C8B-B14F-4D97-AF65-F5344CB8AC3E}">
        <p14:creationId xmlns:p14="http://schemas.microsoft.com/office/powerpoint/2010/main" val="33186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김윤호</dc:creator>
  <cp:lastModifiedBy>김윤호</cp:lastModifiedBy>
  <cp:revision>3</cp:revision>
  <dcterms:created xsi:type="dcterms:W3CDTF">2021-03-19T13:29:48Z</dcterms:created>
  <dcterms:modified xsi:type="dcterms:W3CDTF">2021-03-19T13:54:25Z</dcterms:modified>
</cp:coreProperties>
</file>