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CEF83-BE3C-4062-9EEA-5013DE00A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CD885E-A514-40A0-8D44-829730F38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C8A16-37FA-4C11-A725-C8D13BB0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39E2-29A9-4A3B-BFB4-8F841BAE5D9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6C9219-DFA1-44D9-8600-76ABE95C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2B9054-05DA-4C05-955B-DE04E3CA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11E8-95DE-4FB2-9649-B85FFAE7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8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5E1CF-6BA1-464A-B065-71BD731D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CAC875-196C-41DA-88E3-52F2E6BE5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F6275-287F-4658-BF68-B9ACDCD9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39E2-29A9-4A3B-BFB4-8F841BAE5D9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D3E26-3A5E-438D-80B1-D24D9B86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3F2BF-E554-4FD2-80E0-16AAD482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11E8-95DE-4FB2-9649-B85FFAE7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5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3AA5FF-B480-4CFF-A5AE-090E9AE9C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B48A2C-3FBF-4EB4-9D60-BEFFF4892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35EF4-0378-492A-8D45-6319E657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39E2-29A9-4A3B-BFB4-8F841BAE5D9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76D16-7D9A-4B7D-8B99-210102EF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112B6-E083-489E-8339-EFE25ADC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11E8-95DE-4FB2-9649-B85FFAE7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6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1D48B-06D3-4853-8546-C0480577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44328-FB98-4382-B56F-C33665BEA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B458B-5399-4564-91A6-552F3241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39E2-29A9-4A3B-BFB4-8F841BAE5D9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73F80-A973-45BB-A505-BBB90F51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85952-6DD3-42B9-AA3D-DDE738B3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11E8-95DE-4FB2-9649-B85FFAE7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8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DC274-C041-47CB-A87C-F0FD1DC97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ED71A4-5979-4362-B8A3-45A4D2824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BD91E-325A-4200-967B-49C14FD0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39E2-29A9-4A3B-BFB4-8F841BAE5D9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19ADE4-A002-4CA7-9F83-D83DC239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99B329-B661-47F2-90FE-B9FE127B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11E8-95DE-4FB2-9649-B85FFAE7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3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1CB19-F7F8-41B7-BE01-F061988C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B00A8-D91F-42D3-8F43-2C9CB9498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F76C09-03A7-499B-A15A-37E0CD57A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83F4A-5C34-4B38-B8FC-8F809CD9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39E2-29A9-4A3B-BFB4-8F841BAE5D9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1E82B8-73DA-4825-85A0-06376B58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EEB9E2-B8AE-48CE-9C5F-418549AB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11E8-95DE-4FB2-9649-B85FFAE7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3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7827E-6DB9-4310-8889-2B21499A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1C78BB-C42F-4582-B9EC-1D4C103A3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6B5331-BBC8-4DD5-8994-F6E4FF925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1E7FAA-C638-41B5-9467-1434EA7FC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AA6547-C75F-4B73-B367-15305F13B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054E15-AE48-416B-BB3B-BBC3C8FD0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39E2-29A9-4A3B-BFB4-8F841BAE5D9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0C6F74-FBC1-4B3E-9629-532705E1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FB169D-71EB-4C03-9379-2CEEE89D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11E8-95DE-4FB2-9649-B85FFAE7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2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775F8-482C-4589-A43B-2F9E1DCA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1345E2-38D6-4231-81F6-C92254B8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39E2-29A9-4A3B-BFB4-8F841BAE5D9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EB43CE-4D74-4891-B6D1-12AB8E80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6D5F15-66C3-4D2A-9D26-0434DED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11E8-95DE-4FB2-9649-B85FFAE7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2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2FB569-CD72-45DF-90AF-E971889D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39E2-29A9-4A3B-BFB4-8F841BAE5D9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BE8756-466A-452F-BB6D-F7DC4FC4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AE5692-9376-4A89-A5DB-4051B51B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11E8-95DE-4FB2-9649-B85FFAE7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7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752F0-A3EC-43AA-8A86-FADB59B4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924D4-1EA7-4566-A95D-0BD78D83A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2559E8-98A1-4666-9AA5-6668D4EB7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5B3744-F811-4C71-9DA1-27F48BF4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39E2-29A9-4A3B-BFB4-8F841BAE5D9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B6DB88-809E-421D-847C-8220E428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38132C-091A-4732-9D41-629C9920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11E8-95DE-4FB2-9649-B85FFAE7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0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6402-DEA5-4FDA-966A-A214D746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F2502A-BC92-4702-8D9C-6A301B9C8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BFD4F8-A715-4841-930B-90E05F421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4529D7-D574-46CE-BA7E-A01E7057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39E2-29A9-4A3B-BFB4-8F841BAE5D9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EB50CA-7694-40F9-8EF2-0AFC6181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BE62B7-59C6-42DD-95FD-1D036312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11E8-95DE-4FB2-9649-B85FFAE7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7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A110B9-8337-48F9-B7AC-5B02F008F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F20A2D-405E-4344-B7D1-A44567DE2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C4D34-2BE5-4048-8986-DAFE1288D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D39E2-29A9-4A3B-BFB4-8F841BAE5D9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96527-0347-4F12-835A-335E52FC5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433D44-A026-4498-9A56-216021162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211E8-95DE-4FB2-9649-B85FFAE7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5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3B17D-DF4F-4E68-8CAA-EA168D2A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>
            <a:normAutofit/>
          </a:bodyPr>
          <a:lstStyle/>
          <a:p>
            <a:r>
              <a:rPr lang="en-US" sz="3600"/>
              <a:t>2.</a:t>
            </a:r>
            <a:r>
              <a:rPr lang="ko-KR" altLang="en-US" sz="3600" dirty="0"/>
              <a:t>삼성주가분석</a:t>
            </a:r>
            <a:endParaRPr lang="en-US" sz="36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7D4F504-66FB-43AA-8E9E-6DDDACDBF5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2622472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196CA06-9981-41D3-9780-C6E9A5D9BD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23420"/>
            <a:ext cx="5181600" cy="4155748"/>
          </a:xfrm>
        </p:spPr>
      </p:pic>
    </p:spTree>
    <p:extLst>
      <p:ext uri="{BB962C8B-B14F-4D97-AF65-F5344CB8AC3E}">
        <p14:creationId xmlns:p14="http://schemas.microsoft.com/office/powerpoint/2010/main" val="23261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3B17D-DF4F-4E68-8CAA-EA168D2A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>
            <a:normAutofit/>
          </a:bodyPr>
          <a:lstStyle/>
          <a:p>
            <a:r>
              <a:rPr lang="en-US" sz="3600" dirty="0"/>
              <a:t>2.</a:t>
            </a:r>
            <a:r>
              <a:rPr lang="ko-KR" altLang="en-US" sz="3600" dirty="0"/>
              <a:t>삼성주가분석</a:t>
            </a:r>
            <a:r>
              <a:rPr lang="en-US" altLang="ko-KR" sz="3600" dirty="0"/>
              <a:t>(</a:t>
            </a:r>
            <a:r>
              <a:rPr lang="ko-KR" altLang="en-US" sz="3600" dirty="0"/>
              <a:t>모델</a:t>
            </a:r>
            <a:r>
              <a:rPr lang="en-US" altLang="ko-KR" sz="3600" dirty="0"/>
              <a:t>1)</a:t>
            </a:r>
            <a:endParaRPr lang="en-US" sz="36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CE74F8E-45FE-45FF-A9C8-223CCA636D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706198"/>
            <a:ext cx="4486901" cy="1028844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3D7D102-A891-47F8-A606-10AC1BD6D9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94007"/>
            <a:ext cx="5181600" cy="4214574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2B3B7A-9398-4A61-8CE3-BCCDDE3D3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96" y="3048000"/>
            <a:ext cx="5313105" cy="344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3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3B17D-DF4F-4E68-8CAA-EA168D2A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>
            <a:normAutofit/>
          </a:bodyPr>
          <a:lstStyle/>
          <a:p>
            <a:r>
              <a:rPr lang="en-US" sz="3600" dirty="0"/>
              <a:t>2.</a:t>
            </a:r>
            <a:r>
              <a:rPr lang="ko-KR" altLang="en-US" sz="3600" dirty="0"/>
              <a:t>삼성주가분석</a:t>
            </a:r>
            <a:r>
              <a:rPr lang="en-US" altLang="ko-KR" sz="3600" dirty="0"/>
              <a:t>(</a:t>
            </a:r>
            <a:r>
              <a:rPr lang="ko-KR" altLang="en-US" sz="3600" dirty="0"/>
              <a:t>모델</a:t>
            </a:r>
            <a:r>
              <a:rPr lang="en-US" altLang="ko-KR" sz="3600" dirty="0"/>
              <a:t>2)</a:t>
            </a:r>
            <a:endParaRPr lang="en-US" sz="36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7A2C621-6EBA-492C-98FD-F08F202A2E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11674"/>
            <a:ext cx="5181600" cy="3979239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F2605AE-FB5A-43F5-A9F7-330AC717CE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4976120"/>
            <a:ext cx="5181600" cy="1014793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C6DEC2-18D5-46D7-87E9-54FDE2132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2" y="749899"/>
            <a:ext cx="4917829" cy="386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76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45A54EF-6658-4ACC-A980-33A708D898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13460"/>
            <a:ext cx="5181600" cy="4175667"/>
          </a:xfr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F6FEA8B-0D43-4AAE-859F-FD65BAE568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9523" y="2548529"/>
            <a:ext cx="4686954" cy="2905530"/>
          </a:xfr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B692540E-38AF-418E-B04B-43B734E9989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7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2.</a:t>
            </a:r>
            <a:r>
              <a:rPr lang="ko-KR" altLang="en-US" sz="3600" dirty="0"/>
              <a:t>삼성주가분석</a:t>
            </a:r>
            <a:r>
              <a:rPr lang="en-US" altLang="ko-KR" sz="3600" dirty="0"/>
              <a:t>(</a:t>
            </a:r>
            <a:r>
              <a:rPr lang="ko-KR" altLang="en-US" sz="3600" dirty="0"/>
              <a:t>모델</a:t>
            </a:r>
            <a:r>
              <a:rPr lang="en-US" altLang="ko-KR" sz="3600" dirty="0"/>
              <a:t>2)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7740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3B17D-DF4F-4E68-8CAA-EA168D2A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>
            <a:normAutofit/>
          </a:bodyPr>
          <a:lstStyle/>
          <a:p>
            <a:r>
              <a:rPr lang="en-US" sz="3600" dirty="0"/>
              <a:t>2.</a:t>
            </a:r>
            <a:r>
              <a:rPr lang="ko-KR" altLang="en-US" sz="3600" dirty="0"/>
              <a:t>삼성주가분석</a:t>
            </a:r>
            <a:r>
              <a:rPr lang="en-US" altLang="ko-KR" sz="3600" dirty="0"/>
              <a:t>(</a:t>
            </a:r>
            <a:r>
              <a:rPr lang="ko-KR" altLang="en-US" sz="3600" dirty="0"/>
              <a:t>모델</a:t>
            </a:r>
            <a:r>
              <a:rPr lang="en-US" altLang="ko-KR" sz="3600" dirty="0"/>
              <a:t>3, </a:t>
            </a:r>
            <a:r>
              <a:rPr lang="ko-KR" altLang="en-US" sz="3600" dirty="0"/>
              <a:t>모델</a:t>
            </a:r>
            <a:r>
              <a:rPr lang="en-US" altLang="ko-KR" sz="3600" dirty="0"/>
              <a:t>4)</a:t>
            </a:r>
            <a:endParaRPr lang="en-US" sz="36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2C79455-713C-4A98-B14E-F7FC756790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530309"/>
            <a:ext cx="3162741" cy="590632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E16325-47F8-44EB-A1A0-CBFD97A75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4023393"/>
            <a:ext cx="5181600" cy="2469481"/>
          </a:xfrm>
        </p:spPr>
        <p:txBody>
          <a:bodyPr/>
          <a:lstStyle/>
          <a:p>
            <a:r>
              <a:rPr lang="ko-KR" altLang="en-US" dirty="0"/>
              <a:t>결론</a:t>
            </a:r>
            <a:endParaRPr lang="en-US" altLang="ko-KR" dirty="0"/>
          </a:p>
          <a:p>
            <a:pPr lvl="1"/>
            <a:r>
              <a:rPr lang="en-US" altLang="ko-KR" dirty="0" err="1"/>
              <a:t>knn</a:t>
            </a:r>
            <a:r>
              <a:rPr lang="ko-KR" altLang="en-US" dirty="0"/>
              <a:t>예측이 가장 높은 정확도</a:t>
            </a:r>
            <a:endParaRPr lang="en-US" altLang="ko-KR" dirty="0"/>
          </a:p>
          <a:p>
            <a:pPr lvl="1"/>
            <a:r>
              <a:rPr lang="ko-KR" altLang="en-US" dirty="0" err="1"/>
              <a:t>그마저도</a:t>
            </a:r>
            <a:r>
              <a:rPr lang="ko-KR" altLang="en-US" dirty="0"/>
              <a:t> 상승</a:t>
            </a:r>
            <a:r>
              <a:rPr lang="en-US" altLang="ko-KR" dirty="0"/>
              <a:t>,</a:t>
            </a:r>
            <a:r>
              <a:rPr lang="ko-KR" altLang="en-US" dirty="0"/>
              <a:t>하락 절반 조금 넘는 수준</a:t>
            </a:r>
            <a:endParaRPr lang="en-US" altLang="ko-KR" dirty="0"/>
          </a:p>
          <a:p>
            <a:pPr lvl="1"/>
            <a:r>
              <a:rPr lang="ko-KR" altLang="en-US" dirty="0"/>
              <a:t>주가 예측은 너무 어렵다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5EC887-9998-49AD-9F5A-44628292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90683"/>
            <a:ext cx="7198895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4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3B17D-DF4F-4E68-8CAA-EA168D2A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7421"/>
            <a:ext cx="10515600" cy="75782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2.</a:t>
            </a:r>
            <a:r>
              <a:rPr lang="ko-KR" altLang="en-US" sz="3600" dirty="0"/>
              <a:t>삼성주가분석</a:t>
            </a:r>
            <a:br>
              <a:rPr lang="en-US" altLang="ko-KR" sz="3600" dirty="0"/>
            </a:br>
            <a:r>
              <a:rPr lang="en-US" altLang="ko-KR" sz="3600" dirty="0"/>
              <a:t>#1.</a:t>
            </a:r>
            <a:r>
              <a:rPr lang="ko-KR" altLang="en-US" sz="3600" dirty="0"/>
              <a:t>데이터 요약</a:t>
            </a:r>
            <a:br>
              <a:rPr lang="ko-KR" altLang="en-US" sz="3600" dirty="0"/>
            </a:br>
            <a:endParaRPr lang="en-US" sz="36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BEFE4EA-DEB3-4186-8583-3A4155021E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9803"/>
            <a:ext cx="2976849" cy="2856814"/>
          </a:xfr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DBF8E58-49C1-4E17-B0FF-4BA25E1975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14274" y="1561518"/>
            <a:ext cx="7439526" cy="313338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7F9808-5CAA-45E7-BE61-BCCD236B3C8B}"/>
              </a:ext>
            </a:extLst>
          </p:cNvPr>
          <p:cNvSpPr txBox="1"/>
          <p:nvPr/>
        </p:nvSpPr>
        <p:spPr>
          <a:xfrm>
            <a:off x="1095464" y="5021179"/>
            <a:ext cx="31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월별 평균 종가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1851F-64A6-403F-A559-13D65B623C8E}"/>
              </a:ext>
            </a:extLst>
          </p:cNvPr>
          <p:cNvSpPr txBox="1"/>
          <p:nvPr/>
        </p:nvSpPr>
        <p:spPr>
          <a:xfrm>
            <a:off x="3673643" y="5021178"/>
            <a:ext cx="851835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최고 종가</a:t>
            </a:r>
            <a:r>
              <a:rPr lang="en-US" altLang="ko-KR" sz="1600" dirty="0"/>
              <a:t>, </a:t>
            </a:r>
            <a:r>
              <a:rPr lang="ko-KR" altLang="en-US" sz="1600" dirty="0"/>
              <a:t>최소 종가</a:t>
            </a:r>
            <a:r>
              <a:rPr lang="en-US" altLang="ko-KR" sz="1600" dirty="0"/>
              <a:t> </a:t>
            </a:r>
            <a:r>
              <a:rPr lang="ko-KR" altLang="en-US" sz="1600" dirty="0"/>
              <a:t>최고 시초 종가상승률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 </a:t>
            </a:r>
            <a:r>
              <a:rPr lang="ko-KR" altLang="en-US" sz="1600" dirty="0"/>
              <a:t>최고 시초 종가 </a:t>
            </a:r>
            <a:r>
              <a:rPr lang="ko-KR" altLang="en-US" sz="1600" dirty="0" err="1"/>
              <a:t>하락률</a:t>
            </a:r>
            <a:r>
              <a:rPr lang="en-US" altLang="ko-KR" sz="1600" dirty="0"/>
              <a:t>~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일일 변동률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 </a:t>
            </a:r>
            <a:r>
              <a:rPr lang="ko-KR" altLang="en-US" sz="1600" dirty="0"/>
              <a:t>최고거래량</a:t>
            </a:r>
            <a:r>
              <a:rPr lang="en-US" altLang="ko-KR" sz="1600" dirty="0"/>
              <a:t>, </a:t>
            </a:r>
            <a:r>
              <a:rPr lang="ko-KR" altLang="en-US" dirty="0"/>
              <a:t>최고 거래량 대비 변동률</a:t>
            </a:r>
            <a:r>
              <a:rPr lang="en-US" altLang="ko-KR" sz="1600" dirty="0"/>
              <a:t>~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613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3B17D-DF4F-4E68-8CAA-EA168D2A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>
            <a:normAutofit/>
          </a:bodyPr>
          <a:lstStyle/>
          <a:p>
            <a:r>
              <a:rPr lang="en-US" sz="3600" dirty="0"/>
              <a:t>2.</a:t>
            </a:r>
            <a:r>
              <a:rPr lang="ko-KR" altLang="en-US" sz="3600" dirty="0"/>
              <a:t>삼성주가분석</a:t>
            </a:r>
            <a:r>
              <a:rPr lang="en-US" altLang="ko-KR" sz="3600" dirty="0"/>
              <a:t>(</a:t>
            </a:r>
            <a:r>
              <a:rPr lang="ko-KR" altLang="en-US" sz="3600" dirty="0"/>
              <a:t>시각화</a:t>
            </a:r>
            <a:r>
              <a:rPr lang="en-US" altLang="ko-KR" sz="3600" dirty="0"/>
              <a:t>)</a:t>
            </a:r>
            <a:endParaRPr lang="en-US" sz="36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451B3E7-C4C4-4E6C-A8B1-51102D1958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18598"/>
            <a:ext cx="5181600" cy="4165392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E3066D0-DCAB-46E1-A6F2-F12ABA6726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2410" y="1825625"/>
            <a:ext cx="5021180" cy="4351338"/>
          </a:xfrm>
        </p:spPr>
      </p:pic>
    </p:spTree>
    <p:extLst>
      <p:ext uri="{BB962C8B-B14F-4D97-AF65-F5344CB8AC3E}">
        <p14:creationId xmlns:p14="http://schemas.microsoft.com/office/powerpoint/2010/main" val="122669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3B17D-DF4F-4E68-8CAA-EA168D2A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>
            <a:normAutofit/>
          </a:bodyPr>
          <a:lstStyle/>
          <a:p>
            <a:r>
              <a:rPr lang="en-US" sz="3600" dirty="0"/>
              <a:t>2.</a:t>
            </a:r>
            <a:r>
              <a:rPr lang="ko-KR" altLang="en-US" sz="3600" dirty="0"/>
              <a:t>삼성주가분석</a:t>
            </a:r>
            <a:r>
              <a:rPr lang="en-US" altLang="ko-KR" sz="3600" dirty="0"/>
              <a:t>(</a:t>
            </a:r>
            <a:r>
              <a:rPr lang="ko-KR" altLang="en-US" sz="3600" dirty="0"/>
              <a:t>시각화</a:t>
            </a:r>
            <a:r>
              <a:rPr lang="en-US" altLang="ko-KR" sz="3600" dirty="0"/>
              <a:t>)</a:t>
            </a:r>
            <a:endParaRPr lang="en-US" sz="36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28500F7-6910-417C-9624-175DDF4015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70963"/>
            <a:ext cx="5181600" cy="4260661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CD98B02-0A14-48A7-A261-C664A3D1FA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53868"/>
            <a:ext cx="5181600" cy="4294851"/>
          </a:xfrm>
        </p:spPr>
      </p:pic>
    </p:spTree>
    <p:extLst>
      <p:ext uri="{BB962C8B-B14F-4D97-AF65-F5344CB8AC3E}">
        <p14:creationId xmlns:p14="http://schemas.microsoft.com/office/powerpoint/2010/main" val="383244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3B17D-DF4F-4E68-8CAA-EA168D2A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>
            <a:normAutofit/>
          </a:bodyPr>
          <a:lstStyle/>
          <a:p>
            <a:r>
              <a:rPr lang="en-US" sz="3600" dirty="0"/>
              <a:t>2.</a:t>
            </a:r>
            <a:r>
              <a:rPr lang="ko-KR" altLang="en-US" sz="3600" dirty="0"/>
              <a:t>삼성주가분석</a:t>
            </a:r>
            <a:r>
              <a:rPr lang="en-US" altLang="ko-KR" sz="3600" dirty="0"/>
              <a:t>(</a:t>
            </a:r>
            <a:r>
              <a:rPr lang="ko-KR" altLang="en-US" sz="3600" dirty="0"/>
              <a:t>시각화</a:t>
            </a:r>
            <a:r>
              <a:rPr lang="en-US" altLang="ko-KR" sz="3600" dirty="0"/>
              <a:t>)</a:t>
            </a:r>
            <a:endParaRPr lang="en-US" sz="36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7274BA8-4C7B-42CA-8CD2-9952A6EDEA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91595" y="1825625"/>
            <a:ext cx="3474809" cy="4351338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95B22C1-30DF-4169-A398-B89741C0F9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77160" y="1825625"/>
            <a:ext cx="3571679" cy="4351338"/>
          </a:xfrm>
        </p:spPr>
      </p:pic>
    </p:spTree>
    <p:extLst>
      <p:ext uri="{BB962C8B-B14F-4D97-AF65-F5344CB8AC3E}">
        <p14:creationId xmlns:p14="http://schemas.microsoft.com/office/powerpoint/2010/main" val="168000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3B17D-DF4F-4E68-8CAA-EA168D2A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>
            <a:normAutofit/>
          </a:bodyPr>
          <a:lstStyle/>
          <a:p>
            <a:r>
              <a:rPr lang="en-US" sz="3600" dirty="0"/>
              <a:t>2.</a:t>
            </a:r>
            <a:r>
              <a:rPr lang="ko-KR" altLang="en-US" sz="3600" dirty="0"/>
              <a:t>삼성주가분석</a:t>
            </a:r>
            <a:r>
              <a:rPr lang="en-US" altLang="ko-KR" sz="3600" dirty="0"/>
              <a:t>(</a:t>
            </a:r>
            <a:r>
              <a:rPr lang="ko-KR" altLang="en-US" sz="3600" dirty="0"/>
              <a:t>시각화</a:t>
            </a:r>
            <a:r>
              <a:rPr lang="en-US" altLang="ko-KR" sz="3600" dirty="0"/>
              <a:t>)</a:t>
            </a:r>
            <a:endParaRPr lang="en-US" sz="36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F0F82AC-114E-4719-BCFE-7BF1BC4AA9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0779" y="1825625"/>
            <a:ext cx="3536441" cy="4351338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4430C12-0DC8-4486-8772-BC3807F9CE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70248" y="1825625"/>
            <a:ext cx="3385503" cy="4351338"/>
          </a:xfrm>
        </p:spPr>
      </p:pic>
    </p:spTree>
    <p:extLst>
      <p:ext uri="{BB962C8B-B14F-4D97-AF65-F5344CB8AC3E}">
        <p14:creationId xmlns:p14="http://schemas.microsoft.com/office/powerpoint/2010/main" val="203547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3B17D-DF4F-4E68-8CAA-EA168D2A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>
            <a:normAutofit/>
          </a:bodyPr>
          <a:lstStyle/>
          <a:p>
            <a:r>
              <a:rPr lang="en-US" sz="3600" dirty="0"/>
              <a:t>2.</a:t>
            </a:r>
            <a:r>
              <a:rPr lang="ko-KR" altLang="en-US" sz="3600" dirty="0"/>
              <a:t>삼성주가분석</a:t>
            </a:r>
            <a:r>
              <a:rPr lang="en-US" altLang="ko-KR" sz="3600" dirty="0"/>
              <a:t>(</a:t>
            </a:r>
            <a:r>
              <a:rPr lang="ko-KR" altLang="en-US" sz="3600" dirty="0"/>
              <a:t>시각화</a:t>
            </a:r>
            <a:r>
              <a:rPr lang="en-US" altLang="ko-KR" sz="3600" dirty="0"/>
              <a:t>)</a:t>
            </a:r>
            <a:endParaRPr lang="en-US" sz="36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578F0F2-495D-4AD9-857D-45CC9F96FB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9510" y="1825625"/>
            <a:ext cx="4958980" cy="4351338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C6C2EA7-B3C0-411B-ABCA-DA3293EF19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5"/>
            <a:ext cx="5181600" cy="2025586"/>
          </a:xfrm>
        </p:spPr>
      </p:pic>
    </p:spTree>
    <p:extLst>
      <p:ext uri="{BB962C8B-B14F-4D97-AF65-F5344CB8AC3E}">
        <p14:creationId xmlns:p14="http://schemas.microsoft.com/office/powerpoint/2010/main" val="135627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3B17D-DF4F-4E68-8CAA-EA168D2A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>
            <a:normAutofit/>
          </a:bodyPr>
          <a:lstStyle/>
          <a:p>
            <a:r>
              <a:rPr lang="en-US" sz="3600" dirty="0"/>
              <a:t>2.</a:t>
            </a:r>
            <a:r>
              <a:rPr lang="ko-KR" altLang="en-US" sz="3600" dirty="0"/>
              <a:t>삼성주가분석</a:t>
            </a:r>
            <a:r>
              <a:rPr lang="en-US" altLang="ko-KR" sz="3600" dirty="0"/>
              <a:t>(</a:t>
            </a:r>
            <a:r>
              <a:rPr lang="ko-KR" altLang="en-US" sz="3600" dirty="0"/>
              <a:t>시각화</a:t>
            </a:r>
            <a:r>
              <a:rPr lang="en-US" altLang="ko-KR" sz="3600" dirty="0"/>
              <a:t>)</a:t>
            </a:r>
            <a:endParaRPr lang="en-US" sz="36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55D112E-9492-45FB-867F-E4C44978F1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29181"/>
            <a:ext cx="5181600" cy="4144226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0EF6C3D-915C-4E49-910E-5BDD41DFF8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85085"/>
            <a:ext cx="5181600" cy="4232418"/>
          </a:xfrm>
        </p:spPr>
      </p:pic>
    </p:spTree>
    <p:extLst>
      <p:ext uri="{BB962C8B-B14F-4D97-AF65-F5344CB8AC3E}">
        <p14:creationId xmlns:p14="http://schemas.microsoft.com/office/powerpoint/2010/main" val="126657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3B17D-DF4F-4E68-8CAA-EA168D2A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>
            <a:normAutofit/>
          </a:bodyPr>
          <a:lstStyle/>
          <a:p>
            <a:r>
              <a:rPr lang="en-US" sz="3600" dirty="0"/>
              <a:t>2.</a:t>
            </a:r>
            <a:r>
              <a:rPr lang="ko-KR" altLang="en-US" sz="3600" dirty="0"/>
              <a:t>삼성주가분석</a:t>
            </a:r>
            <a:r>
              <a:rPr lang="en-US" altLang="ko-KR" sz="2800" dirty="0"/>
              <a:t>(</a:t>
            </a:r>
            <a:r>
              <a:rPr lang="ko-KR" altLang="en-US" sz="2800" dirty="0"/>
              <a:t>종가예측</a:t>
            </a:r>
            <a:r>
              <a:rPr lang="en-US" altLang="ko-KR" sz="2800" dirty="0"/>
              <a:t>, </a:t>
            </a:r>
            <a:r>
              <a:rPr lang="ko-KR" altLang="en-US" sz="2800" dirty="0"/>
              <a:t>상승하락 예측</a:t>
            </a:r>
            <a:r>
              <a:rPr lang="en-US" altLang="ko-KR" sz="2800" dirty="0"/>
              <a:t>)</a:t>
            </a:r>
            <a:endParaRPr 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ED6EDE-36CC-4F03-9438-F1BDAF587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411" y="1825625"/>
            <a:ext cx="5951621" cy="2618038"/>
          </a:xfrm>
          <a:prstGeom prst="rect">
            <a:avLst/>
          </a:prstGeom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26882B9C-530A-4564-BF88-52066E908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7358" y="1838492"/>
            <a:ext cx="5181600" cy="2605171"/>
          </a:xfrm>
        </p:spPr>
        <p:txBody>
          <a:bodyPr/>
          <a:lstStyle/>
          <a:p>
            <a:r>
              <a:rPr lang="ko-KR" altLang="en-US" dirty="0"/>
              <a:t>종가예측</a:t>
            </a:r>
            <a:r>
              <a:rPr lang="en-US" altLang="ko-KR" dirty="0"/>
              <a:t>, </a:t>
            </a:r>
            <a:r>
              <a:rPr lang="ko-KR" altLang="en-US" dirty="0"/>
              <a:t>상승하락 예측</a:t>
            </a:r>
            <a:endParaRPr lang="en-US" altLang="ko-KR" dirty="0"/>
          </a:p>
          <a:p>
            <a:endParaRPr lang="ko-KR" altLang="en-US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다중선형회귀</a:t>
            </a:r>
            <a:r>
              <a:rPr lang="en-US" altLang="ko-KR" dirty="0"/>
              <a:t>, </a:t>
            </a:r>
            <a:r>
              <a:rPr lang="ko-KR" altLang="en-US" dirty="0" err="1"/>
              <a:t>로지스틱회귀</a:t>
            </a:r>
            <a:endParaRPr lang="ko-KR" altLang="en-US" dirty="0"/>
          </a:p>
          <a:p>
            <a:pPr lvl="1"/>
            <a:r>
              <a:rPr lang="en-US" altLang="ko-KR" dirty="0"/>
              <a:t>2. </a:t>
            </a:r>
            <a:r>
              <a:rPr lang="en-US" altLang="ko-KR" dirty="0" err="1"/>
              <a:t>knn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en-US" altLang="ko-KR" dirty="0" err="1"/>
              <a:t>kmeans</a:t>
            </a:r>
            <a:r>
              <a:rPr lang="en-US" altLang="ko-KR" dirty="0"/>
              <a:t> 2</a:t>
            </a:r>
            <a:r>
              <a:rPr lang="ko-KR" altLang="en-US" dirty="0"/>
              <a:t>그룹 나누기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9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153</Words>
  <Application>Microsoft Office PowerPoint</Application>
  <PresentationFormat>와이드스크린</PresentationFormat>
  <Paragraphs>25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테마</vt:lpstr>
      <vt:lpstr>2.삼성주가분석</vt:lpstr>
      <vt:lpstr>2.삼성주가분석 #1.데이터 요약 </vt:lpstr>
      <vt:lpstr>2.삼성주가분석(시각화)</vt:lpstr>
      <vt:lpstr>2.삼성주가분석(시각화)</vt:lpstr>
      <vt:lpstr>2.삼성주가분석(시각화)</vt:lpstr>
      <vt:lpstr>2.삼성주가분석(시각화)</vt:lpstr>
      <vt:lpstr>2.삼성주가분석(시각화)</vt:lpstr>
      <vt:lpstr>2.삼성주가분석(시각화)</vt:lpstr>
      <vt:lpstr>2.삼성주가분석(종가예측, 상승하락 예측)</vt:lpstr>
      <vt:lpstr>2.삼성주가분석(모델1)</vt:lpstr>
      <vt:lpstr>2.삼성주가분석(모델2)</vt:lpstr>
      <vt:lpstr>PowerPoint 프레젠테이션</vt:lpstr>
      <vt:lpstr>2.삼성주가분석(모델3, 모델4)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2.삼성주가분석</dc:title>
  <dc:creator>김윤호</dc:creator>
  <cp:lastModifiedBy>김윤호</cp:lastModifiedBy>
  <cp:revision>3</cp:revision>
  <dcterms:created xsi:type="dcterms:W3CDTF">2021-03-19T13:01:18Z</dcterms:created>
  <dcterms:modified xsi:type="dcterms:W3CDTF">2021-03-19T13:26:38Z</dcterms:modified>
</cp:coreProperties>
</file>