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2" r:id="rId4"/>
    <p:sldId id="265" r:id="rId5"/>
    <p:sldId id="273" r:id="rId6"/>
    <p:sldId id="266" r:id="rId7"/>
    <p:sldId id="275" r:id="rId8"/>
    <p:sldId id="267" r:id="rId9"/>
    <p:sldId id="276" r:id="rId10"/>
    <p:sldId id="268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2023-9B00-4155-8FB3-279BB9333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72F1C-111B-4D41-857E-2B7F0433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5D333-9EC4-4C4C-BCE0-896207A5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8FA0-3449-469D-88AE-DD29693C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7C170-12A1-41E9-B1E5-DB307057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9FB1-3068-497B-99EA-6BAD60C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E0DEE-DCD6-4363-BD47-0CA0C4CF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C72AF-72F6-4373-80ED-6599CDA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18DF7-4240-46FA-B66C-6B4F2D27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5CD9A-A271-4F77-B71E-E46867F9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E28536-0A50-488C-BE9D-881A1034C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E117F-FC1B-4AA5-B32E-EE0993FD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4F644-650A-4C93-BF13-8D5F7356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63266-046E-4A24-B9C8-45AAA081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EED9-CE6D-4ED9-9224-49D09A5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315F-7348-4813-A087-919DACDA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3F74-4EBA-4704-A69E-C2BD726D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5695-B61A-4C67-B65F-4C717439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ED28-BF1F-4F76-B339-126691F1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BBE36-8E0B-4E6F-B04F-A161160E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FF17-9D20-4B31-B514-FAC7A582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7A9F-8167-4BC4-AC28-5E655BEC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6B5BE-7CA2-4403-8623-FF32B3D7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64CFD-2DDA-4333-BAB0-49407B0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DB951-A143-471A-AE42-1FDCDD40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DF2E7-A0B5-45BC-8D67-C2BF0641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7FB25-2FC7-4862-A585-16C8A375D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63335-EE85-4A82-98D2-B6731755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06DE6-32F9-4E61-B6F7-BAC084D2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2FBB3-B95E-4408-9803-442427B1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192B6-1554-4BB1-A4BD-DD7337F5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EF8B5-7D26-4883-B2CC-EB97DA37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D3009-4273-4478-BE31-339FD8A1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9DE74-EA38-460F-8FE4-FD1CAA87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4B8C9-AA8A-4E39-A582-4B67EE796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88AB8-BCCA-4486-97C2-AF9F61010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9FEAB-D706-4944-B2A3-598BF784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099030-24F2-4691-9C7B-D1204859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DB89B-520B-4D8C-A047-3B4EBB4F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9DC12-B798-46AA-914E-814F073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020A52-7ED7-4D1F-A259-D7AE3E2C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47C3D-457E-412E-8C21-F0A18B2A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F1529-A324-4B9F-B0DD-E94041B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CC8E2A-39A4-4883-AFF4-691B7E13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05400-C483-4D26-AED2-5ABA3584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89FD9-CE43-4CFB-94AD-37FCC20E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9EB5D-ABEB-466E-87AA-0754F4E1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01126-8F91-40E6-840F-A2A10113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7F07D-2E40-4053-9ADA-AF9C9FF5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A62E6-97FA-4755-8790-A477094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8353B-E00E-40EE-9916-4A33B0DD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DB1BB-A122-4414-92DE-AD6783D9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4C988-E32A-4BB5-93E1-2C4679F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9004C-D46D-45EF-B2BD-DDB0FD34D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BD6A4-C345-4835-A3C6-60EC1F73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ED3E2-A7CE-47C0-902A-C0302D03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82A9-3E38-430A-996C-7FA91399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16E72-167F-446A-A18F-642B85A0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391-BE28-4B73-B681-50E7D5DC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209-D251-4150-B4F8-3A54B869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1CE28-141D-4D9F-92EB-D4EFCEED2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735B-5509-4AAA-9F5B-865E7309C95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64230-A25F-42B5-91E0-1EC2FE583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51230-3990-46BA-9C1C-84CFB221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CA42-6A27-4AA9-9390-07CA9BCB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endParaRPr lang="en-US" sz="40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3FF9BF-A1EB-4744-809D-AB434727E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4920917" cy="415285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705D6-6DB6-40C7-B04A-BF06EBA2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3" y="1188247"/>
            <a:ext cx="4363453" cy="42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1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: </a:t>
            </a:r>
            <a:r>
              <a:rPr lang="ko-KR" altLang="en-US" sz="2700" b="1" dirty="0" err="1"/>
              <a:t>아웃라이어</a:t>
            </a:r>
            <a:r>
              <a:rPr lang="ko-KR" altLang="en-US" sz="2700" b="1" dirty="0"/>
              <a:t> </a:t>
            </a:r>
            <a:r>
              <a:rPr lang="ko-KR" altLang="en-US" sz="2700" b="1" dirty="0" err="1"/>
              <a:t>전처리</a:t>
            </a:r>
            <a:br>
              <a:rPr lang="en-US" sz="4000" b="1" dirty="0"/>
            </a:br>
            <a:r>
              <a:rPr lang="en-US" sz="3600" b="1" dirty="0"/>
              <a:t>model3&lt;-</a:t>
            </a:r>
            <a:r>
              <a:rPr lang="en-US" sz="3600" b="1" dirty="0" err="1"/>
              <a:t>lm</a:t>
            </a:r>
            <a:r>
              <a:rPr lang="en-US" sz="3600" b="1" dirty="0"/>
              <a:t>(1/(mpg+1)~</a:t>
            </a:r>
            <a:r>
              <a:rPr lang="en-US" sz="3600" b="1" dirty="0" err="1"/>
              <a:t>cyl+wt+hp+cyl</a:t>
            </a:r>
            <a:r>
              <a:rPr lang="en-US" sz="3600" b="1" dirty="0"/>
              <a:t>*</a:t>
            </a:r>
            <a:r>
              <a:rPr lang="en-US" sz="3600" b="1" dirty="0" err="1"/>
              <a:t>wt+cyl</a:t>
            </a:r>
            <a:r>
              <a:rPr lang="en-US" sz="3600" b="1" dirty="0"/>
              <a:t>*</a:t>
            </a:r>
            <a:r>
              <a:rPr lang="en-US" sz="3600" b="1" dirty="0" err="1"/>
              <a:t>hp,mydata</a:t>
            </a:r>
            <a:r>
              <a:rPr lang="en-US" sz="3600" b="1" dirty="0"/>
              <a:t>)</a:t>
            </a:r>
            <a:br>
              <a:rPr lang="en-US" sz="3600" b="1" dirty="0"/>
            </a:br>
            <a:r>
              <a:rPr lang="en-US" sz="3600" b="1" dirty="0"/>
              <a:t>#AIC:-244</a:t>
            </a:r>
            <a:endParaRPr lang="en-US" sz="4000" b="1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97693CA-80D1-491B-8E95-F2B8595CA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180" y="2491371"/>
            <a:ext cx="5115639" cy="3019846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8D8C024-8DD5-4624-AB91-7BEA4A0756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5772"/>
            <a:ext cx="5181600" cy="4211044"/>
          </a:xfrm>
        </p:spPr>
      </p:pic>
    </p:spTree>
    <p:extLst>
      <p:ext uri="{BB962C8B-B14F-4D97-AF65-F5344CB8AC3E}">
        <p14:creationId xmlns:p14="http://schemas.microsoft.com/office/powerpoint/2010/main" val="18576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</a:t>
            </a:r>
            <a:r>
              <a:rPr lang="en-US" sz="4000" b="1" dirty="0" err="1"/>
              <a:t>cyl~gear+carb</a:t>
            </a:r>
            <a:r>
              <a:rPr lang="en-US" sz="4000" b="1" dirty="0"/>
              <a:t>=&gt; </a:t>
            </a:r>
            <a:r>
              <a:rPr lang="en-US" sz="4000" b="1" dirty="0" err="1"/>
              <a:t>cyl</a:t>
            </a:r>
            <a:r>
              <a:rPr lang="ko-KR" altLang="en-US" sz="2700" b="1" dirty="0"/>
              <a:t>대신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gear, carb </a:t>
            </a:r>
            <a:r>
              <a:rPr lang="en-US" sz="4000" b="1" dirty="0"/>
              <a:t>)</a:t>
            </a:r>
            <a:br>
              <a:rPr lang="en-US" sz="4000" b="1" dirty="0"/>
            </a:br>
            <a:r>
              <a:rPr lang="en-US" sz="3600" b="1" dirty="0"/>
              <a:t>model4&lt;-</a:t>
            </a:r>
            <a:r>
              <a:rPr lang="en-US" sz="3600" b="1" dirty="0" err="1"/>
              <a:t>lm</a:t>
            </a:r>
            <a:r>
              <a:rPr lang="en-US" sz="3600" b="1" dirty="0"/>
              <a:t>(1/(mpg+1)~</a:t>
            </a:r>
            <a:r>
              <a:rPr lang="en-US" sz="3600" b="1" dirty="0" err="1"/>
              <a:t>gear+wt+hp+carb,mydata</a:t>
            </a:r>
            <a:r>
              <a:rPr lang="en-US" sz="3600" b="1" dirty="0"/>
              <a:t>)</a:t>
            </a:r>
            <a:br>
              <a:rPr lang="en-US" sz="3600" b="1" dirty="0"/>
            </a:br>
            <a:r>
              <a:rPr lang="en-US" sz="3600" b="1" dirty="0"/>
              <a:t>#AIC:-246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4A6254-2F66-4281-8F22-9DED18CF91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2229" y="1825625"/>
            <a:ext cx="51335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1C6F08-3FBB-4FBD-958D-7AD40533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07" y="1825625"/>
            <a:ext cx="549669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4546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br>
              <a:rPr lang="en-US" sz="4000" b="1" dirty="0"/>
            </a:br>
            <a:r>
              <a:rPr lang="en-US" sz="3100" b="1" dirty="0"/>
              <a:t># best model: 1/(mpg+1)~</a:t>
            </a:r>
            <a:r>
              <a:rPr lang="en-US" sz="3100" b="1" dirty="0" err="1"/>
              <a:t>cyl+wt+hp</a:t>
            </a:r>
            <a:br>
              <a:rPr lang="en-US" sz="3100" b="1" dirty="0"/>
            </a:br>
            <a:r>
              <a:rPr lang="en-US" sz="3100" b="1" dirty="0"/>
              <a:t>#AIC:-246 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8B5DD3-D884-4D4B-B3BF-75915E8070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118" y="1825625"/>
            <a:ext cx="5147764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AE16C8-6447-431C-B087-ABE851B9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03" y="1838817"/>
            <a:ext cx="3334215" cy="2162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A3D01-45F5-42A1-A6D4-28F559F5F469}"/>
              </a:ext>
            </a:extLst>
          </p:cNvPr>
          <p:cNvSpPr txBox="1"/>
          <p:nvPr/>
        </p:nvSpPr>
        <p:spPr>
          <a:xfrm>
            <a:off x="6642703" y="4315326"/>
            <a:ext cx="3752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1/(mpg+1)~</a:t>
            </a:r>
            <a:r>
              <a:rPr lang="en-US" b="1" dirty="0" err="1"/>
              <a:t>cyl+wt+hp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rss</a:t>
            </a:r>
            <a:r>
              <a:rPr lang="en-US" altLang="ko-KR" b="1" dirty="0"/>
              <a:t> =&gt;0.3593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</a:t>
            </a:r>
            <a:r>
              <a:rPr lang="en-US" altLang="ko-KR" b="1" dirty="0"/>
              <a:t>4</a:t>
            </a:r>
            <a:r>
              <a:rPr lang="en-US" sz="1800" b="1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1/(mpg+1)~</a:t>
            </a:r>
            <a:r>
              <a:rPr lang="en-US" b="1" dirty="0" err="1"/>
              <a:t>gear+carb+wt+hp</a:t>
            </a:r>
            <a:r>
              <a:rPr lang="en-US" b="1" dirty="0"/>
              <a:t> 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rss</a:t>
            </a:r>
            <a:r>
              <a:rPr lang="en-US" altLang="ko-KR" b="1" dirty="0"/>
              <a:t>=&gt;0.5056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</a:t>
            </a:r>
            <a:r>
              <a:rPr lang="en-US" altLang="ko-KR" b="1" dirty="0"/>
              <a:t>1</a:t>
            </a:r>
            <a:r>
              <a:rPr lang="ko-KR" altLang="en-US" b="1" dirty="0"/>
              <a:t>이 </a:t>
            </a:r>
            <a:r>
              <a:rPr lang="en-US" altLang="ko-KR" b="1" dirty="0"/>
              <a:t>best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34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</a:t>
            </a:r>
            <a:r>
              <a:rPr lang="en-US" sz="4000" b="1" dirty="0" err="1"/>
              <a:t>mpg~cyl</a:t>
            </a:r>
            <a:r>
              <a:rPr lang="en-US" sz="4000" b="1" dirty="0"/>
              <a:t>, log(mpg+1)~</a:t>
            </a:r>
            <a:r>
              <a:rPr lang="en-US" sz="4000" b="1" dirty="0" err="1"/>
              <a:t>cyl</a:t>
            </a:r>
            <a:r>
              <a:rPr lang="en-US" sz="4000" b="1" dirty="0"/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215BB3-6850-43CC-A16B-3567FF05CF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9672"/>
            <a:ext cx="5181600" cy="414324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50299C6-64FE-420C-9A5E-EAFA2CFA3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/>
      </p:pic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8660B08A-B217-4E0C-8147-74207C09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82072"/>
            <a:ext cx="5181600" cy="41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</a:t>
            </a:r>
            <a:r>
              <a:rPr lang="en-US" sz="4000" b="1" dirty="0" err="1"/>
              <a:t>mpg~cyl</a:t>
            </a:r>
            <a:r>
              <a:rPr lang="en-US" sz="4000" b="1" dirty="0"/>
              <a:t>, log(mpg+1)~</a:t>
            </a:r>
            <a:r>
              <a:rPr lang="en-US" sz="4000" b="1" dirty="0" err="1"/>
              <a:t>cyl</a:t>
            </a:r>
            <a:r>
              <a:rPr lang="en-US" sz="4000" b="1" dirty="0"/>
              <a:t>)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C816FD5-08D0-4765-ACAF-AF72F29C7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1154" y="1825625"/>
            <a:ext cx="5075692" cy="435133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6B6745-AAE7-4507-972C-F8768E610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</a:t>
            </a:r>
            <a:r>
              <a:rPr lang="en-US" sz="4000" b="1" dirty="0" err="1"/>
              <a:t>mpg~wt</a:t>
            </a:r>
            <a:r>
              <a:rPr lang="en-US" sz="4000" b="1" dirty="0"/>
              <a:t>, 1/(mpg+1)~</a:t>
            </a:r>
            <a:r>
              <a:rPr lang="en-US" sz="4000" b="1" dirty="0" err="1"/>
              <a:t>wt</a:t>
            </a:r>
            <a:r>
              <a:rPr lang="en-US" sz="4000" b="1" dirty="0"/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A58DB1-37DA-4435-AE16-3F3921EEC6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570" y="1825625"/>
            <a:ext cx="5146859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DC388B5-F4B6-4CE7-B8A4-D6F1A4AED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44911"/>
            <a:ext cx="5181600" cy="4312765"/>
          </a:xfrm>
        </p:spPr>
      </p:pic>
    </p:spTree>
    <p:extLst>
      <p:ext uri="{BB962C8B-B14F-4D97-AF65-F5344CB8AC3E}">
        <p14:creationId xmlns:p14="http://schemas.microsoft.com/office/powerpoint/2010/main" val="208385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</a:t>
            </a:r>
            <a:r>
              <a:rPr lang="en-US" sz="4000" b="1" dirty="0" err="1"/>
              <a:t>mpg~wt</a:t>
            </a:r>
            <a:r>
              <a:rPr lang="en-US" sz="4000" b="1" dirty="0"/>
              <a:t>, 1/(mpg+1)~</a:t>
            </a:r>
            <a:r>
              <a:rPr lang="en-US" sz="4000" b="1" dirty="0" err="1"/>
              <a:t>wt</a:t>
            </a:r>
            <a:r>
              <a:rPr lang="en-US" sz="4000" b="1" dirty="0"/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45A86-173E-4295-8CBF-CC936CCF2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4BBFC8-EFE6-483E-8F20-4E092DAE04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375" y="1825625"/>
            <a:ext cx="5147250" cy="4351338"/>
          </a:xfrm>
        </p:spPr>
      </p:pic>
    </p:spTree>
    <p:extLst>
      <p:ext uri="{BB962C8B-B14F-4D97-AF65-F5344CB8AC3E}">
        <p14:creationId xmlns:p14="http://schemas.microsoft.com/office/powerpoint/2010/main" val="148096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(1/(mpg+1)~</a:t>
            </a:r>
            <a:r>
              <a:rPr lang="en-US" sz="4000" b="1" dirty="0" err="1"/>
              <a:t>disp</a:t>
            </a:r>
            <a:r>
              <a:rPr lang="en-US" sz="4000" b="1" dirty="0"/>
              <a:t>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BF5036-03AA-4E3C-A1AF-6D1F2B2C3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4252"/>
            <a:ext cx="5181600" cy="429408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E00B11-B062-4738-A07F-49060DF3C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1265" y="1825625"/>
            <a:ext cx="5063470" cy="4351338"/>
          </a:xfrm>
        </p:spPr>
      </p:pic>
    </p:spTree>
    <p:extLst>
      <p:ext uri="{BB962C8B-B14F-4D97-AF65-F5344CB8AC3E}">
        <p14:creationId xmlns:p14="http://schemas.microsoft.com/office/powerpoint/2010/main" val="224412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(1/(mpg+1)~hp)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E8EA9BC-19A3-4B1F-ADA1-C0BB1813F7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0262"/>
            <a:ext cx="5181600" cy="4342063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11E7C83-F473-4816-BCCE-C4FB99D77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127" y="1825625"/>
            <a:ext cx="5093746" cy="4351338"/>
          </a:xfrm>
        </p:spPr>
      </p:pic>
    </p:spTree>
    <p:extLst>
      <p:ext uri="{BB962C8B-B14F-4D97-AF65-F5344CB8AC3E}">
        <p14:creationId xmlns:p14="http://schemas.microsoft.com/office/powerpoint/2010/main" val="323724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(model1&lt;-</a:t>
            </a:r>
            <a:r>
              <a:rPr lang="en-US" sz="3100" b="1" dirty="0" err="1"/>
              <a:t>lm</a:t>
            </a:r>
            <a:r>
              <a:rPr lang="en-US" sz="3100" b="1" dirty="0"/>
              <a:t>(1/(mpg+1)~</a:t>
            </a:r>
            <a:r>
              <a:rPr lang="en-US" sz="3100" b="1" dirty="0" err="1"/>
              <a:t>cyl+wt+disp+hp,mydata</a:t>
            </a:r>
            <a:r>
              <a:rPr lang="en-US" sz="3100" b="1" dirty="0"/>
              <a:t>)</a:t>
            </a:r>
            <a:br>
              <a:rPr lang="en-US" sz="4000" b="1" dirty="0"/>
            </a:br>
            <a:r>
              <a:rPr lang="en-US" altLang="ko-KR" sz="2700" b="1" dirty="0"/>
              <a:t>#</a:t>
            </a:r>
            <a:r>
              <a:rPr lang="ko-KR" altLang="en-US" sz="2700" b="1" dirty="0"/>
              <a:t>모델평가</a:t>
            </a:r>
            <a:r>
              <a:rPr lang="en-US" altLang="ko-KR" sz="2700" b="1" dirty="0"/>
              <a:t>: AIC=-2ln(L) +2k, </a:t>
            </a:r>
            <a:r>
              <a:rPr lang="ko-KR" altLang="en-US" sz="2700" b="1" dirty="0"/>
              <a:t>낮을수록 좋음</a:t>
            </a:r>
            <a:br>
              <a:rPr lang="en-US" sz="3100" b="1" dirty="0"/>
            </a:br>
            <a:r>
              <a:rPr lang="en-US" sz="3100" b="1" dirty="0"/>
              <a:t>#AIC:-231</a:t>
            </a:r>
            <a:r>
              <a:rPr lang="en-US" sz="3200" b="1" dirty="0"/>
              <a:t>.</a:t>
            </a:r>
            <a:endParaRPr lang="en-US" sz="40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C301731-D790-42F1-A4E5-E9E6E28C8B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41858"/>
            <a:ext cx="5181600" cy="431887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C0E682B-7A76-4DDC-8252-3D33F6FE3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54717"/>
            <a:ext cx="5181600" cy="288639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CD1F63-C3F6-45C8-9D85-E0FF0876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770419"/>
            <a:ext cx="462027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4C22-5644-48B2-AEE5-B3CA288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6" y="140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1. </a:t>
            </a:r>
            <a:r>
              <a:rPr lang="en-US" sz="4000" b="1" dirty="0" err="1"/>
              <a:t>mtcars</a:t>
            </a:r>
            <a:r>
              <a:rPr lang="en-US" sz="4000" b="1" dirty="0"/>
              <a:t>: </a:t>
            </a:r>
            <a:r>
              <a:rPr lang="ko-KR" altLang="en-US" sz="2700" b="1" dirty="0" err="1"/>
              <a:t>아웃라이어</a:t>
            </a:r>
            <a:r>
              <a:rPr lang="ko-KR" altLang="en-US" sz="2700" b="1" dirty="0"/>
              <a:t> </a:t>
            </a:r>
            <a:r>
              <a:rPr lang="ko-KR" altLang="en-US" sz="2700" b="1" dirty="0" err="1"/>
              <a:t>전처리</a:t>
            </a:r>
            <a:br>
              <a:rPr lang="en-US" sz="4000" b="1" dirty="0"/>
            </a:br>
            <a:r>
              <a:rPr lang="en-US" sz="3600" b="1" dirty="0"/>
              <a:t>model2&lt;-</a:t>
            </a:r>
            <a:r>
              <a:rPr lang="en-US" sz="3600" b="1" dirty="0" err="1"/>
              <a:t>lm</a:t>
            </a:r>
            <a:r>
              <a:rPr lang="en-US" sz="3600" b="1" dirty="0"/>
              <a:t>(1/(mpg+1)~</a:t>
            </a:r>
            <a:r>
              <a:rPr lang="en-US" sz="3600" b="1" dirty="0" err="1"/>
              <a:t>cyl+wt+hp,mydata</a:t>
            </a:r>
            <a:r>
              <a:rPr lang="en-US" sz="3600" b="1" dirty="0"/>
              <a:t>)</a:t>
            </a:r>
            <a:br>
              <a:rPr lang="en-US" sz="3600" b="1" dirty="0"/>
            </a:br>
            <a:r>
              <a:rPr lang="en-US" sz="3600" b="1" dirty="0"/>
              <a:t>AIC:-246.</a:t>
            </a:r>
            <a:endParaRPr lang="en-US" sz="4000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7D745C-EBE1-44A5-B15E-6035F26C9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066" y="1951367"/>
            <a:ext cx="3591426" cy="666843"/>
          </a:xfrm>
        </p:spPr>
      </p:pic>
      <p:pic>
        <p:nvPicPr>
          <p:cNvPr id="5" name="내용 개체 틀 10">
            <a:extLst>
              <a:ext uri="{FF2B5EF4-FFF2-40B4-BE49-F238E27FC236}">
                <a16:creationId xmlns:a16="http://schemas.microsoft.com/office/drawing/2014/main" id="{2ADFDF00-1CC7-4087-8911-C629944A29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31268"/>
            <a:ext cx="5181600" cy="4340052"/>
          </a:xfrm>
        </p:spPr>
      </p:pic>
    </p:spTree>
    <p:extLst>
      <p:ext uri="{BB962C8B-B14F-4D97-AF65-F5344CB8AC3E}">
        <p14:creationId xmlns:p14="http://schemas.microsoft.com/office/powerpoint/2010/main" val="9147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311</Words>
  <Application>Microsoft Office PowerPoint</Application>
  <PresentationFormat>와이드스크린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1. mtcars</vt:lpstr>
      <vt:lpstr>1. mtcars(mpg~cyl, log(mpg+1)~cyl)</vt:lpstr>
      <vt:lpstr>1. mtcars(mpg~cyl, log(mpg+1)~cyl)</vt:lpstr>
      <vt:lpstr>1. mtcars(mpg~wt, 1/(mpg+1)~wt)</vt:lpstr>
      <vt:lpstr>1. mtcars(mpg~wt, 1/(mpg+1)~wt)</vt:lpstr>
      <vt:lpstr>1. mtcars(1/(mpg+1)~disp)</vt:lpstr>
      <vt:lpstr>1. mtcars(1/(mpg+1)~hp)</vt:lpstr>
      <vt:lpstr>1. mtcars  (model1&lt;-lm(1/(mpg+1)~cyl+wt+disp+hp,mydata) #모델평가: AIC=-2ln(L) +2k, 낮을수록 좋음 #AIC:-231.</vt:lpstr>
      <vt:lpstr>1. mtcars: 아웃라이어 전처리 model2&lt;-lm(1/(mpg+1)~cyl+wt+hp,mydata) AIC:-246.</vt:lpstr>
      <vt:lpstr>1. mtcars: 아웃라이어 전처리 model3&lt;-lm(1/(mpg+1)~cyl+wt+hp+cyl*wt+cyl*hp,mydata) #AIC:-244</vt:lpstr>
      <vt:lpstr>1. mtcars(cyl~gear+carb=&gt; cyl대신 gear, carb ) model4&lt;-lm(1/(mpg+1)~gear+wt+hp+carb,mydata) #AIC:-246</vt:lpstr>
      <vt:lpstr>1. Mtcars # best model: 1/(mpg+1)~cyl+wt+hp #AIC:-246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mtcars</dc:title>
  <dc:creator>김윤호</dc:creator>
  <cp:lastModifiedBy>김윤호</cp:lastModifiedBy>
  <cp:revision>4</cp:revision>
  <dcterms:created xsi:type="dcterms:W3CDTF">2021-03-19T12:27:24Z</dcterms:created>
  <dcterms:modified xsi:type="dcterms:W3CDTF">2021-03-19T13:00:56Z</dcterms:modified>
</cp:coreProperties>
</file>