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2" r:id="rId7"/>
    <p:sldId id="260" r:id="rId8"/>
    <p:sldId id="261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47B0373-E6F8-4BE3-9871-C530E7141293}">
          <p14:sldIdLst>
            <p14:sldId id="256"/>
            <p14:sldId id="264"/>
            <p14:sldId id="257"/>
            <p14:sldId id="258"/>
            <p14:sldId id="259"/>
            <p14:sldId id="262"/>
            <p14:sldId id="260"/>
            <p14:sldId id="261"/>
            <p14:sldId id="263"/>
            <p14:sldId id="265"/>
            <p14:sldId id="266"/>
            <p14:sldId id="267"/>
            <p14:sldId id="268"/>
            <p14:sldId id="269"/>
          </p14:sldIdLst>
        </p14:section>
        <p14:section name="작업중" id="{C5CF0DC7-1DE7-44E8-9636-447C6268970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orient="horz" pos="40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79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482" y="186"/>
      </p:cViewPr>
      <p:guideLst>
        <p:guide orient="horz" pos="2160"/>
        <p:guide pos="3840"/>
        <p:guide orient="horz" pos="40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D4B26-6F38-F1F4-AA91-E02374AFD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03BD5A-51EF-3A56-CF52-9EAAEA7C5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4FAA66-6E9C-683E-415C-D4633DD99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7C6F-92C5-4F83-9DF9-8EB36C217759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9EA8EF-5AC5-2A1C-1AF4-575B59649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5FFF1C-3D8D-8B92-2172-774459BE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F5D1-50BD-4AFB-A464-1F5F442DD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59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F1B01-EEF1-7542-8ACE-A4A8AEBD0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A6C47B-69D5-7D5A-3B0D-183ADF71B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44EFF-724B-7CC9-8418-6DDEA1C9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7C6F-92C5-4F83-9DF9-8EB36C217759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D93A3-A8E4-3C81-2B9F-160279F5E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F29F18-AFD1-5495-462C-F623E2A71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F5D1-50BD-4AFB-A464-1F5F442DD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965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AC8622-91EC-561E-7A54-836DDF927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5AA9E5-517E-4AED-E00E-BD6DB2D47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793E01-6B0B-8E68-14C1-AED52FBBF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7C6F-92C5-4F83-9DF9-8EB36C217759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F3464-5808-B813-6F11-C3D3C905E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10D293-4841-0D9C-D386-0F2FFC91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F5D1-50BD-4AFB-A464-1F5F442DD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41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7269A-493F-58EB-2337-43070A44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AC1256-44E9-DE4A-2F06-3FC652A54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5EF00B-35EE-7492-8DED-16651BFC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7C6F-92C5-4F83-9DF9-8EB36C217759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11A44-3787-E558-986A-D97FA2A21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89F58C-2B84-B2EB-B300-A5DE6DCD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F5D1-50BD-4AFB-A464-1F5F442DD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32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E54F-98E5-58D5-00D7-591DA6E3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68DA9B-F95E-D84D-208C-9BBE89600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EFFE8D-96C5-0E77-063A-7E593EEE8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7C6F-92C5-4F83-9DF9-8EB36C217759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0009A3-83B4-0317-3096-517035759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1001B2-F0ED-C4EE-FF40-5E6CBB5C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F5D1-50BD-4AFB-A464-1F5F442DD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50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784DE-30D1-0E03-D05C-9E6BF5CA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15673-DFE8-5EC3-4357-385892EAF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900BA7-A25F-A8B1-EDCB-EAAB117A9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B01B2D-5223-6E97-972E-8A14EA64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7C6F-92C5-4F83-9DF9-8EB36C217759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33E6AE-4C2B-046B-A960-BD0A5C21A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5D663B-6EE0-8B25-6A85-E7BB67CD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F5D1-50BD-4AFB-A464-1F5F442DD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95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344C1-E816-3602-34DF-A2DA3564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94064E-67F3-3129-8850-898DE2CB2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0E407C-93BF-8DA9-A8D8-0FF59C6E8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FB1477-992F-586D-30A2-007764B4D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C7C573-973A-3BBF-D414-872A3DC0A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325046-4538-10F2-3AE8-44C76A44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7C6F-92C5-4F83-9DF9-8EB36C217759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639FE3-28E5-7190-9098-CAC16E1E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16C9AA-CD2F-5075-5181-7AF39E7D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F5D1-50BD-4AFB-A464-1F5F442DD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86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75F65-B382-22C5-0B58-F471D022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5D87E8-4E29-308C-2D0B-3A734BD1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7C6F-92C5-4F83-9DF9-8EB36C217759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FCD603-644D-C04D-09BF-583B97A1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A31B1B-6A13-A117-875C-773A0E37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F5D1-50BD-4AFB-A464-1F5F442DD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89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C0D138-BD34-C961-1025-6C888B081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7C6F-92C5-4F83-9DF9-8EB36C217759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906960-0121-543B-4883-2F9490D75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707E1F-33D7-D260-0FD9-B4104881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F5D1-50BD-4AFB-A464-1F5F442DD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99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D6FB5-87CE-D86C-96D3-82219D6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53337-FFE7-71E4-3034-424E4B641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3CE6AE-5665-8F74-7175-281680AD5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6E8CBE-4709-B32A-9B82-17610AAB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7C6F-92C5-4F83-9DF9-8EB36C217759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F36C8C-32C1-FDED-0CBD-90453985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6A9412-EDA8-FC7D-85F5-3C144C05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F5D1-50BD-4AFB-A464-1F5F442DD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90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F2F67-30C7-25EB-BD8E-6ABADDE5A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196014-3134-8405-8B60-D1239752A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2BDE1A-BA5B-EEA8-74B0-1799F2967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22FAC5-A056-7838-5C7A-D5CB76A5D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7C6F-92C5-4F83-9DF9-8EB36C217759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0463C9-6F38-BAC2-5153-183F7A854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5D3A16-4AE7-C78B-61A6-B3BFC06B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F5D1-50BD-4AFB-A464-1F5F442DD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16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131AE6-D336-570B-B15F-4C5D61022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40A109-669E-DEA4-5328-71C70D08D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6A32C-354C-A2B8-2A3F-E70B612C7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D77C6F-92C5-4F83-9DF9-8EB36C217759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9834A-E76B-932A-4FE1-AF49F71FA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1AB10B-47AF-3372-FF0A-6211D963A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8CF5D1-50BD-4AFB-A464-1F5F442DD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00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15E5DF-1DF9-286A-9C27-CD0EBA2BD83E}"/>
              </a:ext>
            </a:extLst>
          </p:cNvPr>
          <p:cNvSpPr txBox="1"/>
          <p:nvPr/>
        </p:nvSpPr>
        <p:spPr>
          <a:xfrm>
            <a:off x="1154545" y="1720840"/>
            <a:ext cx="98829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err="1"/>
              <a:t>Popspot</a:t>
            </a:r>
            <a:r>
              <a:rPr lang="en-US" altLang="ko-KR" sz="7200" dirty="0"/>
              <a:t> HTTP </a:t>
            </a:r>
          </a:p>
          <a:p>
            <a:pPr algn="ctr"/>
            <a:r>
              <a:rPr lang="en-US" altLang="ko-KR" sz="7200" dirty="0"/>
              <a:t>Request &amp; Response Guide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044422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874085-F15A-8190-A518-F3A8BA4973A9}"/>
              </a:ext>
            </a:extLst>
          </p:cNvPr>
          <p:cNvSpPr txBox="1"/>
          <p:nvPr/>
        </p:nvSpPr>
        <p:spPr>
          <a:xfrm>
            <a:off x="230910" y="157019"/>
            <a:ext cx="4780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MVC – Default Rule</a:t>
            </a:r>
            <a:endParaRPr lang="ko-KR" altLang="en-US" sz="4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45C164-C76D-04F0-5709-1EF7ABD98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10" y="3429000"/>
            <a:ext cx="6853381" cy="11441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D8E36E-161F-4CAA-CF7A-D6CA182F905E}"/>
              </a:ext>
            </a:extLst>
          </p:cNvPr>
          <p:cNvSpPr txBox="1"/>
          <p:nvPr/>
        </p:nvSpPr>
        <p:spPr>
          <a:xfrm>
            <a:off x="508973" y="1091894"/>
            <a:ext cx="9004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View: React</a:t>
            </a:r>
            <a:r>
              <a:rPr lang="ko-KR" altLang="en-US" dirty="0"/>
              <a:t>에서 사용자에 의해 요청이 보내짐</a:t>
            </a:r>
            <a:endParaRPr lang="en-US" altLang="ko-KR" dirty="0"/>
          </a:p>
          <a:p>
            <a:r>
              <a:rPr lang="en-US" altLang="ko-KR" dirty="0"/>
              <a:t>  React </a:t>
            </a:r>
            <a:r>
              <a:rPr lang="en-US" altLang="ko-KR" dirty="0" err="1"/>
              <a:t>axios</a:t>
            </a:r>
            <a:r>
              <a:rPr lang="en-US" altLang="ko-KR" dirty="0"/>
              <a:t>.[ get/post/put/delete ]( `</a:t>
            </a:r>
            <a:r>
              <a:rPr lang="en-US" altLang="ko-KR" dirty="0" err="1"/>
              <a:t>requestUrl</a:t>
            </a:r>
            <a:r>
              <a:rPr lang="en-US" altLang="ko-KR" dirty="0"/>
              <a:t>` , { parameter or else } )</a:t>
            </a:r>
          </a:p>
          <a:p>
            <a:r>
              <a:rPr lang="en-US" altLang="ko-KR" dirty="0"/>
              <a:t>	     .then ( result[ </a:t>
            </a:r>
            <a:r>
              <a:rPr lang="ko-KR" altLang="en-US" dirty="0"/>
              <a:t>결과값을 담을 변수 </a:t>
            </a:r>
            <a:r>
              <a:rPr lang="en-US" altLang="ko-KR" dirty="0"/>
              <a:t>] =&gt; {</a:t>
            </a:r>
          </a:p>
          <a:p>
            <a:r>
              <a:rPr lang="en-US" altLang="ko-KR" dirty="0"/>
              <a:t>	     	  </a:t>
            </a:r>
            <a:r>
              <a:rPr lang="ko-KR" altLang="en-US" dirty="0" err="1"/>
              <a:t>여러줄</a:t>
            </a:r>
            <a:r>
              <a:rPr lang="ko-KR" altLang="en-US" dirty="0"/>
              <a:t> 작성할 경우에는 중괄호 열기</a:t>
            </a:r>
            <a:endParaRPr lang="en-US" altLang="ko-KR" dirty="0"/>
          </a:p>
          <a:p>
            <a:r>
              <a:rPr lang="en-US" altLang="ko-KR" dirty="0"/>
              <a:t>		  const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 err="1"/>
              <a:t>result.data.data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  </a:t>
            </a:r>
            <a:r>
              <a:rPr lang="ko-KR" altLang="en-US" dirty="0"/>
              <a:t>이후 로직 작성</a:t>
            </a:r>
            <a:r>
              <a:rPr lang="en-US" altLang="ko-KR" dirty="0"/>
              <a:t>…</a:t>
            </a:r>
          </a:p>
          <a:p>
            <a:r>
              <a:rPr lang="en-US" altLang="ko-KR" dirty="0"/>
              <a:t>		}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382F455-E611-5E5C-EA8B-D77406DF3C80}"/>
              </a:ext>
            </a:extLst>
          </p:cNvPr>
          <p:cNvGrpSpPr/>
          <p:nvPr/>
        </p:nvGrpSpPr>
        <p:grpSpPr>
          <a:xfrm>
            <a:off x="4779832" y="4845322"/>
            <a:ext cx="7116606" cy="1797947"/>
            <a:chOff x="4779832" y="4845322"/>
            <a:chExt cx="7116606" cy="179794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FA8782C-E646-3EA3-4563-ED32BC831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31387" b="28897"/>
            <a:stretch/>
          </p:blipFill>
          <p:spPr>
            <a:xfrm>
              <a:off x="8151144" y="4888943"/>
              <a:ext cx="3745294" cy="1754326"/>
            </a:xfrm>
            <a:prstGeom prst="rect">
              <a:avLst/>
            </a:prstGeom>
          </p:spPr>
        </p:pic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71B7B60D-BD07-6D19-540D-DC20402BF365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5535103" y="5029988"/>
              <a:ext cx="2519007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155E43A-758D-01E8-03A4-B502BA4AD5CF}"/>
                </a:ext>
              </a:extLst>
            </p:cNvPr>
            <p:cNvSpPr txBox="1"/>
            <p:nvPr/>
          </p:nvSpPr>
          <p:spPr>
            <a:xfrm>
              <a:off x="4779832" y="4845322"/>
              <a:ext cx="755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result</a:t>
              </a:r>
              <a:endParaRPr lang="ko-KR" altLang="en-US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A69DCCAD-2DBA-14C9-BE13-E57EC4149EA4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6046461" y="5317152"/>
              <a:ext cx="2007649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F493915-3C45-F19A-CE53-4E14CAF06DFF}"/>
                </a:ext>
              </a:extLst>
            </p:cNvPr>
            <p:cNvSpPr txBox="1"/>
            <p:nvPr/>
          </p:nvSpPr>
          <p:spPr>
            <a:xfrm>
              <a:off x="4779832" y="5132486"/>
              <a:ext cx="1266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result.data</a:t>
              </a:r>
              <a:endParaRPr lang="ko-KR" altLang="en-US" dirty="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5B44FCE3-EF7E-CB75-E669-4F9B95894E2E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557819" y="5771345"/>
              <a:ext cx="149629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3CCDBB-17B8-B24E-522E-BC1ED7587CA6}"/>
                </a:ext>
              </a:extLst>
            </p:cNvPr>
            <p:cNvSpPr txBox="1"/>
            <p:nvPr/>
          </p:nvSpPr>
          <p:spPr>
            <a:xfrm>
              <a:off x="4779832" y="5586679"/>
              <a:ext cx="1777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result.data.data</a:t>
              </a:r>
              <a:endParaRPr lang="ko-KR" altLang="en-US" dirty="0"/>
            </a:p>
          </p:txBody>
        </p:sp>
        <p:sp>
          <p:nvSpPr>
            <p:cNvPr id="25" name="왼쪽 대괄호 24">
              <a:extLst>
                <a:ext uri="{FF2B5EF4-FFF2-40B4-BE49-F238E27FC236}">
                  <a16:creationId xmlns:a16="http://schemas.microsoft.com/office/drawing/2014/main" id="{18D76535-5935-6F98-2FA7-227FA396DD21}"/>
                </a:ext>
              </a:extLst>
            </p:cNvPr>
            <p:cNvSpPr/>
            <p:nvPr/>
          </p:nvSpPr>
          <p:spPr>
            <a:xfrm>
              <a:off x="8312727" y="5501818"/>
              <a:ext cx="138546" cy="562643"/>
            </a:xfrm>
            <a:prstGeom prst="leftBracke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9992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CCF0F-3D5C-FA17-81B4-B2837C7EB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CECFFF-B073-5CD1-BD23-C53EB591E9FE}"/>
              </a:ext>
            </a:extLst>
          </p:cNvPr>
          <p:cNvSpPr txBox="1"/>
          <p:nvPr/>
        </p:nvSpPr>
        <p:spPr>
          <a:xfrm>
            <a:off x="230910" y="157019"/>
            <a:ext cx="4780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MVC – Default Rule</a:t>
            </a:r>
            <a:endParaRPr lang="ko-KR" altLang="en-US" sz="4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9E171C-FFED-05F4-2AC5-86C753B3B6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8652" b="18666"/>
          <a:stretch/>
        </p:blipFill>
        <p:spPr>
          <a:xfrm>
            <a:off x="283481" y="2078550"/>
            <a:ext cx="3519054" cy="9305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FC0D08-0E7B-248F-02E4-3D3616A3BA7C}"/>
              </a:ext>
            </a:extLst>
          </p:cNvPr>
          <p:cNvSpPr txBox="1"/>
          <p:nvPr/>
        </p:nvSpPr>
        <p:spPr>
          <a:xfrm>
            <a:off x="508973" y="1091894"/>
            <a:ext cx="9004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Controller: React</a:t>
            </a:r>
            <a:r>
              <a:rPr lang="ko-KR" altLang="en-US" dirty="0"/>
              <a:t>에서 보낸 요청을 </a:t>
            </a:r>
            <a:r>
              <a:rPr lang="en-US" altLang="ko-KR" dirty="0" err="1"/>
              <a:t>requestUrl</a:t>
            </a:r>
            <a:r>
              <a:rPr lang="ko-KR" altLang="en-US" dirty="0"/>
              <a:t>에 해당하는 </a:t>
            </a:r>
            <a:r>
              <a:rPr lang="en-US" altLang="ko-KR" dirty="0"/>
              <a:t>function</a:t>
            </a:r>
            <a:r>
              <a:rPr lang="ko-KR" altLang="en-US" dirty="0"/>
              <a:t>이 처리함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en-US" altLang="ko-KR" dirty="0" err="1"/>
              <a:t>SpringBoot</a:t>
            </a:r>
            <a:r>
              <a:rPr lang="en-US" altLang="ko-KR" dirty="0"/>
              <a:t> @RequestMapping(“/api/event”) … @GetMapping("/search/tags")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599D84-BFCA-4B8E-AF94-878992BDB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81" y="3514818"/>
            <a:ext cx="3088561" cy="6681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28A6235-65BB-47B8-6553-727022ABF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62" y="4688659"/>
            <a:ext cx="5579586" cy="132965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A216C61-B432-7C6A-5239-56B0DAD8FAF0}"/>
              </a:ext>
            </a:extLst>
          </p:cNvPr>
          <p:cNvSpPr/>
          <p:nvPr/>
        </p:nvSpPr>
        <p:spPr>
          <a:xfrm>
            <a:off x="1585807" y="2780146"/>
            <a:ext cx="2216727" cy="2289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25C4CC-C1BC-AA64-98EB-C8D981DC1EE3}"/>
              </a:ext>
            </a:extLst>
          </p:cNvPr>
          <p:cNvSpPr/>
          <p:nvPr/>
        </p:nvSpPr>
        <p:spPr>
          <a:xfrm>
            <a:off x="1810326" y="3710710"/>
            <a:ext cx="1422401" cy="265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F2CE1C3-B262-CA69-CEA2-27CB62BDC973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 rot="5400000">
            <a:off x="2257051" y="3273590"/>
            <a:ext cx="701596" cy="17264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4B3E9E-2F4F-7857-0817-2253C1CC622E}"/>
              </a:ext>
            </a:extLst>
          </p:cNvPr>
          <p:cNvSpPr/>
          <p:nvPr/>
        </p:nvSpPr>
        <p:spPr>
          <a:xfrm>
            <a:off x="1510145" y="4688659"/>
            <a:ext cx="1556328" cy="265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19">
            <a:extLst>
              <a:ext uri="{FF2B5EF4-FFF2-40B4-BE49-F238E27FC236}">
                <a16:creationId xmlns:a16="http://schemas.microsoft.com/office/drawing/2014/main" id="{DA0C05FA-0594-EF19-4621-90B73DAB7DDC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rot="5400000">
            <a:off x="2048907" y="4216039"/>
            <a:ext cx="712022" cy="233218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21E19F5-7F04-10A8-5E4F-3ED543E96780}"/>
              </a:ext>
            </a:extLst>
          </p:cNvPr>
          <p:cNvSpPr txBox="1"/>
          <p:nvPr/>
        </p:nvSpPr>
        <p:spPr>
          <a:xfrm>
            <a:off x="3405372" y="366422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요청 매핑은 이어짐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521DBBC-4C9A-1372-6EFC-020F924585B4}"/>
              </a:ext>
            </a:extLst>
          </p:cNvPr>
          <p:cNvSpPr/>
          <p:nvPr/>
        </p:nvSpPr>
        <p:spPr>
          <a:xfrm>
            <a:off x="1154544" y="2780146"/>
            <a:ext cx="431261" cy="2289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1547A07-DEEE-D9EF-4AF4-D5D717C17C09}"/>
              </a:ext>
            </a:extLst>
          </p:cNvPr>
          <p:cNvSpPr/>
          <p:nvPr/>
        </p:nvSpPr>
        <p:spPr>
          <a:xfrm>
            <a:off x="355598" y="4620129"/>
            <a:ext cx="1154547" cy="4029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19">
            <a:extLst>
              <a:ext uri="{FF2B5EF4-FFF2-40B4-BE49-F238E27FC236}">
                <a16:creationId xmlns:a16="http://schemas.microsoft.com/office/drawing/2014/main" id="{D5FA97DD-10E1-2D1F-50BE-786C357A1D40}"/>
              </a:ext>
            </a:extLst>
          </p:cNvPr>
          <p:cNvCxnSpPr>
            <a:cxnSpLocks/>
            <a:stCxn id="32" idx="4"/>
            <a:endCxn id="33" idx="0"/>
          </p:cNvCxnSpPr>
          <p:nvPr/>
        </p:nvCxnSpPr>
        <p:spPr>
          <a:xfrm rot="5400000">
            <a:off x="346017" y="3595970"/>
            <a:ext cx="1611015" cy="437303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0E81AE-78E7-07C0-C89C-B8A677C853F8}"/>
              </a:ext>
            </a:extLst>
          </p:cNvPr>
          <p:cNvSpPr txBox="1"/>
          <p:nvPr/>
        </p:nvSpPr>
        <p:spPr>
          <a:xfrm>
            <a:off x="135612" y="30773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같은 방식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C4B5B83A-5A9F-AD42-C9ED-D7AA65EBB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262" y="2078550"/>
            <a:ext cx="5620534" cy="4467849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AE5F0761-1FC2-3C82-33F7-76C2E5A63801}"/>
              </a:ext>
            </a:extLst>
          </p:cNvPr>
          <p:cNvSpPr/>
          <p:nvPr/>
        </p:nvSpPr>
        <p:spPr>
          <a:xfrm>
            <a:off x="2521528" y="5106032"/>
            <a:ext cx="2669308" cy="265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CC8F1D1-F5CA-A3C7-C8A8-A759761D5562}"/>
              </a:ext>
            </a:extLst>
          </p:cNvPr>
          <p:cNvSpPr/>
          <p:nvPr/>
        </p:nvSpPr>
        <p:spPr>
          <a:xfrm>
            <a:off x="6315261" y="2078550"/>
            <a:ext cx="3918629" cy="265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19">
            <a:extLst>
              <a:ext uri="{FF2B5EF4-FFF2-40B4-BE49-F238E27FC236}">
                <a16:creationId xmlns:a16="http://schemas.microsoft.com/office/drawing/2014/main" id="{68469831-FF26-2B35-A3B1-223F2ED0AAC6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 flipV="1">
            <a:off x="5190836" y="2211514"/>
            <a:ext cx="1124425" cy="3027482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DCBDAB2-405C-32A4-0FDA-37DB196DA96D}"/>
              </a:ext>
            </a:extLst>
          </p:cNvPr>
          <p:cNvSpPr/>
          <p:nvPr/>
        </p:nvSpPr>
        <p:spPr>
          <a:xfrm>
            <a:off x="6939921" y="5633142"/>
            <a:ext cx="4208370" cy="265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19F74BB6-D304-8AB0-001E-47799FBF33AA}"/>
              </a:ext>
            </a:extLst>
          </p:cNvPr>
          <p:cNvSpPr/>
          <p:nvPr/>
        </p:nvSpPr>
        <p:spPr>
          <a:xfrm>
            <a:off x="1913623" y="5131152"/>
            <a:ext cx="431261" cy="2289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19">
            <a:extLst>
              <a:ext uri="{FF2B5EF4-FFF2-40B4-BE49-F238E27FC236}">
                <a16:creationId xmlns:a16="http://schemas.microsoft.com/office/drawing/2014/main" id="{BCD213C1-F01A-9A7E-2A3E-3A43FA4FF00D}"/>
              </a:ext>
            </a:extLst>
          </p:cNvPr>
          <p:cNvCxnSpPr>
            <a:cxnSpLocks/>
            <a:stCxn id="46" idx="1"/>
            <a:endCxn id="48" idx="4"/>
          </p:cNvCxnSpPr>
          <p:nvPr/>
        </p:nvCxnSpPr>
        <p:spPr>
          <a:xfrm rot="10800000">
            <a:off x="2129255" y="5360120"/>
            <a:ext cx="4810667" cy="405986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50D5BC2-2C70-74EE-F948-7096218B489E}"/>
              </a:ext>
            </a:extLst>
          </p:cNvPr>
          <p:cNvSpPr/>
          <p:nvPr/>
        </p:nvSpPr>
        <p:spPr>
          <a:xfrm>
            <a:off x="166909" y="1927871"/>
            <a:ext cx="5781309" cy="4618528"/>
          </a:xfrm>
          <a:prstGeom prst="rect">
            <a:avLst/>
          </a:prstGeom>
          <a:noFill/>
          <a:ln w="571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E91205-F18A-6256-D898-B33CA9015AC0}"/>
              </a:ext>
            </a:extLst>
          </p:cNvPr>
          <p:cNvSpPr txBox="1"/>
          <p:nvPr/>
        </p:nvSpPr>
        <p:spPr>
          <a:xfrm>
            <a:off x="3994297" y="1750633"/>
            <a:ext cx="1758751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Controller </a:t>
            </a:r>
            <a:r>
              <a:rPr lang="ko-KR" altLang="en-US" dirty="0"/>
              <a:t>영역</a:t>
            </a:r>
          </a:p>
        </p:txBody>
      </p:sp>
    </p:spTree>
    <p:extLst>
      <p:ext uri="{BB962C8B-B14F-4D97-AF65-F5344CB8AC3E}">
        <p14:creationId xmlns:p14="http://schemas.microsoft.com/office/powerpoint/2010/main" val="2155513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9BA85-A53E-4D31-1A07-E72182FAE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27346F-6A51-7438-70DF-FCBE45BE022E}"/>
              </a:ext>
            </a:extLst>
          </p:cNvPr>
          <p:cNvSpPr txBox="1"/>
          <p:nvPr/>
        </p:nvSpPr>
        <p:spPr>
          <a:xfrm>
            <a:off x="230910" y="157019"/>
            <a:ext cx="4780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MVC – Default Rule</a:t>
            </a:r>
            <a:endParaRPr lang="ko-KR" altLang="en-US" sz="4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7A68BC-C77C-DA49-CF71-92B0188EE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8652" b="18666"/>
          <a:stretch/>
        </p:blipFill>
        <p:spPr>
          <a:xfrm>
            <a:off x="283481" y="2078550"/>
            <a:ext cx="3519054" cy="9305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1D9062-5DD0-1A95-38EE-660D2539FB1D}"/>
              </a:ext>
            </a:extLst>
          </p:cNvPr>
          <p:cNvSpPr txBox="1"/>
          <p:nvPr/>
        </p:nvSpPr>
        <p:spPr>
          <a:xfrm>
            <a:off x="508972" y="1091894"/>
            <a:ext cx="1046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Model: Spring Boot</a:t>
            </a:r>
            <a:r>
              <a:rPr lang="ko-KR" altLang="en-US" dirty="0"/>
              <a:t>에서 요청된 </a:t>
            </a:r>
            <a:r>
              <a:rPr lang="en-US" altLang="ko-KR" dirty="0"/>
              <a:t>function</a:t>
            </a:r>
            <a:r>
              <a:rPr lang="ko-KR" altLang="en-US" dirty="0"/>
              <a:t>으로 처리되어 나온 결과값을 </a:t>
            </a:r>
            <a:r>
              <a:rPr lang="en-US" altLang="ko-KR" dirty="0"/>
              <a:t>Model</a:t>
            </a:r>
            <a:r>
              <a:rPr lang="ko-KR" altLang="en-US" dirty="0"/>
              <a:t>에 담아서 반환해줌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53D110-03F0-C0EF-475B-366BA8B5A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81" y="3514818"/>
            <a:ext cx="3088561" cy="6681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082F70-CA01-9323-7475-C2380DE45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62" y="4688659"/>
            <a:ext cx="5579586" cy="132965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1674D9F-E607-5291-8AC4-C3F49FC2B7CE}"/>
              </a:ext>
            </a:extLst>
          </p:cNvPr>
          <p:cNvSpPr/>
          <p:nvPr/>
        </p:nvSpPr>
        <p:spPr>
          <a:xfrm>
            <a:off x="1585807" y="2780146"/>
            <a:ext cx="2216727" cy="2289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52388E-CC22-6FC1-FD0B-4AB0EC1C7EA4}"/>
              </a:ext>
            </a:extLst>
          </p:cNvPr>
          <p:cNvSpPr/>
          <p:nvPr/>
        </p:nvSpPr>
        <p:spPr>
          <a:xfrm>
            <a:off x="1810326" y="3710710"/>
            <a:ext cx="1422401" cy="265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DBA5D7D-8041-4F68-F6A4-19A37A0EBBE9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 rot="5400000">
            <a:off x="2257051" y="3273590"/>
            <a:ext cx="701596" cy="17264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14016D7-0748-CF82-29C5-372107244076}"/>
              </a:ext>
            </a:extLst>
          </p:cNvPr>
          <p:cNvSpPr/>
          <p:nvPr/>
        </p:nvSpPr>
        <p:spPr>
          <a:xfrm>
            <a:off x="1510145" y="4688659"/>
            <a:ext cx="1556328" cy="265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19">
            <a:extLst>
              <a:ext uri="{FF2B5EF4-FFF2-40B4-BE49-F238E27FC236}">
                <a16:creationId xmlns:a16="http://schemas.microsoft.com/office/drawing/2014/main" id="{31C3C5B7-A1FB-D3B5-C424-1B5317FD07DC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rot="5400000">
            <a:off x="2048907" y="4216039"/>
            <a:ext cx="712022" cy="233218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8034B4-1636-EDE9-5FD7-1DD31CB78324}"/>
              </a:ext>
            </a:extLst>
          </p:cNvPr>
          <p:cNvSpPr txBox="1"/>
          <p:nvPr/>
        </p:nvSpPr>
        <p:spPr>
          <a:xfrm>
            <a:off x="3405372" y="366422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요청 매핑은 이어짐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9CFDDCB-C673-34B3-0A41-BB09B6E8DC0E}"/>
              </a:ext>
            </a:extLst>
          </p:cNvPr>
          <p:cNvSpPr/>
          <p:nvPr/>
        </p:nvSpPr>
        <p:spPr>
          <a:xfrm>
            <a:off x="1154544" y="2780146"/>
            <a:ext cx="431261" cy="2289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7FCEE38-D709-0AB9-BAFA-8A0F9BEFFC2A}"/>
              </a:ext>
            </a:extLst>
          </p:cNvPr>
          <p:cNvSpPr/>
          <p:nvPr/>
        </p:nvSpPr>
        <p:spPr>
          <a:xfrm>
            <a:off x="355598" y="4620129"/>
            <a:ext cx="1154547" cy="4029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19">
            <a:extLst>
              <a:ext uri="{FF2B5EF4-FFF2-40B4-BE49-F238E27FC236}">
                <a16:creationId xmlns:a16="http://schemas.microsoft.com/office/drawing/2014/main" id="{FC6AFB5B-F8A9-06BC-3D39-CFD3AFAB77D1}"/>
              </a:ext>
            </a:extLst>
          </p:cNvPr>
          <p:cNvCxnSpPr>
            <a:cxnSpLocks/>
            <a:stCxn id="32" idx="4"/>
            <a:endCxn id="33" idx="0"/>
          </p:cNvCxnSpPr>
          <p:nvPr/>
        </p:nvCxnSpPr>
        <p:spPr>
          <a:xfrm rot="5400000">
            <a:off x="346017" y="3595970"/>
            <a:ext cx="1611015" cy="437303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4673A81-8D08-3418-59F4-B64A479651AE}"/>
              </a:ext>
            </a:extLst>
          </p:cNvPr>
          <p:cNvSpPr txBox="1"/>
          <p:nvPr/>
        </p:nvSpPr>
        <p:spPr>
          <a:xfrm>
            <a:off x="135612" y="30773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같은 방식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F1C4D2FE-2E7C-B2DA-1700-327C1D05F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262" y="2078550"/>
            <a:ext cx="5620534" cy="4467849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BC8CB01C-302E-4C35-1869-31B7575C9C7A}"/>
              </a:ext>
            </a:extLst>
          </p:cNvPr>
          <p:cNvSpPr/>
          <p:nvPr/>
        </p:nvSpPr>
        <p:spPr>
          <a:xfrm>
            <a:off x="2521528" y="5106032"/>
            <a:ext cx="2669308" cy="265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B8F758A-1C7D-A35B-163D-9ED58E590B3B}"/>
              </a:ext>
            </a:extLst>
          </p:cNvPr>
          <p:cNvSpPr/>
          <p:nvPr/>
        </p:nvSpPr>
        <p:spPr>
          <a:xfrm>
            <a:off x="6315261" y="2078550"/>
            <a:ext cx="3918629" cy="265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19">
            <a:extLst>
              <a:ext uri="{FF2B5EF4-FFF2-40B4-BE49-F238E27FC236}">
                <a16:creationId xmlns:a16="http://schemas.microsoft.com/office/drawing/2014/main" id="{C6884BC4-7A71-0A02-52C9-3D648E2E45E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 flipV="1">
            <a:off x="5190836" y="2211514"/>
            <a:ext cx="1124425" cy="3027482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8BD8282-9054-1A38-BD2C-EF3D2664D860}"/>
              </a:ext>
            </a:extLst>
          </p:cNvPr>
          <p:cNvSpPr/>
          <p:nvPr/>
        </p:nvSpPr>
        <p:spPr>
          <a:xfrm>
            <a:off x="6939921" y="5633142"/>
            <a:ext cx="4208370" cy="265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98E0883-2D5D-2046-B88F-5CE732EF6FA8}"/>
              </a:ext>
            </a:extLst>
          </p:cNvPr>
          <p:cNvSpPr/>
          <p:nvPr/>
        </p:nvSpPr>
        <p:spPr>
          <a:xfrm>
            <a:off x="1913623" y="5131152"/>
            <a:ext cx="431261" cy="2289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19">
            <a:extLst>
              <a:ext uri="{FF2B5EF4-FFF2-40B4-BE49-F238E27FC236}">
                <a16:creationId xmlns:a16="http://schemas.microsoft.com/office/drawing/2014/main" id="{B84916E0-548F-0A88-8A5F-173F25714DB2}"/>
              </a:ext>
            </a:extLst>
          </p:cNvPr>
          <p:cNvCxnSpPr>
            <a:cxnSpLocks/>
            <a:stCxn id="46" idx="1"/>
            <a:endCxn id="48" idx="4"/>
          </p:cNvCxnSpPr>
          <p:nvPr/>
        </p:nvCxnSpPr>
        <p:spPr>
          <a:xfrm rot="10800000">
            <a:off x="2129255" y="5360120"/>
            <a:ext cx="4810667" cy="405986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57DF43-AFC6-1294-A42D-BA0D68F9A161}"/>
              </a:ext>
            </a:extLst>
          </p:cNvPr>
          <p:cNvSpPr/>
          <p:nvPr/>
        </p:nvSpPr>
        <p:spPr>
          <a:xfrm>
            <a:off x="6202218" y="1927871"/>
            <a:ext cx="5844541" cy="4618528"/>
          </a:xfrm>
          <a:prstGeom prst="rect">
            <a:avLst/>
          </a:prstGeom>
          <a:noFill/>
          <a:ln w="571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2D258A-A6D4-F6BE-549F-D1BFF49AFBD9}"/>
              </a:ext>
            </a:extLst>
          </p:cNvPr>
          <p:cNvSpPr txBox="1"/>
          <p:nvPr/>
        </p:nvSpPr>
        <p:spPr>
          <a:xfrm>
            <a:off x="10073602" y="1750633"/>
            <a:ext cx="1777987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Model </a:t>
            </a:r>
            <a:r>
              <a:rPr lang="ko-KR" altLang="en-US" dirty="0"/>
              <a:t>영역</a:t>
            </a:r>
          </a:p>
        </p:txBody>
      </p:sp>
    </p:spTree>
    <p:extLst>
      <p:ext uri="{BB962C8B-B14F-4D97-AF65-F5344CB8AC3E}">
        <p14:creationId xmlns:p14="http://schemas.microsoft.com/office/powerpoint/2010/main" val="1103513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E3A3007-3918-2A4F-1650-D4A9782EBE91}"/>
              </a:ext>
            </a:extLst>
          </p:cNvPr>
          <p:cNvSpPr/>
          <p:nvPr/>
        </p:nvSpPr>
        <p:spPr>
          <a:xfrm>
            <a:off x="742949" y="3959223"/>
            <a:ext cx="1341437" cy="2466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Event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Controller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13F33F2-7364-AB72-6BA1-D09325B9A461}"/>
              </a:ext>
            </a:extLst>
          </p:cNvPr>
          <p:cNvSpPr/>
          <p:nvPr/>
        </p:nvSpPr>
        <p:spPr>
          <a:xfrm>
            <a:off x="2800350" y="3949699"/>
            <a:ext cx="2309282" cy="1238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Event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Service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B58378FB-5220-14AC-5AA5-61A4F042A7C9}"/>
              </a:ext>
            </a:extLst>
          </p:cNvPr>
          <p:cNvSpPr/>
          <p:nvPr/>
        </p:nvSpPr>
        <p:spPr>
          <a:xfrm>
            <a:off x="6793442" y="3949699"/>
            <a:ext cx="1485900" cy="1238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Event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Repository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A05EF85-727F-F49C-48B7-05A14CF44C12}"/>
              </a:ext>
            </a:extLst>
          </p:cNvPr>
          <p:cNvSpPr/>
          <p:nvPr/>
        </p:nvSpPr>
        <p:spPr>
          <a:xfrm>
            <a:off x="9963151" y="3959223"/>
            <a:ext cx="1485900" cy="1228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Event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5C394CE-A662-F5ED-7E2E-10C326CD738C}"/>
              </a:ext>
            </a:extLst>
          </p:cNvPr>
          <p:cNvSpPr/>
          <p:nvPr/>
        </p:nvSpPr>
        <p:spPr>
          <a:xfrm>
            <a:off x="2800350" y="5178425"/>
            <a:ext cx="2309282" cy="1238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Review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Service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A493C54-163F-68C2-52B8-A45E83CC06F5}"/>
              </a:ext>
            </a:extLst>
          </p:cNvPr>
          <p:cNvSpPr/>
          <p:nvPr/>
        </p:nvSpPr>
        <p:spPr>
          <a:xfrm>
            <a:off x="6793442" y="5187949"/>
            <a:ext cx="1485900" cy="1238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Review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Repository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636337C-99D8-950B-39FF-BBB4195C9E1B}"/>
              </a:ext>
            </a:extLst>
          </p:cNvPr>
          <p:cNvSpPr/>
          <p:nvPr/>
        </p:nvSpPr>
        <p:spPr>
          <a:xfrm>
            <a:off x="9963151" y="5187949"/>
            <a:ext cx="1485900" cy="1228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Review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77DC75D-18A8-DFA9-68FC-834B69F31766}"/>
              </a:ext>
            </a:extLst>
          </p:cNvPr>
          <p:cNvSpPr/>
          <p:nvPr/>
        </p:nvSpPr>
        <p:spPr>
          <a:xfrm>
            <a:off x="2802729" y="4568824"/>
            <a:ext cx="767557" cy="1238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Event</a:t>
            </a:r>
          </a:p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Review</a:t>
            </a:r>
          </a:p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Service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BDF60831-0726-DC09-3D8D-998D19FB541F}"/>
              </a:ext>
            </a:extLst>
          </p:cNvPr>
          <p:cNvCxnSpPr>
            <a:stCxn id="113" idx="3"/>
            <a:endCxn id="114" idx="1"/>
          </p:cNvCxnSpPr>
          <p:nvPr/>
        </p:nvCxnSpPr>
        <p:spPr>
          <a:xfrm>
            <a:off x="8279342" y="4568824"/>
            <a:ext cx="1683809" cy="4762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7D7A0DF-84B7-0EE2-6D08-D023DB74D005}"/>
              </a:ext>
            </a:extLst>
          </p:cNvPr>
          <p:cNvCxnSpPr>
            <a:cxnSpLocks/>
            <a:stCxn id="116" idx="3"/>
            <a:endCxn id="117" idx="1"/>
          </p:cNvCxnSpPr>
          <p:nvPr/>
        </p:nvCxnSpPr>
        <p:spPr>
          <a:xfrm flipV="1">
            <a:off x="8279342" y="5802312"/>
            <a:ext cx="1683809" cy="4762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53DA7170-FC18-6D39-6D94-BCC93B3C2240}"/>
              </a:ext>
            </a:extLst>
          </p:cNvPr>
          <p:cNvCxnSpPr/>
          <p:nvPr/>
        </p:nvCxnSpPr>
        <p:spPr>
          <a:xfrm>
            <a:off x="5109632" y="4256881"/>
            <a:ext cx="1683809" cy="4762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378E121E-C617-CE7D-7C2D-E5EAB70F00D0}"/>
              </a:ext>
            </a:extLst>
          </p:cNvPr>
          <p:cNvCxnSpPr>
            <a:cxnSpLocks/>
          </p:cNvCxnSpPr>
          <p:nvPr/>
        </p:nvCxnSpPr>
        <p:spPr>
          <a:xfrm>
            <a:off x="5109632" y="6116637"/>
            <a:ext cx="1683809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E87D094-BEF3-1772-1B6C-082F42A6CE02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2084386" y="5192711"/>
            <a:ext cx="715964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F4E91244-85BD-C2B0-D3EA-867A3AC43E83}"/>
              </a:ext>
            </a:extLst>
          </p:cNvPr>
          <p:cNvCxnSpPr>
            <a:cxnSpLocks/>
          </p:cNvCxnSpPr>
          <p:nvPr/>
        </p:nvCxnSpPr>
        <p:spPr>
          <a:xfrm>
            <a:off x="2084386" y="4280693"/>
            <a:ext cx="715964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E22A4EF2-1580-9C56-B031-1E931985B91E}"/>
              </a:ext>
            </a:extLst>
          </p:cNvPr>
          <p:cNvCxnSpPr>
            <a:cxnSpLocks/>
          </p:cNvCxnSpPr>
          <p:nvPr/>
        </p:nvCxnSpPr>
        <p:spPr>
          <a:xfrm>
            <a:off x="2084386" y="6116637"/>
            <a:ext cx="715964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A3494A52-1ED4-4AB3-4C12-D3C7EBE93C05}"/>
              </a:ext>
            </a:extLst>
          </p:cNvPr>
          <p:cNvSpPr/>
          <p:nvPr/>
        </p:nvSpPr>
        <p:spPr>
          <a:xfrm>
            <a:off x="742949" y="977902"/>
            <a:ext cx="1341437" cy="2466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User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Controller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C0CF6B4F-5395-9E14-C5CF-6AF80D5DB361}"/>
              </a:ext>
            </a:extLst>
          </p:cNvPr>
          <p:cNvSpPr/>
          <p:nvPr/>
        </p:nvSpPr>
        <p:spPr>
          <a:xfrm>
            <a:off x="2800350" y="977902"/>
            <a:ext cx="2309282" cy="2466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User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Service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C0192B7B-E344-3D36-CB3E-D06142E6C80E}"/>
              </a:ext>
            </a:extLst>
          </p:cNvPr>
          <p:cNvSpPr/>
          <p:nvPr/>
        </p:nvSpPr>
        <p:spPr>
          <a:xfrm>
            <a:off x="6793440" y="977902"/>
            <a:ext cx="1485901" cy="2466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User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Repository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79E12FDE-78B7-C5A0-E008-7863F807C1E3}"/>
              </a:ext>
            </a:extLst>
          </p:cNvPr>
          <p:cNvSpPr/>
          <p:nvPr/>
        </p:nvSpPr>
        <p:spPr>
          <a:xfrm>
            <a:off x="9963149" y="977902"/>
            <a:ext cx="1485901" cy="2466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User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0E6B2C38-D414-47B1-46D4-1458D2C038B1}"/>
              </a:ext>
            </a:extLst>
          </p:cNvPr>
          <p:cNvCxnSpPr>
            <a:cxnSpLocks/>
            <a:stCxn id="154" idx="3"/>
            <a:endCxn id="155" idx="1"/>
          </p:cNvCxnSpPr>
          <p:nvPr/>
        </p:nvCxnSpPr>
        <p:spPr>
          <a:xfrm>
            <a:off x="2084386" y="2211390"/>
            <a:ext cx="715964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87ECFFEB-6D12-4E7C-301A-688F71D2CDB1}"/>
              </a:ext>
            </a:extLst>
          </p:cNvPr>
          <p:cNvCxnSpPr>
            <a:cxnSpLocks/>
            <a:stCxn id="155" idx="3"/>
            <a:endCxn id="156" idx="1"/>
          </p:cNvCxnSpPr>
          <p:nvPr/>
        </p:nvCxnSpPr>
        <p:spPr>
          <a:xfrm>
            <a:off x="5109632" y="2211390"/>
            <a:ext cx="1683808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CA2DF0CA-11C4-9357-5543-DD6AB0D50BCD}"/>
              </a:ext>
            </a:extLst>
          </p:cNvPr>
          <p:cNvCxnSpPr>
            <a:cxnSpLocks/>
            <a:stCxn id="156" idx="3"/>
            <a:endCxn id="157" idx="1"/>
          </p:cNvCxnSpPr>
          <p:nvPr/>
        </p:nvCxnSpPr>
        <p:spPr>
          <a:xfrm>
            <a:off x="8279341" y="2211390"/>
            <a:ext cx="1683808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D6DE26E-8EF4-59D9-1BC4-F03A9F6D6C99}"/>
              </a:ext>
            </a:extLst>
          </p:cNvPr>
          <p:cNvSpPr txBox="1"/>
          <p:nvPr/>
        </p:nvSpPr>
        <p:spPr>
          <a:xfrm>
            <a:off x="230910" y="157019"/>
            <a:ext cx="29819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API Flow (1)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55381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E1FCA-E9B3-832B-4BAE-3C6462FFB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6D2E0CC-B5C0-1792-7ED2-D2ABFF509E2F}"/>
              </a:ext>
            </a:extLst>
          </p:cNvPr>
          <p:cNvSpPr/>
          <p:nvPr/>
        </p:nvSpPr>
        <p:spPr>
          <a:xfrm>
            <a:off x="742949" y="3959224"/>
            <a:ext cx="1341437" cy="2466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User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Support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Controller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92332AE-D08C-BB79-B00A-455CA0E42F31}"/>
              </a:ext>
            </a:extLst>
          </p:cNvPr>
          <p:cNvSpPr/>
          <p:nvPr/>
        </p:nvSpPr>
        <p:spPr>
          <a:xfrm>
            <a:off x="2800350" y="3949700"/>
            <a:ext cx="2309282" cy="1238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Inquiry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Service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7638EC1-160E-C043-448B-5BE7FC19E66C}"/>
              </a:ext>
            </a:extLst>
          </p:cNvPr>
          <p:cNvSpPr/>
          <p:nvPr/>
        </p:nvSpPr>
        <p:spPr>
          <a:xfrm>
            <a:off x="6793442" y="3949700"/>
            <a:ext cx="1485900" cy="1238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Inquiry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Repository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C9DC4AA-DF9B-9B8B-91D6-E53731B0E683}"/>
              </a:ext>
            </a:extLst>
          </p:cNvPr>
          <p:cNvSpPr/>
          <p:nvPr/>
        </p:nvSpPr>
        <p:spPr>
          <a:xfrm>
            <a:off x="9963151" y="3959224"/>
            <a:ext cx="1485900" cy="1228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Inquiry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239D0F4-2879-2E89-ACAB-4BBC34A6AEAF}"/>
              </a:ext>
            </a:extLst>
          </p:cNvPr>
          <p:cNvSpPr/>
          <p:nvPr/>
        </p:nvSpPr>
        <p:spPr>
          <a:xfrm>
            <a:off x="2800350" y="5178426"/>
            <a:ext cx="2309282" cy="1238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Reply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Service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350A3A9-C551-F0F1-2D37-681D31F07F0E}"/>
              </a:ext>
            </a:extLst>
          </p:cNvPr>
          <p:cNvSpPr/>
          <p:nvPr/>
        </p:nvSpPr>
        <p:spPr>
          <a:xfrm>
            <a:off x="6793442" y="5187950"/>
            <a:ext cx="1485900" cy="1238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Reply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Repository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D053E87-2D15-AD8D-FBA6-9F42792728EE}"/>
              </a:ext>
            </a:extLst>
          </p:cNvPr>
          <p:cNvSpPr/>
          <p:nvPr/>
        </p:nvSpPr>
        <p:spPr>
          <a:xfrm>
            <a:off x="9963151" y="5187950"/>
            <a:ext cx="1485900" cy="1228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Reply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2EC4325-531F-A568-B98D-3ECA15D987DC}"/>
              </a:ext>
            </a:extLst>
          </p:cNvPr>
          <p:cNvSpPr/>
          <p:nvPr/>
        </p:nvSpPr>
        <p:spPr>
          <a:xfrm>
            <a:off x="2802729" y="4568825"/>
            <a:ext cx="767557" cy="1238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Inquiry</a:t>
            </a:r>
          </a:p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Reply</a:t>
            </a:r>
          </a:p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Service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21B0045D-CD14-98A0-1C91-66B73D39117D}"/>
              </a:ext>
            </a:extLst>
          </p:cNvPr>
          <p:cNvCxnSpPr>
            <a:stCxn id="113" idx="3"/>
            <a:endCxn id="114" idx="1"/>
          </p:cNvCxnSpPr>
          <p:nvPr/>
        </p:nvCxnSpPr>
        <p:spPr>
          <a:xfrm>
            <a:off x="8279342" y="4568825"/>
            <a:ext cx="1683809" cy="4762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877FF04-A0F9-FABD-791B-F5131EAB026A}"/>
              </a:ext>
            </a:extLst>
          </p:cNvPr>
          <p:cNvCxnSpPr>
            <a:cxnSpLocks/>
            <a:stCxn id="116" idx="3"/>
            <a:endCxn id="117" idx="1"/>
          </p:cNvCxnSpPr>
          <p:nvPr/>
        </p:nvCxnSpPr>
        <p:spPr>
          <a:xfrm flipV="1">
            <a:off x="8279342" y="5802313"/>
            <a:ext cx="1683809" cy="4762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CD14FBF0-E23D-8BCD-7D14-A3F42D29FF21}"/>
              </a:ext>
            </a:extLst>
          </p:cNvPr>
          <p:cNvCxnSpPr/>
          <p:nvPr/>
        </p:nvCxnSpPr>
        <p:spPr>
          <a:xfrm>
            <a:off x="5109632" y="4256882"/>
            <a:ext cx="1683809" cy="4762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B0C72F4B-4CD6-F3AE-B983-E2D8FDBF94C7}"/>
              </a:ext>
            </a:extLst>
          </p:cNvPr>
          <p:cNvCxnSpPr>
            <a:cxnSpLocks/>
          </p:cNvCxnSpPr>
          <p:nvPr/>
        </p:nvCxnSpPr>
        <p:spPr>
          <a:xfrm>
            <a:off x="5109632" y="6116638"/>
            <a:ext cx="1683809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03D25910-DFF3-B5B1-7F01-B994B73B5FA2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2084386" y="5192712"/>
            <a:ext cx="715964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C2975B39-07DD-E3AC-FBAB-8A284500EE1F}"/>
              </a:ext>
            </a:extLst>
          </p:cNvPr>
          <p:cNvCxnSpPr>
            <a:cxnSpLocks/>
          </p:cNvCxnSpPr>
          <p:nvPr/>
        </p:nvCxnSpPr>
        <p:spPr>
          <a:xfrm>
            <a:off x="2084386" y="4280694"/>
            <a:ext cx="715964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DCFD487E-F96D-B8BC-DCAB-FF03B93D09C6}"/>
              </a:ext>
            </a:extLst>
          </p:cNvPr>
          <p:cNvCxnSpPr>
            <a:cxnSpLocks/>
          </p:cNvCxnSpPr>
          <p:nvPr/>
        </p:nvCxnSpPr>
        <p:spPr>
          <a:xfrm>
            <a:off x="2084386" y="6116638"/>
            <a:ext cx="715964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EADD464-577F-B525-2BC1-492419581AA5}"/>
              </a:ext>
            </a:extLst>
          </p:cNvPr>
          <p:cNvSpPr/>
          <p:nvPr/>
        </p:nvSpPr>
        <p:spPr>
          <a:xfrm>
            <a:off x="742949" y="977903"/>
            <a:ext cx="1341437" cy="2466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Faq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Controller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930DEC34-D0CC-CEEF-4471-AF9748B1C625}"/>
              </a:ext>
            </a:extLst>
          </p:cNvPr>
          <p:cNvSpPr/>
          <p:nvPr/>
        </p:nvSpPr>
        <p:spPr>
          <a:xfrm>
            <a:off x="2800350" y="977903"/>
            <a:ext cx="2309282" cy="2466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Faq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Service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76AB2CA8-133A-218E-7ECA-EBFEEB0FC7D6}"/>
              </a:ext>
            </a:extLst>
          </p:cNvPr>
          <p:cNvSpPr/>
          <p:nvPr/>
        </p:nvSpPr>
        <p:spPr>
          <a:xfrm>
            <a:off x="6793440" y="977903"/>
            <a:ext cx="1485901" cy="2466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Faq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Repository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11B31C42-07A3-3928-0863-94D14FC42FA4}"/>
              </a:ext>
            </a:extLst>
          </p:cNvPr>
          <p:cNvSpPr/>
          <p:nvPr/>
        </p:nvSpPr>
        <p:spPr>
          <a:xfrm>
            <a:off x="9963149" y="977903"/>
            <a:ext cx="1485901" cy="2466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Faq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0F6C35E4-77A5-57E4-3D57-F59BD2AF6B09}"/>
              </a:ext>
            </a:extLst>
          </p:cNvPr>
          <p:cNvCxnSpPr>
            <a:cxnSpLocks/>
            <a:stCxn id="154" idx="3"/>
            <a:endCxn id="155" idx="1"/>
          </p:cNvCxnSpPr>
          <p:nvPr/>
        </p:nvCxnSpPr>
        <p:spPr>
          <a:xfrm>
            <a:off x="2084386" y="2211391"/>
            <a:ext cx="715964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B872C97D-A750-71EE-3AA2-C5FEC684C4BA}"/>
              </a:ext>
            </a:extLst>
          </p:cNvPr>
          <p:cNvCxnSpPr>
            <a:cxnSpLocks/>
            <a:stCxn id="155" idx="3"/>
            <a:endCxn id="156" idx="1"/>
          </p:cNvCxnSpPr>
          <p:nvPr/>
        </p:nvCxnSpPr>
        <p:spPr>
          <a:xfrm>
            <a:off x="5109632" y="2211391"/>
            <a:ext cx="1683808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EB9F615B-F696-CC2A-90FB-21D031F5BC28}"/>
              </a:ext>
            </a:extLst>
          </p:cNvPr>
          <p:cNvCxnSpPr>
            <a:cxnSpLocks/>
            <a:stCxn id="156" idx="3"/>
            <a:endCxn id="157" idx="1"/>
          </p:cNvCxnSpPr>
          <p:nvPr/>
        </p:nvCxnSpPr>
        <p:spPr>
          <a:xfrm>
            <a:off x="8279341" y="2211391"/>
            <a:ext cx="1683808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D5FDB3-A01D-1094-BB6D-858401333EE8}"/>
              </a:ext>
            </a:extLst>
          </p:cNvPr>
          <p:cNvSpPr txBox="1"/>
          <p:nvPr/>
        </p:nvSpPr>
        <p:spPr>
          <a:xfrm>
            <a:off x="230910" y="157019"/>
            <a:ext cx="29819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API Flow (2)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2293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4BA1A-6D2B-6E78-84E1-DB3C55C77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440BD4-7C9B-082D-B8B9-045918A182C9}"/>
              </a:ext>
            </a:extLst>
          </p:cNvPr>
          <p:cNvSpPr txBox="1"/>
          <p:nvPr/>
        </p:nvSpPr>
        <p:spPr>
          <a:xfrm>
            <a:off x="230910" y="157019"/>
            <a:ext cx="22252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Domains</a:t>
            </a:r>
            <a:endParaRPr lang="ko-KR" altLang="en-US" sz="4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8EC003-AAD4-DE75-C181-FE6860595058}"/>
              </a:ext>
            </a:extLst>
          </p:cNvPr>
          <p:cNvSpPr/>
          <p:nvPr/>
        </p:nvSpPr>
        <p:spPr>
          <a:xfrm>
            <a:off x="1364344" y="1597877"/>
            <a:ext cx="2225290" cy="14501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DB4CB2-DF1F-74B7-901C-D0135CCDFA83}"/>
              </a:ext>
            </a:extLst>
          </p:cNvPr>
          <p:cNvSpPr/>
          <p:nvPr/>
        </p:nvSpPr>
        <p:spPr>
          <a:xfrm>
            <a:off x="4983355" y="1597877"/>
            <a:ext cx="2225290" cy="14501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A12AB0-B6FE-497C-5EBE-2B02C08C7CA8}"/>
              </a:ext>
            </a:extLst>
          </p:cNvPr>
          <p:cNvSpPr/>
          <p:nvPr/>
        </p:nvSpPr>
        <p:spPr>
          <a:xfrm>
            <a:off x="1364344" y="3810001"/>
            <a:ext cx="2225290" cy="14501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Faq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B5286B-FD2C-55E1-D728-318E35279861}"/>
              </a:ext>
            </a:extLst>
          </p:cNvPr>
          <p:cNvSpPr/>
          <p:nvPr/>
        </p:nvSpPr>
        <p:spPr>
          <a:xfrm>
            <a:off x="4983355" y="3810001"/>
            <a:ext cx="2225290" cy="14501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Inquiry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F26D7D-FB09-8284-1EEE-E97AF65D12C7}"/>
              </a:ext>
            </a:extLst>
          </p:cNvPr>
          <p:cNvSpPr/>
          <p:nvPr/>
        </p:nvSpPr>
        <p:spPr>
          <a:xfrm>
            <a:off x="8602366" y="3810001"/>
            <a:ext cx="2225290" cy="14501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InquiryReply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0C7362-7465-87C0-DA22-00AEB4920541}"/>
              </a:ext>
            </a:extLst>
          </p:cNvPr>
          <p:cNvSpPr/>
          <p:nvPr/>
        </p:nvSpPr>
        <p:spPr>
          <a:xfrm>
            <a:off x="8602366" y="1597876"/>
            <a:ext cx="2225290" cy="14501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57355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7ADEAE-E8ED-2AFB-9E99-5970C1E2B704}"/>
              </a:ext>
            </a:extLst>
          </p:cNvPr>
          <p:cNvSpPr txBox="1"/>
          <p:nvPr/>
        </p:nvSpPr>
        <p:spPr>
          <a:xfrm>
            <a:off x="230910" y="157019"/>
            <a:ext cx="38929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Domain – Users</a:t>
            </a:r>
            <a:endParaRPr lang="ko-KR" altLang="en-US" sz="40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057D90C-4091-A62B-7B09-189D304AC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212986"/>
              </p:ext>
            </p:extLst>
          </p:nvPr>
        </p:nvGraphicFramePr>
        <p:xfrm>
          <a:off x="336790" y="1132759"/>
          <a:ext cx="8128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970824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393740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57645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49069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Field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Usable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568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12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userPwd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095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378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email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85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3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recaptioned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수신여부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51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계정 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[ 0, 1, 2, 3 ]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63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43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createdDate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LocalDateTime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34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modifiedDate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LocalDateTime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01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deleted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18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deletedDate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LocalDateTime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493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0E4D7F4-B2F0-10F1-A5D7-6A1579B7F156}"/>
              </a:ext>
            </a:extLst>
          </p:cNvPr>
          <p:cNvSpPr txBox="1"/>
          <p:nvPr/>
        </p:nvSpPr>
        <p:spPr>
          <a:xfrm>
            <a:off x="8783782" y="1200727"/>
            <a:ext cx="3118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웹페이지를 사용하는 </a:t>
            </a:r>
            <a:endParaRPr lang="en-US" altLang="ko-KR" dirty="0"/>
          </a:p>
          <a:p>
            <a:r>
              <a:rPr lang="ko-KR" altLang="en-US" dirty="0"/>
              <a:t>사용자들의 정보를 저장하고</a:t>
            </a:r>
            <a:endParaRPr lang="en-US" altLang="ko-KR" dirty="0"/>
          </a:p>
          <a:p>
            <a:r>
              <a:rPr lang="ko-KR" altLang="en-US" dirty="0"/>
              <a:t>관리하는 도메인</a:t>
            </a:r>
          </a:p>
        </p:txBody>
      </p:sp>
    </p:spTree>
    <p:extLst>
      <p:ext uri="{BB962C8B-B14F-4D97-AF65-F5344CB8AC3E}">
        <p14:creationId xmlns:p14="http://schemas.microsoft.com/office/powerpoint/2010/main" val="63587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B1E54-C83E-A25A-5F67-7E78BBF34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B2067A-460F-CF99-9594-12C33422ABF2}"/>
              </a:ext>
            </a:extLst>
          </p:cNvPr>
          <p:cNvSpPr txBox="1"/>
          <p:nvPr/>
        </p:nvSpPr>
        <p:spPr>
          <a:xfrm>
            <a:off x="230910" y="157019"/>
            <a:ext cx="4663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Domain – Event (1)</a:t>
            </a:r>
            <a:endParaRPr lang="ko-KR" alt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74FCCA-1FF6-B936-4952-FE433AAC41EC}"/>
              </a:ext>
            </a:extLst>
          </p:cNvPr>
          <p:cNvSpPr txBox="1"/>
          <p:nvPr/>
        </p:nvSpPr>
        <p:spPr>
          <a:xfrm>
            <a:off x="8783782" y="1200727"/>
            <a:ext cx="305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팝업 행사 등록 시 저장되는</a:t>
            </a:r>
            <a:endParaRPr lang="en-US" altLang="ko-KR" dirty="0"/>
          </a:p>
          <a:p>
            <a:r>
              <a:rPr lang="ko-KR" altLang="en-US" dirty="0"/>
              <a:t>데이터를 관리하는 도메인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E3CE1E8-37D1-79C5-2D0A-060EE8F9B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335571"/>
              </p:ext>
            </p:extLst>
          </p:nvPr>
        </p:nvGraphicFramePr>
        <p:xfrm>
          <a:off x="336790" y="1132759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271233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703752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17895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06986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Field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Usable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610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eventNo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팝업 시퀀스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76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12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61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팝업 행사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97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company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행사 개최 회사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327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행사 본문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5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address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행사 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02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위도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16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89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startDate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LocalDate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시작일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342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2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595AD-2A06-0086-3CF4-B1DD45975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DCC9B5-4465-E95A-A4DE-C7996FDC2E3A}"/>
              </a:ext>
            </a:extLst>
          </p:cNvPr>
          <p:cNvSpPr txBox="1"/>
          <p:nvPr/>
        </p:nvSpPr>
        <p:spPr>
          <a:xfrm>
            <a:off x="230910" y="157019"/>
            <a:ext cx="4663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Domain – Event (2)</a:t>
            </a:r>
            <a:endParaRPr lang="ko-KR" alt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04980E-783C-C97D-BC45-59F0A3A45822}"/>
              </a:ext>
            </a:extLst>
          </p:cNvPr>
          <p:cNvSpPr txBox="1"/>
          <p:nvPr/>
        </p:nvSpPr>
        <p:spPr>
          <a:xfrm>
            <a:off x="8783782" y="1200727"/>
            <a:ext cx="305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팝업 행사 등록 시 저장되는</a:t>
            </a:r>
            <a:endParaRPr lang="en-US" altLang="ko-KR" dirty="0"/>
          </a:p>
          <a:p>
            <a:r>
              <a:rPr lang="ko-KR" altLang="en-US" dirty="0"/>
              <a:t>데이터를 관리하는 도메인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8DC8AC8-2D24-CECA-6D3D-D90EE638E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83416"/>
              </p:ext>
            </p:extLst>
          </p:nvPr>
        </p:nvGraphicFramePr>
        <p:xfrm>
          <a:off x="336790" y="1132759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271233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703752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17895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06986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Field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Usable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610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endDate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LocalDate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76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openTime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LocalTime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개장시간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12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closeTime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LocalTime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폐장시간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61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행사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97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tags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행사 관련 태그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327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images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행사 삽입 이미지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5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createdDate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LocalDateTime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02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modifiedDate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LocalDateTime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16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deleted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89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deletedDate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LocalDateTime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34215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59B2834-6020-4A3F-8323-65839BEBDBDB}"/>
              </a:ext>
            </a:extLst>
          </p:cNvPr>
          <p:cNvSpPr txBox="1"/>
          <p:nvPr/>
        </p:nvSpPr>
        <p:spPr>
          <a:xfrm>
            <a:off x="8783782" y="3004234"/>
            <a:ext cx="2864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태그는 콤마로 구분된</a:t>
            </a:r>
            <a:endParaRPr lang="en-US" altLang="ko-KR" dirty="0"/>
          </a:p>
          <a:p>
            <a:r>
              <a:rPr lang="ko-KR" altLang="en-US" dirty="0"/>
              <a:t>최대 </a:t>
            </a:r>
            <a:r>
              <a:rPr lang="en-US" altLang="ko-KR" dirty="0"/>
              <a:t>5</a:t>
            </a:r>
            <a:r>
              <a:rPr lang="ko-KR" altLang="en-US" dirty="0"/>
              <a:t>개의 단어로 구성됨</a:t>
            </a:r>
          </a:p>
        </p:txBody>
      </p:sp>
    </p:spTree>
    <p:extLst>
      <p:ext uri="{BB962C8B-B14F-4D97-AF65-F5344CB8AC3E}">
        <p14:creationId xmlns:p14="http://schemas.microsoft.com/office/powerpoint/2010/main" val="128482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39FFE-11F7-557E-7A64-6095002E6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057384-8817-04E0-F6F8-07DAE4835412}"/>
              </a:ext>
            </a:extLst>
          </p:cNvPr>
          <p:cNvSpPr txBox="1"/>
          <p:nvPr/>
        </p:nvSpPr>
        <p:spPr>
          <a:xfrm>
            <a:off x="230910" y="157019"/>
            <a:ext cx="42279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Domain – Review</a:t>
            </a:r>
            <a:endParaRPr lang="ko-KR" altLang="en-US" sz="40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607F8DB-3B7D-1DA1-6E2D-C8E5B7CFC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845153"/>
              </p:ext>
            </p:extLst>
          </p:nvPr>
        </p:nvGraphicFramePr>
        <p:xfrm>
          <a:off x="336790" y="1132759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970824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393740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57645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49069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Field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Usable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568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reviewNo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리뷰 시퀀스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12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eventNo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팝업 시퀀스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095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378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리뷰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85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double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3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createdDate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LocalDateTime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51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modifiedDate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LocalDateTime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63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deleted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43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deletedDate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LocalDateTime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3470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7EC906F-9EF4-139A-FC83-95451B503EF9}"/>
              </a:ext>
            </a:extLst>
          </p:cNvPr>
          <p:cNvSpPr txBox="1"/>
          <p:nvPr/>
        </p:nvSpPr>
        <p:spPr>
          <a:xfrm>
            <a:off x="8783782" y="1200727"/>
            <a:ext cx="305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팝업 행사의 리뷰 데이터를 </a:t>
            </a:r>
            <a:endParaRPr lang="en-US" altLang="ko-KR" dirty="0"/>
          </a:p>
          <a:p>
            <a:r>
              <a:rPr lang="ko-KR" altLang="en-US" dirty="0"/>
              <a:t>관리하는 도메인</a:t>
            </a:r>
          </a:p>
        </p:txBody>
      </p:sp>
    </p:spTree>
    <p:extLst>
      <p:ext uri="{BB962C8B-B14F-4D97-AF65-F5344CB8AC3E}">
        <p14:creationId xmlns:p14="http://schemas.microsoft.com/office/powerpoint/2010/main" val="3454400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C7496-4E67-92ED-B248-FD6377BA5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346EE6-A23B-97B1-F143-4DCFCE101A97}"/>
              </a:ext>
            </a:extLst>
          </p:cNvPr>
          <p:cNvSpPr txBox="1"/>
          <p:nvPr/>
        </p:nvSpPr>
        <p:spPr>
          <a:xfrm>
            <a:off x="230910" y="157019"/>
            <a:ext cx="3439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Domain – </a:t>
            </a:r>
            <a:r>
              <a:rPr lang="en-US" altLang="ko-KR" sz="4000" dirty="0" err="1"/>
              <a:t>Faq</a:t>
            </a:r>
            <a:endParaRPr lang="ko-KR" alt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82844C-DC0F-0E44-6058-D408EE0AC107}"/>
              </a:ext>
            </a:extLst>
          </p:cNvPr>
          <p:cNvSpPr txBox="1"/>
          <p:nvPr/>
        </p:nvSpPr>
        <p:spPr>
          <a:xfrm>
            <a:off x="8783782" y="1200727"/>
            <a:ext cx="29690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사용자들이 자주 물어보는 </a:t>
            </a:r>
            <a:endParaRPr lang="en-US" altLang="ko-KR" dirty="0"/>
          </a:p>
          <a:p>
            <a:r>
              <a:rPr lang="ko-KR" altLang="en-US" dirty="0"/>
              <a:t>질문을 종합하여 접근하기 </a:t>
            </a:r>
            <a:endParaRPr lang="en-US" altLang="ko-KR" dirty="0"/>
          </a:p>
          <a:p>
            <a:r>
              <a:rPr lang="ko-KR" altLang="en-US" dirty="0"/>
              <a:t>편한 위치에 일괄적으로 </a:t>
            </a:r>
            <a:endParaRPr lang="en-US" altLang="ko-KR" dirty="0"/>
          </a:p>
          <a:p>
            <a:r>
              <a:rPr lang="ko-KR" altLang="en-US" dirty="0"/>
              <a:t>표시하기 위한 도메인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35AC687-22E6-9F21-5055-1680A7E02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261140"/>
              </p:ext>
            </p:extLst>
          </p:nvPr>
        </p:nvGraphicFramePr>
        <p:xfrm>
          <a:off x="336790" y="1132759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271233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703752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17895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06986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Field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Usable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610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faqNo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FAQ</a:t>
                      </a:r>
                      <a:r>
                        <a:rPr lang="ko-KR" altLang="en-US" dirty="0"/>
                        <a:t> 시퀀스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76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등록한 관리자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12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question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질문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61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answer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답변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97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createdDate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LocalDateTime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327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modifiedDate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LocalDateTime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5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deleted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02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deletedDate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LocalDateTime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168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915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B4090-5F5D-5229-AF37-B8E12F486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5B7952-7DB5-FB52-33F9-C09F1EC370C8}"/>
              </a:ext>
            </a:extLst>
          </p:cNvPr>
          <p:cNvSpPr txBox="1"/>
          <p:nvPr/>
        </p:nvSpPr>
        <p:spPr>
          <a:xfrm>
            <a:off x="230910" y="157019"/>
            <a:ext cx="4251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Domain – Inquiry</a:t>
            </a:r>
            <a:endParaRPr lang="ko-KR" alt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39F5D3-9014-D68C-5CA2-025A94537993}"/>
              </a:ext>
            </a:extLst>
          </p:cNvPr>
          <p:cNvSpPr txBox="1"/>
          <p:nvPr/>
        </p:nvSpPr>
        <p:spPr>
          <a:xfrm>
            <a:off x="8783782" y="1200727"/>
            <a:ext cx="3050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사용자들이 직접 문의할 수 </a:t>
            </a:r>
            <a:endParaRPr lang="en-US" altLang="ko-KR" dirty="0"/>
          </a:p>
          <a:p>
            <a:r>
              <a:rPr lang="ko-KR" altLang="en-US" dirty="0"/>
              <a:t>있는 내용에 대한 데이터를 </a:t>
            </a:r>
            <a:endParaRPr lang="en-US" altLang="ko-KR" dirty="0"/>
          </a:p>
          <a:p>
            <a:r>
              <a:rPr lang="ko-KR" altLang="en-US" dirty="0"/>
              <a:t>관리하는 도메인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B5BCF61-1831-0424-E0B5-69861C1C1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940234"/>
              </p:ext>
            </p:extLst>
          </p:nvPr>
        </p:nvGraphicFramePr>
        <p:xfrm>
          <a:off x="336790" y="1132759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271233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703752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17895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06986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Field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Usable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610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inquiryNo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문의 시퀀스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76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12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inqTitle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문의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61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inqContent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문의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97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문의 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327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secret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비밀글</a:t>
                      </a:r>
                      <a:r>
                        <a:rPr lang="ko-KR" altLang="en-US" dirty="0"/>
                        <a:t>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5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createdDate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LocalDateTime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02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modifiedDate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LocalDateTime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16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deleted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89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deletedDate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LocalDateTime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342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81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A4F78-2E34-B43F-6B82-73BE3D4D3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48B1AC-76DB-C2A4-C746-E0DA23C1C498}"/>
              </a:ext>
            </a:extLst>
          </p:cNvPr>
          <p:cNvSpPr txBox="1"/>
          <p:nvPr/>
        </p:nvSpPr>
        <p:spPr>
          <a:xfrm>
            <a:off x="230910" y="157019"/>
            <a:ext cx="5510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Domain – </a:t>
            </a:r>
            <a:r>
              <a:rPr lang="en-US" altLang="ko-KR" sz="4000" dirty="0" err="1"/>
              <a:t>InquiryReply</a:t>
            </a:r>
            <a:endParaRPr lang="ko-KR" alt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FE7D08-2A23-6D7D-2EE3-5E1CA4B724C3}"/>
              </a:ext>
            </a:extLst>
          </p:cNvPr>
          <p:cNvSpPr txBox="1"/>
          <p:nvPr/>
        </p:nvSpPr>
        <p:spPr>
          <a:xfrm>
            <a:off x="8783782" y="1200727"/>
            <a:ext cx="29690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사용자들이 자주 물어보는 </a:t>
            </a:r>
            <a:endParaRPr lang="en-US" altLang="ko-KR" dirty="0"/>
          </a:p>
          <a:p>
            <a:r>
              <a:rPr lang="ko-KR" altLang="en-US" dirty="0"/>
              <a:t>질문을 종합하여 접근하기 </a:t>
            </a:r>
            <a:endParaRPr lang="en-US" altLang="ko-KR" dirty="0"/>
          </a:p>
          <a:p>
            <a:r>
              <a:rPr lang="ko-KR" altLang="en-US" dirty="0"/>
              <a:t>편한 위치에 일괄적으로 </a:t>
            </a:r>
            <a:endParaRPr lang="en-US" altLang="ko-KR" dirty="0"/>
          </a:p>
          <a:p>
            <a:r>
              <a:rPr lang="ko-KR" altLang="en-US" dirty="0"/>
              <a:t>표시하기 위한 도메인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22EAAC7-9E5B-3207-4A44-C7BD3D009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013686"/>
              </p:ext>
            </p:extLst>
          </p:nvPr>
        </p:nvGraphicFramePr>
        <p:xfrm>
          <a:off x="336790" y="1132759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271233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703752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17895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06986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Field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Usable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610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replyNo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답변 시퀀스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76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inquiryNo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문의 시퀀스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12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작성한 관리자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61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reply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답변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97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createdDate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LocalDateTime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327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modifiedDate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LocalDateTime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5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deleted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02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deletedDate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LocalDateTime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168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957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598</Words>
  <Application>Microsoft Office PowerPoint</Application>
  <PresentationFormat>와이드스크린</PresentationFormat>
  <Paragraphs>339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현수 김</dc:creator>
  <cp:lastModifiedBy>현수 김</cp:lastModifiedBy>
  <cp:revision>27</cp:revision>
  <dcterms:created xsi:type="dcterms:W3CDTF">2024-11-27T06:40:28Z</dcterms:created>
  <dcterms:modified xsi:type="dcterms:W3CDTF">2024-11-27T08:15:41Z</dcterms:modified>
</cp:coreProperties>
</file>