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1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tjoeun" initials="t" lastIdx="2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014" autoAdjust="0"/>
    <p:restoredTop sz="96391" autoAdjust="0"/>
  </p:normalViewPr>
  <p:slideViewPr>
    <p:cSldViewPr snapToGrid="0">
      <p:cViewPr varScale="1">
        <p:scale>
          <a:sx n="100" d="100"/>
          <a:sy n="100" d="100"/>
        </p:scale>
        <p:origin x="468" y="9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commentAuthors" Target="commentAuthors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>개발 일정 개발 환경 메뉴 트리</a:t>
            </a:r>
            <a:r>
              <a:rPr lang="en-US" altLang="ko-KR"/>
              <a:t>(admin) </a:t>
            </a:r>
            <a:r>
              <a:rPr lang="ko-KR" altLang="en-US"/>
              <a:t>메뉴 트리</a:t>
            </a:r>
            <a:r>
              <a:rPr lang="en-US" altLang="ko-KR"/>
              <a:t>(client) </a:t>
            </a:r>
            <a:r>
              <a:rPr lang="ko-KR" altLang="en-US"/>
              <a:t>화면 구성 </a:t>
            </a:r>
            <a:r>
              <a:rPr lang="en-US" altLang="ko-KR"/>
              <a:t>ERD(Entity Relationship Diagram) </a:t>
            </a:r>
            <a:r>
              <a:rPr lang="ko-KR" altLang="en-US"/>
              <a:t>및 테이블 명세서 기능 분해도 프로그램 목록 시현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3CFE125-E8AD-4BAD-AB12-1ED10C250ECB}" type="datetime1">
              <a:rPr lang="ko-KR" altLang="en-US"/>
              <a:pPr lvl="0">
                <a:defRPr/>
              </a:pPr>
              <a:t>2023-08-04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en-US" altLang="ko-KR"/>
              <a:t>dddddd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DB56CE4-2E70-494F-9F4F-0E8D92B3329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>개발 일정 개발 환경 메뉴 트리</a:t>
            </a:r>
            <a:r>
              <a:rPr lang="en-US" altLang="ko-KR"/>
              <a:t>(admin) </a:t>
            </a:r>
            <a:r>
              <a:rPr lang="ko-KR" altLang="en-US"/>
              <a:t>메뉴 트리</a:t>
            </a:r>
            <a:r>
              <a:rPr lang="en-US" altLang="ko-KR"/>
              <a:t>(client) </a:t>
            </a:r>
            <a:r>
              <a:rPr lang="ko-KR" altLang="en-US"/>
              <a:t>화면 구성 </a:t>
            </a:r>
            <a:r>
              <a:rPr lang="en-US" altLang="ko-KR"/>
              <a:t>ERD(Entity Relationship Diagram) </a:t>
            </a:r>
            <a:r>
              <a:rPr lang="ko-KR" altLang="en-US"/>
              <a:t>및 테이블 명세서 기능 분해도 프로그램 목록 시현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987D508-681C-4CE8-AAB6-310BD8B307C8}" type="datetime1">
              <a:rPr lang="ko-KR" altLang="en-US"/>
              <a:pPr lvl="0">
                <a:defRPr/>
              </a:pPr>
              <a:t>2023-08-04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en-US" altLang="ko-KR"/>
              <a:t>dddddd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25DAEAB-6368-4FBF-B6E6-86A2E55509F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5333-8A74-445F-9EEB-D65027771FD4}" type="datetime1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MySoho.com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5D1F-7DC2-4615-A774-CF49A25B4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8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88FB-EE9C-4B1F-AE27-7038F7F9A3B6}" type="datetime1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MySoho.com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5D1F-7DC2-4615-A774-CF49A25B4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60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F90C-C811-4FFB-87F2-968614DED18F}" type="datetime1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MySoho.com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5D1F-7DC2-4615-A774-CF49A25B4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21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1631-3E67-4684-9B08-6262D9779E76}" type="datetime1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MySoho.com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5D1F-7DC2-4615-A774-CF49A25B4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71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8647-34DC-42C9-87A6-70FC97D1F001}" type="datetime1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MySoho.com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5D1F-7DC2-4615-A774-CF49A25B4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7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E597-8BC3-4978-A7F4-9056AA44094A}" type="datetime1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MySoho.com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5D1F-7DC2-4615-A774-CF49A25B4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04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D48F-D40B-459B-8A87-3F0F725EE293}" type="datetime1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MySoho.com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5D1F-7DC2-4615-A774-CF49A25B4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16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72FC-AA15-4BDA-8BAD-90B9C12D5FAD}" type="datetime1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MySoho.com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5D1F-7DC2-4615-A774-CF49A25B4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16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6B411-2901-454D-9249-EEFDC90C7123}" type="datetime1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MySoho.com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5D1F-7DC2-4615-A774-CF49A25B4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69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CEF3-700E-404F-82FD-0233CB54B377}" type="datetime1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MySoho.com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5D1F-7DC2-4615-A774-CF49A25B4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69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ADB0E-049E-4917-A09E-7EE993DE180F}" type="datetime1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MySoho.com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95D1F-7DC2-4615-A774-CF49A25B4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79742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5C0A8-0844-4058-907A-7485E9EFDA2A}" type="datetime1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MySoho.com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95D1F-7DC2-4615-A774-CF49A25B4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57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52.79.244.7:8080/login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4000" y="1122363"/>
            <a:ext cx="9144000" cy="1486693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코인 기록 추적기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제작자</a:t>
            </a:r>
            <a:r>
              <a:rPr lang="en-US" altLang="ko-KR"/>
              <a:t>:</a:t>
            </a:r>
            <a:r>
              <a:rPr lang="ko-KR" altLang="en-US"/>
              <a:t> 서호준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800"/>
              <a:t>주요 구현 코드 </a:t>
            </a:r>
            <a:r>
              <a:rPr lang="en-US" altLang="ko-KR" sz="2800"/>
              <a:t>-</a:t>
            </a:r>
            <a:r>
              <a:rPr lang="ko-KR" altLang="en-US" sz="2800"/>
              <a:t> 코인원</a:t>
            </a:r>
            <a:r>
              <a:rPr lang="en-US" altLang="ko-KR" sz="2800"/>
              <a:t>,</a:t>
            </a:r>
            <a:r>
              <a:rPr lang="ko-KR" altLang="en-US" sz="2800"/>
              <a:t> 업비트</a:t>
            </a:r>
            <a:endParaRPr lang="ko-KR" altLang="en-US" sz="28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3562"/>
            <a:ext cx="10515600" cy="435133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1.</a:t>
            </a:r>
            <a:r>
              <a:rPr lang="ko-KR" altLang="en-US" sz="2000"/>
              <a:t> 각 사이트의 </a:t>
            </a:r>
            <a:r>
              <a:rPr lang="en-US" altLang="ko-KR" sz="2000"/>
              <a:t>api</a:t>
            </a:r>
            <a:r>
              <a:rPr lang="ko-KR" altLang="en-US" sz="2000"/>
              <a:t>를 사용해서 구현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2.</a:t>
            </a:r>
            <a:r>
              <a:rPr lang="ko-KR" altLang="en-US" sz="2000"/>
              <a:t> </a:t>
            </a:r>
            <a:r>
              <a:rPr lang="en-US" altLang="ko-KR" sz="2000"/>
              <a:t>http</a:t>
            </a:r>
            <a:r>
              <a:rPr lang="ko-KR" altLang="en-US" sz="2000"/>
              <a:t>요청 </a:t>
            </a:r>
            <a:r>
              <a:rPr lang="en-US" altLang="ko-KR" sz="2000"/>
              <a:t>Header</a:t>
            </a:r>
            <a:r>
              <a:rPr lang="ko-KR" altLang="en-US" sz="2000"/>
              <a:t>에</a:t>
            </a:r>
            <a:r>
              <a:rPr lang="en-US" altLang="ko-KR" sz="2000"/>
              <a:t> api</a:t>
            </a:r>
            <a:r>
              <a:rPr lang="ko-KR" altLang="en-US" sz="2000"/>
              <a:t>키와 고유 </a:t>
            </a:r>
            <a:r>
              <a:rPr lang="en-US" altLang="ko-KR" sz="2000"/>
              <a:t>uuid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ko-KR" altLang="en-US" sz="2000"/>
              <a:t>    인코딩하여 추가</a:t>
            </a:r>
            <a:r>
              <a:rPr lang="en-US" altLang="ko-KR" sz="2000"/>
              <a:t>.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ko-KR" altLang="en-US" sz="2000"/>
              <a:t>    </a:t>
            </a:r>
            <a:r>
              <a:rPr lang="en-US" altLang="ko-KR" sz="2000"/>
              <a:t>HmacSHA512</a:t>
            </a:r>
            <a:r>
              <a:rPr lang="ko-KR" altLang="en-US" sz="2000"/>
              <a:t>알고리즘으로 </a:t>
            </a:r>
            <a:r>
              <a:rPr lang="en-US" altLang="ko-KR" sz="2000"/>
              <a:t>api</a:t>
            </a:r>
            <a:r>
              <a:rPr lang="ko-KR" altLang="en-US" sz="2000"/>
              <a:t>시크릿키를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   암호화하여</a:t>
            </a:r>
            <a:r>
              <a:rPr lang="en-US" altLang="ko-KR" sz="2000"/>
              <a:t>,</a:t>
            </a:r>
            <a:r>
              <a:rPr lang="ko-KR" altLang="en-US" sz="2000"/>
              <a:t> 바이트 형태로 변환하여 헤더에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   추가</a:t>
            </a:r>
            <a:r>
              <a:rPr lang="en-US" altLang="ko-KR" sz="2000"/>
              <a:t>.</a:t>
            </a:r>
            <a:endParaRPr lang="en-US" altLang="ko-KR" sz="2000"/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41558" y="1881450"/>
            <a:ext cx="4943858" cy="4313122"/>
          </a:xfrm>
          <a:prstGeom prst="rect">
            <a:avLst/>
          </a:prstGeom>
        </p:spPr>
      </p:pic>
      <p:sp>
        <p:nvSpPr>
          <p:cNvPr id="20" name=""/>
          <p:cNvSpPr/>
          <p:nvPr/>
        </p:nvSpPr>
        <p:spPr>
          <a:xfrm>
            <a:off x="6339662" y="2006895"/>
            <a:ext cx="438593" cy="460744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21" name=""/>
          <p:cNvSpPr/>
          <p:nvPr/>
        </p:nvSpPr>
        <p:spPr>
          <a:xfrm>
            <a:off x="6556744" y="3491023"/>
            <a:ext cx="438593" cy="460744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800"/>
              <a:t>주요 구현 코드 </a:t>
            </a:r>
            <a:r>
              <a:rPr lang="en-US" altLang="ko-KR" sz="2800"/>
              <a:t>-</a:t>
            </a:r>
            <a:r>
              <a:rPr lang="ko-KR" altLang="en-US" sz="2800"/>
              <a:t> 바이낸스</a:t>
            </a:r>
            <a:endParaRPr lang="ko-KR" altLang="en-US" sz="28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3562"/>
            <a:ext cx="10515600" cy="435133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1.</a:t>
            </a:r>
            <a:r>
              <a:rPr lang="ko-KR" altLang="en-US" sz="2000"/>
              <a:t> 바이낸스는 사용자가 코인을 구매한 가격</a:t>
            </a:r>
            <a:r>
              <a:rPr lang="en-US" altLang="ko-KR" sz="2000"/>
              <a:t>(</a:t>
            </a:r>
            <a:r>
              <a:rPr lang="ko-KR" altLang="en-US" sz="2000"/>
              <a:t>평단가</a:t>
            </a:r>
            <a:r>
              <a:rPr lang="en-US" altLang="ko-KR" sz="2000"/>
              <a:t>)</a:t>
            </a:r>
            <a:r>
              <a:rPr lang="ko-KR" altLang="en-US" sz="2000"/>
              <a:t>를 지원하지 않음</a:t>
            </a:r>
            <a:r>
              <a:rPr lang="en-US" altLang="ko-KR" sz="2000"/>
              <a:t>.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ko-KR" altLang="en-US" sz="2000"/>
              <a:t>    따라서 사용자가 처음 직접 저장한 금액</a:t>
            </a:r>
            <a:r>
              <a:rPr lang="en-US" altLang="ko-KR" sz="2000"/>
              <a:t>(8</a:t>
            </a:r>
            <a:r>
              <a:rPr lang="ko-KR" altLang="en-US" sz="2000"/>
              <a:t>페이지</a:t>
            </a:r>
            <a:r>
              <a:rPr lang="en-US" altLang="ko-KR" sz="2000"/>
              <a:t>)</a:t>
            </a:r>
            <a:r>
              <a:rPr lang="ko-KR" altLang="en-US" sz="2000"/>
              <a:t>과 저장 날짜 이후의 거래 기록을 토대    로 직접 평단가를 구해낸 뒤</a:t>
            </a:r>
            <a:r>
              <a:rPr lang="en-US" altLang="ko-KR" sz="2000"/>
              <a:t>,</a:t>
            </a:r>
            <a:r>
              <a:rPr lang="ko-KR" altLang="en-US" sz="2000"/>
              <a:t> 새롭게 구한 평단가와 날짜를 저장함</a:t>
            </a:r>
            <a:r>
              <a:rPr lang="en-US" altLang="ko-KR" sz="2000"/>
              <a:t>.</a:t>
            </a:r>
            <a:endParaRPr lang="en-US" altLang="ko-KR" sz="2000"/>
          </a:p>
          <a:p>
            <a:pPr marL="0" indent="0">
              <a:buNone/>
              <a:defRPr/>
            </a:pPr>
            <a:endParaRPr lang="en-US" altLang="ko-KR" sz="2000"/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2192" y="3064333"/>
            <a:ext cx="5417484" cy="3553048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87676" y="2933494"/>
            <a:ext cx="4259739" cy="3747388"/>
          </a:xfrm>
          <a:prstGeom prst="rect">
            <a:avLst/>
          </a:prstGeom>
        </p:spPr>
      </p:pic>
      <p:sp>
        <p:nvSpPr>
          <p:cNvPr id="23" name=""/>
          <p:cNvSpPr/>
          <p:nvPr/>
        </p:nvSpPr>
        <p:spPr>
          <a:xfrm>
            <a:off x="6315619" y="4844414"/>
            <a:ext cx="384968" cy="349250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800"/>
              <a:t>주요 구현 코드 </a:t>
            </a:r>
            <a:r>
              <a:rPr lang="en-US" altLang="ko-KR" sz="2800"/>
              <a:t>-</a:t>
            </a:r>
            <a:r>
              <a:rPr lang="ko-KR" altLang="en-US" sz="2800"/>
              <a:t> 예외 처리</a:t>
            </a:r>
            <a:endParaRPr lang="ko-KR" altLang="en-US" sz="28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3562"/>
            <a:ext cx="10515600" cy="435133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1.</a:t>
            </a:r>
            <a:r>
              <a:rPr lang="ko-KR" altLang="en-US" sz="2000"/>
              <a:t> 사용자 개인에 의한 오류가 아닌 경우</a:t>
            </a:r>
            <a:r>
              <a:rPr lang="en-US" altLang="ko-KR" sz="2000"/>
              <a:t>,</a:t>
            </a:r>
            <a:r>
              <a:rPr lang="ko-KR" altLang="en-US" sz="2000"/>
              <a:t> 통합적으로 처리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2.</a:t>
            </a:r>
            <a:r>
              <a:rPr lang="ko-KR" altLang="en-US" sz="2000"/>
              <a:t> 사용자 개인의 조작 실수로 발생한 오류의 경우는 </a:t>
            </a:r>
            <a:r>
              <a:rPr lang="en-US" altLang="ko-KR" sz="2000"/>
              <a:t>Controller</a:t>
            </a:r>
            <a:r>
              <a:rPr lang="ko-KR" altLang="en-US" sz="2000"/>
              <a:t>단에서 처리</a:t>
            </a:r>
            <a:endParaRPr lang="ko-KR" altLang="en-US" sz="2000"/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1715" y="2607417"/>
            <a:ext cx="5693669" cy="4011349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4041446"/>
            <a:ext cx="6211186" cy="2569826"/>
          </a:xfrm>
          <a:prstGeom prst="rect">
            <a:avLst/>
          </a:prstGeom>
        </p:spPr>
      </p:pic>
      <p:sp>
        <p:nvSpPr>
          <p:cNvPr id="26" name=""/>
          <p:cNvSpPr/>
          <p:nvPr/>
        </p:nvSpPr>
        <p:spPr>
          <a:xfrm>
            <a:off x="332267" y="2403401"/>
            <a:ext cx="434162" cy="465174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27" name=""/>
          <p:cNvSpPr/>
          <p:nvPr/>
        </p:nvSpPr>
        <p:spPr>
          <a:xfrm>
            <a:off x="5878918" y="3759052"/>
            <a:ext cx="434162" cy="465174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131094"/>
          </a:xfrm>
        </p:spPr>
        <p:txBody>
          <a:bodyPr/>
          <a:lstStyle/>
          <a:p>
            <a:pPr>
              <a:defRPr/>
            </a:pPr>
            <a:r>
              <a:rPr lang="ko-KR" altLang="en-US" sz="2800"/>
              <a:t>제작 의도</a:t>
            </a:r>
            <a:endParaRPr lang="ko-KR" altLang="en-US" sz="28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2</a:t>
            </a:r>
            <a:r>
              <a:rPr lang="ko-KR" altLang="en-US" sz="2000"/>
              <a:t>개 이상의 거래소를 이용해 코인 거래를 할때</a:t>
            </a:r>
            <a:r>
              <a:rPr lang="en-US" altLang="ko-KR" sz="2000"/>
              <a:t>,</a:t>
            </a:r>
            <a:r>
              <a:rPr lang="ko-KR" altLang="en-US" sz="2000"/>
              <a:t> 내가 소유한 정확한 코인 개수와 총 수익률</a:t>
            </a:r>
            <a:r>
              <a:rPr lang="en-US" altLang="ko-KR" sz="2000"/>
              <a:t>,</a:t>
            </a:r>
            <a:r>
              <a:rPr lang="ko-KR" altLang="en-US" sz="2000"/>
              <a:t> 수익 금액 등을 빠르게 파악하기 위해 제작함</a:t>
            </a:r>
            <a:endParaRPr lang="ko-KR" altLang="en-US" sz="2000"/>
          </a:p>
          <a:p>
            <a:pPr marL="0" indent="0">
              <a:buNone/>
              <a:defRPr/>
            </a:pPr>
            <a:endParaRPr lang="ko-KR" altLang="en-US" sz="2000"/>
          </a:p>
          <a:p>
            <a:pPr marL="0" indent="0">
              <a:buNone/>
              <a:defRPr/>
            </a:pPr>
            <a:r>
              <a:rPr lang="en-US" altLang="ko-KR" sz="2000"/>
              <a:t>url: </a:t>
            </a:r>
            <a:r>
              <a:rPr lang="en-US" altLang="ko-KR" sz="2000">
                <a:hlinkClick r:id="rId2"/>
              </a:rPr>
              <a:t>http://52.79.244.7:8080/login</a:t>
            </a:r>
            <a:endParaRPr lang="en-US" altLang="ko-KR" sz="2000"/>
          </a:p>
          <a:p>
            <a:pPr marL="0" indent="0">
              <a:buNone/>
              <a:defRPr/>
            </a:pP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800"/>
              <a:t>기능</a:t>
            </a:r>
            <a:endParaRPr lang="ko-KR" altLang="en-US" sz="28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sz="2000"/>
              <a:t>1.</a:t>
            </a:r>
            <a:r>
              <a:rPr lang="ko-KR" altLang="en-US" sz="2000"/>
              <a:t> 회원 가입 및 로그인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en-US" altLang="ko-KR" sz="2000"/>
              <a:t>2.</a:t>
            </a:r>
            <a:r>
              <a:rPr lang="ko-KR" altLang="en-US" sz="2000"/>
              <a:t> 코인 보유 내역 및 전체 수익률 조회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en-US" altLang="ko-KR" sz="2000"/>
              <a:t>3.</a:t>
            </a:r>
            <a:r>
              <a:rPr lang="ko-KR" altLang="en-US" sz="2000"/>
              <a:t> 코인 거래 기록 조회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800"/>
              <a:t>개발 환경</a:t>
            </a:r>
            <a:endParaRPr lang="ko-KR" altLang="en-US" sz="2800"/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1919176" y="1825625"/>
          <a:ext cx="7777716" cy="334015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888858"/>
                <a:gridCol w="3888858"/>
              </a:tblGrid>
              <a:tr h="4771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개발 환경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개발 도구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및 기술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477165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 베이스</a:t>
                      </a:r>
                      <a:endParaRPr lang="ko-KR" altLang="en-US" sz="11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11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MariaDB, AWS RDS</a:t>
                      </a:r>
                      <a:endParaRPr lang="en-US" altLang="ko-KR" sz="1100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477165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웹 어플리케이션 서버</a:t>
                      </a:r>
                      <a:endParaRPr lang="ko-KR" altLang="en-US" sz="11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Tomcat</a:t>
                      </a:r>
                      <a:r>
                        <a:rPr lang="en-US" altLang="ko-KR" sz="11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1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477165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통합 개발 환경</a:t>
                      </a:r>
                      <a:endParaRPr lang="ko-KR" altLang="en-US" sz="11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Intelli</a:t>
                      </a:r>
                      <a:r>
                        <a:rPr lang="en-US" altLang="ko-KR" sz="11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J, VS Code</a:t>
                      </a:r>
                      <a:endParaRPr lang="en-US" altLang="ko-KR" sz="1100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477165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개발 언어</a:t>
                      </a:r>
                      <a:endParaRPr lang="ko-KR" altLang="en-US" sz="11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Java, Java Script,</a:t>
                      </a:r>
                      <a:r>
                        <a:rPr lang="en-US" altLang="ko-KR" sz="11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HTML, CSS</a:t>
                      </a:r>
                      <a:endParaRPr lang="en-US" altLang="ko-KR" sz="1100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477165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배포환경</a:t>
                      </a:r>
                      <a:endParaRPr lang="ko-KR" altLang="en-US" sz="11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AWS</a:t>
                      </a:r>
                      <a:r>
                        <a:rPr lang="en-US" altLang="ko-KR" sz="11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EC2</a:t>
                      </a:r>
                      <a:endParaRPr lang="en-US" altLang="ko-KR" sz="1100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477165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웹 프레임워크</a:t>
                      </a:r>
                      <a:endParaRPr lang="ko-KR" altLang="en-US" sz="11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Springboot</a:t>
                      </a:r>
                      <a:endParaRPr lang="en-US" altLang="ko-KR" sz="11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84198" y="2851837"/>
            <a:ext cx="3049199" cy="368444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800"/>
              <a:t>화면 설명 </a:t>
            </a:r>
            <a:r>
              <a:rPr lang="en-US" altLang="ko-KR" sz="2800"/>
              <a:t>-</a:t>
            </a:r>
            <a:r>
              <a:rPr lang="ko-KR" altLang="en-US" sz="2800"/>
              <a:t> 로그인</a:t>
            </a:r>
            <a:endParaRPr lang="ko-KR" altLang="en-US" sz="28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sz="2000"/>
              <a:t>1.</a:t>
            </a:r>
            <a:r>
              <a:rPr lang="ko-KR" altLang="en-US" sz="2000"/>
              <a:t> 로그인 페이지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en-US" altLang="ko-KR" sz="2000"/>
              <a:t>2.</a:t>
            </a:r>
            <a:r>
              <a:rPr lang="ko-KR" altLang="en-US" sz="2000"/>
              <a:t> 회원가입 페이지</a:t>
            </a:r>
            <a:r>
              <a:rPr lang="en-US" altLang="ko-KR" sz="2000"/>
              <a:t>:</a:t>
            </a:r>
            <a:r>
              <a:rPr lang="ko-KR" altLang="en-US" sz="2000"/>
              <a:t> </a:t>
            </a:r>
            <a:r>
              <a:rPr lang="en-US" altLang="ko-KR" sz="2000"/>
              <a:t>ID, PW</a:t>
            </a:r>
            <a:r>
              <a:rPr lang="ko-KR" altLang="en-US" sz="2000"/>
              <a:t>만 정하면 가입 가능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   </a:t>
            </a:r>
            <a:r>
              <a:rPr lang="en-US" altLang="ko-KR" sz="2000"/>
              <a:t>-</a:t>
            </a:r>
            <a:r>
              <a:rPr lang="ko-KR" altLang="en-US" sz="2000"/>
              <a:t> 계정 찾기 기능 </a:t>
            </a:r>
            <a:r>
              <a:rPr lang="en-US" altLang="ko-KR" sz="2000"/>
              <a:t>X.</a:t>
            </a:r>
            <a:r>
              <a:rPr lang="ko-KR" altLang="en-US" sz="2000"/>
              <a:t> 사용자의 개인정보를 저장하지 않아 찾을 방법이 없음</a:t>
            </a:r>
            <a:endParaRPr lang="ko-KR" altLang="en-US" sz="2000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1079" y="3196894"/>
            <a:ext cx="4357466" cy="3373303"/>
          </a:xfrm>
          <a:prstGeom prst="rect">
            <a:avLst/>
          </a:prstGeom>
        </p:spPr>
      </p:pic>
      <p:sp>
        <p:nvSpPr>
          <p:cNvPr id="9" name=""/>
          <p:cNvSpPr/>
          <p:nvPr/>
        </p:nvSpPr>
        <p:spPr>
          <a:xfrm>
            <a:off x="1190624" y="3065859"/>
            <a:ext cx="432593" cy="44053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10" name=""/>
          <p:cNvSpPr/>
          <p:nvPr/>
        </p:nvSpPr>
        <p:spPr>
          <a:xfrm>
            <a:off x="7111168" y="2972594"/>
            <a:ext cx="464343" cy="456406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27005" y="4230070"/>
            <a:ext cx="4146550" cy="879297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4064" y="3212698"/>
            <a:ext cx="5341935" cy="309285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800"/>
              <a:t>화면 설명 </a:t>
            </a:r>
            <a:r>
              <a:rPr lang="en-US" altLang="ko-KR" sz="2800"/>
              <a:t>-</a:t>
            </a:r>
            <a:r>
              <a:rPr lang="ko-KR" altLang="en-US" sz="2800"/>
              <a:t> 보유 내역</a:t>
            </a:r>
            <a:endParaRPr lang="ko-KR" altLang="en-US" sz="28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sz="2000"/>
              <a:t>1.</a:t>
            </a:r>
            <a:r>
              <a:rPr lang="ko-KR" altLang="en-US" sz="2000"/>
              <a:t> 지갑 합계 </a:t>
            </a:r>
            <a:r>
              <a:rPr lang="en-US" altLang="ko-KR" sz="2000"/>
              <a:t>/</a:t>
            </a:r>
            <a:r>
              <a:rPr lang="ko-KR" altLang="en-US" sz="2000"/>
              <a:t> 거래내역 선택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en-US" altLang="ko-KR" sz="2000"/>
              <a:t>2.</a:t>
            </a:r>
            <a:r>
              <a:rPr lang="ko-KR" altLang="en-US" sz="2000"/>
              <a:t> 거래소별 조회 기능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en-US" altLang="ko-KR" sz="2000"/>
              <a:t>3.</a:t>
            </a:r>
            <a:r>
              <a:rPr lang="ko-KR" altLang="en-US" sz="2000"/>
              <a:t> 하단에 거래소 총합 내역 출력</a:t>
            </a:r>
            <a:endParaRPr lang="ko-KR" altLang="en-US" sz="2000"/>
          </a:p>
        </p:txBody>
      </p:sp>
      <p:sp>
        <p:nvSpPr>
          <p:cNvPr id="9" name=""/>
          <p:cNvSpPr/>
          <p:nvPr/>
        </p:nvSpPr>
        <p:spPr>
          <a:xfrm>
            <a:off x="456406" y="3804046"/>
            <a:ext cx="424656" cy="408781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10" name=""/>
          <p:cNvSpPr/>
          <p:nvPr/>
        </p:nvSpPr>
        <p:spPr>
          <a:xfrm>
            <a:off x="6361904" y="3897313"/>
            <a:ext cx="464343" cy="456406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13" name=""/>
          <p:cNvSpPr/>
          <p:nvPr/>
        </p:nvSpPr>
        <p:spPr>
          <a:xfrm>
            <a:off x="2456656" y="3784201"/>
            <a:ext cx="396875" cy="404813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800"/>
              <a:t>화면 설명 </a:t>
            </a:r>
            <a:r>
              <a:rPr lang="en-US" altLang="ko-KR" sz="2800"/>
              <a:t>-</a:t>
            </a:r>
            <a:r>
              <a:rPr lang="ko-KR" altLang="en-US" sz="2800"/>
              <a:t> 보유 내역</a:t>
            </a:r>
            <a:endParaRPr lang="ko-KR" altLang="en-US" sz="28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3562"/>
            <a:ext cx="10515600" cy="435133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000"/>
              <a:t>1.</a:t>
            </a:r>
            <a:r>
              <a:rPr lang="ko-KR" altLang="en-US" sz="2000"/>
              <a:t> 바이낸스는 달러로 표시됨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  </a:t>
            </a:r>
            <a:r>
              <a:rPr lang="en-US" altLang="ko-KR" sz="2000"/>
              <a:t>-</a:t>
            </a:r>
            <a:r>
              <a:rPr lang="ko-KR" altLang="en-US" sz="2000"/>
              <a:t> 바이낸스는 원화로 거래 불가능</a:t>
            </a:r>
            <a:r>
              <a:rPr lang="en-US" altLang="ko-KR" sz="2000"/>
              <a:t>.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ko-KR" altLang="en-US" sz="2000"/>
              <a:t>   </a:t>
            </a:r>
            <a:r>
              <a:rPr lang="en-US" altLang="ko-KR" sz="2000"/>
              <a:t>-</a:t>
            </a:r>
            <a:r>
              <a:rPr lang="ko-KR" altLang="en-US" sz="2000"/>
              <a:t> 모든 거래 날짜마다 </a:t>
            </a:r>
            <a:r>
              <a:rPr lang="en-US" altLang="ko-KR" sz="2000"/>
              <a:t>api</a:t>
            </a:r>
            <a:r>
              <a:rPr lang="ko-KR" altLang="en-US" sz="2000"/>
              <a:t>로 해당 날짜의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    환율을 구해 곱연산을 진행하면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    너무 느려짐</a:t>
            </a:r>
            <a:r>
              <a:rPr lang="en-US" altLang="ko-KR" sz="2000"/>
              <a:t>.</a:t>
            </a:r>
            <a:endParaRPr lang="en-US" altLang="ko-KR" sz="2000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76360" y="1473895"/>
            <a:ext cx="4964594" cy="4673699"/>
          </a:xfrm>
          <a:prstGeom prst="rect">
            <a:avLst/>
          </a:prstGeom>
        </p:spPr>
      </p:pic>
      <p:sp>
        <p:nvSpPr>
          <p:cNvPr id="15" name=""/>
          <p:cNvSpPr/>
          <p:nvPr/>
        </p:nvSpPr>
        <p:spPr>
          <a:xfrm>
            <a:off x="7830481" y="2502851"/>
            <a:ext cx="410626" cy="404258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800"/>
              <a:t>화면 설명 </a:t>
            </a:r>
            <a:r>
              <a:rPr lang="en-US" altLang="ko-KR" sz="2800"/>
              <a:t>-</a:t>
            </a:r>
            <a:r>
              <a:rPr lang="ko-KR" altLang="en-US" sz="2800"/>
              <a:t> 내정보</a:t>
            </a:r>
            <a:endParaRPr lang="ko-KR" altLang="en-US" sz="28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3562"/>
            <a:ext cx="10515600" cy="435133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000"/>
              <a:t>1.</a:t>
            </a:r>
            <a:r>
              <a:rPr lang="ko-KR" altLang="en-US" sz="2000"/>
              <a:t> 각 사이트의 </a:t>
            </a:r>
            <a:r>
              <a:rPr lang="en-US" altLang="ko-KR" sz="2000"/>
              <a:t>api</a:t>
            </a:r>
            <a:r>
              <a:rPr lang="ko-KR" altLang="en-US" sz="2000"/>
              <a:t>키 등록 화면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  </a:t>
            </a:r>
            <a:r>
              <a:rPr lang="en-US" altLang="ko-KR" sz="2000"/>
              <a:t>-</a:t>
            </a:r>
            <a:r>
              <a:rPr lang="ko-KR" altLang="en-US" sz="2000"/>
              <a:t> 등록된 사이트의 내역만 가져옴</a:t>
            </a:r>
            <a:r>
              <a:rPr lang="en-US" altLang="ko-KR" sz="2000"/>
              <a:t>.</a:t>
            </a:r>
            <a:endParaRPr lang="en-US" altLang="ko-KR" sz="2000"/>
          </a:p>
          <a:p>
            <a:pPr marL="0" indent="0">
              <a:buNone/>
              <a:defRPr/>
            </a:pPr>
            <a:endParaRPr lang="ko-KR" altLang="en-US" sz="2000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67933" y="1087438"/>
            <a:ext cx="5388502" cy="51990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60133" y="1359611"/>
            <a:ext cx="6620119" cy="478798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800"/>
              <a:t>화면 설명 </a:t>
            </a:r>
            <a:r>
              <a:rPr lang="en-US" altLang="ko-KR" sz="2800"/>
              <a:t>-</a:t>
            </a:r>
            <a:r>
              <a:rPr lang="ko-KR" altLang="en-US" sz="2800"/>
              <a:t> 바이낸스 지갑 저장 화면</a:t>
            </a:r>
            <a:endParaRPr lang="ko-KR" altLang="en-US" sz="28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3562"/>
            <a:ext cx="10515600" cy="435133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000"/>
              <a:t>1.</a:t>
            </a:r>
            <a:r>
              <a:rPr lang="ko-KR" altLang="en-US" sz="2000"/>
              <a:t> 바이낸스는 보유 코인 내역</a:t>
            </a:r>
            <a:r>
              <a:rPr lang="en-US" altLang="ko-KR" sz="2000"/>
              <a:t>,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ko-KR" altLang="en-US" sz="2000"/>
              <a:t>   구매 가격 등을 조회할수 없음</a:t>
            </a:r>
            <a:r>
              <a:rPr lang="en-US" altLang="ko-KR" sz="2000"/>
              <a:t>.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ko-KR" altLang="en-US" sz="2000"/>
              <a:t>   사용자가 첫 구매한 코인의 경우</a:t>
            </a:r>
            <a:r>
              <a:rPr lang="en-US" altLang="ko-KR" sz="2000"/>
              <a:t>,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ko-KR" altLang="en-US" sz="2000"/>
              <a:t>   처음 한번에 한하여 직접 구매 가격과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  수량을 기입해 저장해줘야 함</a:t>
            </a:r>
            <a:r>
              <a:rPr lang="en-US" altLang="ko-KR" sz="2000"/>
              <a:t>.</a:t>
            </a:r>
            <a:endParaRPr lang="en-US" altLang="ko-KR" sz="2000"/>
          </a:p>
        </p:txBody>
      </p:sp>
      <p:sp>
        <p:nvSpPr>
          <p:cNvPr id="18" name=""/>
          <p:cNvSpPr/>
          <p:nvPr/>
        </p:nvSpPr>
        <p:spPr>
          <a:xfrm>
            <a:off x="5720953" y="1668859"/>
            <a:ext cx="507999" cy="476249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302</ep:Words>
  <ep:PresentationFormat>와이드스크린</ep:PresentationFormat>
  <ep:Paragraphs>58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테마</vt:lpstr>
      <vt:lpstr>코인 기록 추적기</vt:lpstr>
      <vt:lpstr>제작 의도</vt:lpstr>
      <vt:lpstr>기능</vt:lpstr>
      <vt:lpstr>개발 환경</vt:lpstr>
      <vt:lpstr>화면 설명 - 로그인</vt:lpstr>
      <vt:lpstr>화면 설명 - 보유 내역</vt:lpstr>
      <vt:lpstr>화면 설명 - 보유 내역</vt:lpstr>
      <vt:lpstr>화면 설명 - 내정보</vt:lpstr>
      <vt:lpstr>화면 설명 - 바이낸스 지갑 저장 화면</vt:lpstr>
      <vt:lpstr>주요 구현 코드 - 코인원, 업비트</vt:lpstr>
      <vt:lpstr>주요 구현 코드 - 바이낸스</vt:lpstr>
      <vt:lpstr>주요 구현 코드 - 예외 처리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2023-03-17T06:45:52.000</dcterms:created>
  <dc:creator>tjoeun</dc:creator>
  <cp:lastModifiedBy>Hojun</cp:lastModifiedBy>
  <dcterms:modified xsi:type="dcterms:W3CDTF">2023-08-03T16:43:36.219</dcterms:modified>
  <cp:revision>109</cp:revision>
  <dc:title>PowerPoint 프레젠테이션</dc:title>
  <cp:version/>
</cp:coreProperties>
</file>