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4"/>
  </p:notesMasterIdLst>
  <p:handoutMasterIdLst>
    <p:handoutMasterId r:id="rId25"/>
  </p:handoutMasterIdLst>
  <p:sldIdLst>
    <p:sldId id="367" r:id="rId2"/>
    <p:sldId id="368" r:id="rId3"/>
    <p:sldId id="369" r:id="rId4"/>
    <p:sldId id="385" r:id="rId5"/>
    <p:sldId id="379" r:id="rId6"/>
    <p:sldId id="386" r:id="rId7"/>
    <p:sldId id="380" r:id="rId8"/>
    <p:sldId id="381" r:id="rId9"/>
    <p:sldId id="370" r:id="rId10"/>
    <p:sldId id="371" r:id="rId11"/>
    <p:sldId id="373" r:id="rId12"/>
    <p:sldId id="372" r:id="rId13"/>
    <p:sldId id="387" r:id="rId14"/>
    <p:sldId id="374" r:id="rId15"/>
    <p:sldId id="382" r:id="rId16"/>
    <p:sldId id="375" r:id="rId17"/>
    <p:sldId id="384" r:id="rId18"/>
    <p:sldId id="376" r:id="rId19"/>
    <p:sldId id="377" r:id="rId20"/>
    <p:sldId id="378" r:id="rId21"/>
    <p:sldId id="383" r:id="rId22"/>
    <p:sldId id="363"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8BAE"/>
    <a:srgbClr val="F4D300"/>
    <a:srgbClr val="F25D3F"/>
    <a:srgbClr val="93DDF9"/>
    <a:srgbClr val="2E2EAA"/>
    <a:srgbClr val="834D89"/>
    <a:srgbClr val="1F5783"/>
    <a:srgbClr val="C2D525"/>
    <a:srgbClr val="3588B7"/>
    <a:srgbClr val="B76C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3"/>
    <p:restoredTop sz="59952"/>
  </p:normalViewPr>
  <p:slideViewPr>
    <p:cSldViewPr snapToGrid="0" showGuides="1">
      <p:cViewPr varScale="1">
        <p:scale>
          <a:sx n="62" d="100"/>
          <a:sy n="62" d="100"/>
        </p:scale>
        <p:origin x="1864"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C2344B-E4CA-450A-B315-5DA305C9F3E6}" type="datetimeFigureOut">
              <a:rPr lang="ru-RU" smtClean="0"/>
              <a:t>01.10.2020</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A6229B-EBA0-4B65-92E3-1EBAA8F0FAA5}" type="slidenum">
              <a:rPr lang="ru-RU" smtClean="0"/>
              <a:t>‹#›</a:t>
            </a:fld>
            <a:endParaRPr lang="ru-RU" dirty="0"/>
          </a:p>
        </p:txBody>
      </p:sp>
    </p:spTree>
    <p:extLst>
      <p:ext uri="{BB962C8B-B14F-4D97-AF65-F5344CB8AC3E}">
        <p14:creationId xmlns:p14="http://schemas.microsoft.com/office/powerpoint/2010/main" val="3124839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5A10E-C24A-C442-9B8D-FF380098E0FA}" type="datetimeFigureOut">
              <a:rPr lang="en-US" smtClean="0"/>
              <a:t>10/1/20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FB4DA-BBA6-C745-8932-34CB503C6C01}" type="slidenum">
              <a:rPr lang="en-US" smtClean="0"/>
              <a:t>‹#›</a:t>
            </a:fld>
            <a:endParaRPr lang="en-US" dirty="0"/>
          </a:p>
        </p:txBody>
      </p:sp>
    </p:spTree>
    <p:extLst>
      <p:ext uri="{BB962C8B-B14F-4D97-AF65-F5344CB8AC3E}">
        <p14:creationId xmlns:p14="http://schemas.microsoft.com/office/powerpoint/2010/main" val="168493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1</a:t>
            </a:fld>
            <a:endParaRPr lang="en-US" dirty="0"/>
          </a:p>
        </p:txBody>
      </p:sp>
    </p:spTree>
    <p:extLst>
      <p:ext uri="{BB962C8B-B14F-4D97-AF65-F5344CB8AC3E}">
        <p14:creationId xmlns:p14="http://schemas.microsoft.com/office/powerpoint/2010/main" val="294860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Lambda is AWS’s solution to serverless compute. Serverless compute does not mean there are no servers on which your program / code runs. </a:t>
            </a:r>
          </a:p>
        </p:txBody>
      </p:sp>
      <p:sp>
        <p:nvSpPr>
          <p:cNvPr id="4" name="Slide Number Placeholder 3"/>
          <p:cNvSpPr>
            <a:spLocks noGrp="1"/>
          </p:cNvSpPr>
          <p:nvPr>
            <p:ph type="sldNum" sz="quarter" idx="5"/>
          </p:nvPr>
        </p:nvSpPr>
        <p:spPr/>
        <p:txBody>
          <a:bodyPr/>
          <a:lstStyle/>
          <a:p>
            <a:fld id="{D10FB4DA-BBA6-C745-8932-34CB503C6C01}" type="slidenum">
              <a:rPr lang="en-US" smtClean="0"/>
              <a:t>10</a:t>
            </a:fld>
            <a:endParaRPr lang="en-US" dirty="0"/>
          </a:p>
        </p:txBody>
      </p:sp>
    </p:spTree>
    <p:extLst>
      <p:ext uri="{BB962C8B-B14F-4D97-AF65-F5344CB8AC3E}">
        <p14:creationId xmlns:p14="http://schemas.microsoft.com/office/powerpoint/2010/main" val="2950032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D10FB4DA-BBA6-C745-8932-34CB503C6C01}" type="slidenum">
              <a:rPr lang="en-US" smtClean="0"/>
              <a:t>11</a:t>
            </a:fld>
            <a:endParaRPr lang="en-US" dirty="0"/>
          </a:p>
        </p:txBody>
      </p:sp>
    </p:spTree>
    <p:extLst>
      <p:ext uri="{BB962C8B-B14F-4D97-AF65-F5344CB8AC3E}">
        <p14:creationId xmlns:p14="http://schemas.microsoft.com/office/powerpoint/2010/main" val="3783759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Amplify isn’t a “web service”. </a:t>
            </a:r>
          </a:p>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12</a:t>
            </a:fld>
            <a:endParaRPr lang="en-US" dirty="0"/>
          </a:p>
        </p:txBody>
      </p:sp>
    </p:spTree>
    <p:extLst>
      <p:ext uri="{BB962C8B-B14F-4D97-AF65-F5344CB8AC3E}">
        <p14:creationId xmlns:p14="http://schemas.microsoft.com/office/powerpoint/2010/main" val="3923325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13</a:t>
            </a:fld>
            <a:endParaRPr lang="en-US" dirty="0"/>
          </a:p>
        </p:txBody>
      </p:sp>
    </p:spTree>
    <p:extLst>
      <p:ext uri="{BB962C8B-B14F-4D97-AF65-F5344CB8AC3E}">
        <p14:creationId xmlns:p14="http://schemas.microsoft.com/office/powerpoint/2010/main" val="1959503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14</a:t>
            </a:fld>
            <a:endParaRPr lang="en-US" dirty="0"/>
          </a:p>
        </p:txBody>
      </p:sp>
    </p:spTree>
    <p:extLst>
      <p:ext uri="{BB962C8B-B14F-4D97-AF65-F5344CB8AC3E}">
        <p14:creationId xmlns:p14="http://schemas.microsoft.com/office/powerpoint/2010/main" val="739166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service will be backed with the most popular AWS technologies that we just went over. We will be using </a:t>
            </a:r>
          </a:p>
          <a:p>
            <a:endParaRPr lang="en-US" dirty="0"/>
          </a:p>
          <a:p>
            <a:pPr marL="171450" indent="-171450">
              <a:buFontTx/>
              <a:buChar char="-"/>
            </a:pPr>
            <a:r>
              <a:rPr lang="en-US" dirty="0"/>
              <a:t>Amazon S3 to hold the content of our news articles. Since these articles can be large, just like images, and so Amazon S3 is the perfect candidate for storing this information</a:t>
            </a:r>
          </a:p>
          <a:p>
            <a:pPr marL="171450" indent="-171450">
              <a:buFontTx/>
              <a:buChar char="-"/>
            </a:pPr>
            <a:r>
              <a:rPr lang="en-US" dirty="0"/>
              <a:t>Amazon DynamoDB to hold our metadata that we want to easily query, like the title of the article, the location of the content in S3 and other such information or metadata pertaining to the news article. </a:t>
            </a:r>
          </a:p>
          <a:p>
            <a:pPr marL="171450" indent="-171450">
              <a:buFontTx/>
              <a:buChar char="-"/>
            </a:pPr>
            <a:r>
              <a:rPr lang="en-US" dirty="0"/>
              <a:t>AWS Lambda will be our event-driven, serverless compute, that will respond to requests made by the client and do the needful, and interact with DynamoDB and S3, as required. </a:t>
            </a:r>
          </a:p>
          <a:p>
            <a:pPr marL="171450" indent="-171450">
              <a:buFontTx/>
              <a:buChar char="-"/>
            </a:pPr>
            <a:r>
              <a:rPr lang="en-US" dirty="0"/>
              <a:t>Amazon API Gateway will be our API Gateway. </a:t>
            </a:r>
          </a:p>
          <a:p>
            <a:pPr marL="171450" indent="-171450">
              <a:buFontTx/>
              <a:buChar char="-"/>
            </a:pPr>
            <a:endParaRPr lang="en-US" dirty="0"/>
          </a:p>
          <a:p>
            <a:pPr marL="171450" indent="-171450">
              <a:buFontTx/>
              <a:buChar char="-"/>
            </a:pPr>
            <a:r>
              <a:rPr lang="en-US" dirty="0"/>
              <a:t>AWS Amplify will help us quickly generate our back-end resources as also a framework for our front end application.</a:t>
            </a:r>
          </a:p>
          <a:p>
            <a:pPr marL="171450" indent="-171450">
              <a:buFontTx/>
              <a:buChar char="-"/>
            </a:pPr>
            <a:endParaRPr lang="en-US" dirty="0"/>
          </a:p>
          <a:p>
            <a:pPr marL="0" indent="0">
              <a:buFontTx/>
              <a:buNone/>
            </a:pPr>
            <a:r>
              <a:rPr lang="en-US" dirty="0"/>
              <a:t>I’m going to explain the journey of a request made to the back-end, so pay close attention. </a:t>
            </a:r>
          </a:p>
          <a:p>
            <a:pPr marL="0" indent="0">
              <a:buFontTx/>
              <a:buNone/>
            </a:pPr>
            <a:endParaRPr lang="en-US" dirty="0"/>
          </a:p>
          <a:p>
            <a:pPr marL="0" indent="0">
              <a:buFontTx/>
              <a:buNone/>
            </a:pPr>
            <a:r>
              <a:rPr lang="en-US" dirty="0"/>
              <a:t>In order to make a request, a user first logs onto the webpage that is on your browser. There </a:t>
            </a:r>
            <a:r>
              <a:rPr lang="en-US" b="1" dirty="0"/>
              <a:t>they perform certain actions </a:t>
            </a:r>
            <a:r>
              <a:rPr lang="en-US" dirty="0"/>
              <a:t>like loading the webpage to read the articles or adding a new article of their own. The front-end application </a:t>
            </a:r>
            <a:r>
              <a:rPr lang="en-US" b="1" dirty="0"/>
              <a:t>converts these actions</a:t>
            </a:r>
            <a:r>
              <a:rPr lang="en-US" dirty="0"/>
              <a:t> performed by the user into the respective APIs and calls the service on behalf of the user. So a network call is made to your service. </a:t>
            </a:r>
          </a:p>
          <a:p>
            <a:pPr marL="0" indent="0">
              <a:buFontTx/>
              <a:buNone/>
            </a:pPr>
            <a:r>
              <a:rPr lang="en-US" dirty="0"/>
              <a:t>This call reaches the </a:t>
            </a:r>
            <a:r>
              <a:rPr lang="en-US" b="1" dirty="0"/>
              <a:t>API gateway</a:t>
            </a:r>
            <a:r>
              <a:rPr lang="en-US" dirty="0"/>
              <a:t> which processes the request and forward it to the relative AWS Lambda function. For our workshop today, we will be </a:t>
            </a:r>
            <a:r>
              <a:rPr lang="en-US" b="1" dirty="0"/>
              <a:t>hosting each API on a separate Lambda function</a:t>
            </a:r>
            <a:r>
              <a:rPr lang="en-US" dirty="0"/>
              <a:t>. Each lambda now knows its functionality. </a:t>
            </a:r>
          </a:p>
          <a:p>
            <a:pPr marL="0" indent="0">
              <a:buFontTx/>
              <a:buNone/>
            </a:pPr>
            <a:endParaRPr lang="en-US" dirty="0"/>
          </a:p>
          <a:p>
            <a:pPr marL="0" indent="0">
              <a:buFontTx/>
              <a:buNone/>
            </a:pPr>
            <a:r>
              <a:rPr lang="en-US" dirty="0"/>
              <a:t>Now, if it is </a:t>
            </a:r>
            <a:r>
              <a:rPr lang="en-US" b="1" dirty="0"/>
              <a:t>a write API</a:t>
            </a:r>
            <a:r>
              <a:rPr lang="en-US" dirty="0"/>
              <a:t>, like adding a news article, the functionality of that Lambda would be add this information into DynamoDB and S3. </a:t>
            </a:r>
          </a:p>
          <a:p>
            <a:pPr marL="0" indent="0">
              <a:buFontTx/>
              <a:buNone/>
            </a:pPr>
            <a:endParaRPr lang="en-US" dirty="0"/>
          </a:p>
          <a:p>
            <a:pPr marL="0" indent="0">
              <a:buFontTx/>
              <a:buNone/>
            </a:pPr>
            <a:r>
              <a:rPr lang="en-US" dirty="0"/>
              <a:t>If it is a </a:t>
            </a:r>
            <a:r>
              <a:rPr lang="en-US" b="1" dirty="0"/>
              <a:t>read API</a:t>
            </a:r>
            <a:r>
              <a:rPr lang="en-US" dirty="0"/>
              <a:t>, like loading the webpage, then the lambda retrieves information from backend databases aka DynamoDB and S3 and return it back to the front-end framework. </a:t>
            </a:r>
          </a:p>
          <a:p>
            <a:pPr marL="0" indent="0">
              <a:buFontTx/>
              <a:buNone/>
            </a:pPr>
            <a:endParaRPr lang="en-US" dirty="0"/>
          </a:p>
          <a:p>
            <a:pPr marL="0" indent="0">
              <a:buFontTx/>
              <a:buNone/>
            </a:pPr>
            <a:r>
              <a:rPr lang="en-US" dirty="0"/>
              <a:t>The front-end framework will “prettify” your response and provide that to the end user.</a:t>
            </a:r>
          </a:p>
        </p:txBody>
      </p:sp>
      <p:sp>
        <p:nvSpPr>
          <p:cNvPr id="4" name="Slide Number Placeholder 3"/>
          <p:cNvSpPr>
            <a:spLocks noGrp="1"/>
          </p:cNvSpPr>
          <p:nvPr>
            <p:ph type="sldNum" sz="quarter" idx="5"/>
          </p:nvPr>
        </p:nvSpPr>
        <p:spPr/>
        <p:txBody>
          <a:bodyPr/>
          <a:lstStyle/>
          <a:p>
            <a:fld id="{D10FB4DA-BBA6-C745-8932-34CB503C6C01}" type="slidenum">
              <a:rPr lang="en-US" smtClean="0"/>
              <a:t>15</a:t>
            </a:fld>
            <a:endParaRPr lang="en-US" dirty="0"/>
          </a:p>
        </p:txBody>
      </p:sp>
    </p:spTree>
    <p:extLst>
      <p:ext uri="{BB962C8B-B14F-4D97-AF65-F5344CB8AC3E}">
        <p14:creationId xmlns:p14="http://schemas.microsoft.com/office/powerpoint/2010/main" val="3808045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AWS Identity and Access Management (IAM) is a web service for securely controlling access to AWS services. With IAM, you can centrally manage users, security credentials such as access keys, and permissions that control which AWS resources users and applications can access.</a:t>
            </a:r>
            <a:endParaRPr lang="en-US" dirty="0"/>
          </a:p>
          <a:p>
            <a:endParaRPr lang="en-US" dirty="0"/>
          </a:p>
          <a:p>
            <a:r>
              <a:rPr lang="en-US" dirty="0"/>
              <a:t>AWS </a:t>
            </a:r>
            <a:r>
              <a:rPr lang="en-US" dirty="0" err="1"/>
              <a:t>Cloudformation</a:t>
            </a:r>
            <a:r>
              <a:rPr lang="en-US" dirty="0"/>
              <a:t> is an AWS service that builds and provisions your AWS infrastructure, repeatedly, and in our case, predictably. </a:t>
            </a:r>
            <a:r>
              <a:rPr lang="en-US" sz="1200" b="0" i="0" kern="1200" dirty="0">
                <a:solidFill>
                  <a:schemeClr val="tx1"/>
                </a:solidFill>
                <a:effectLst/>
                <a:latin typeface="+mn-lt"/>
                <a:ea typeface="+mn-ea"/>
                <a:cs typeface="+mn-cs"/>
              </a:rPr>
              <a:t> It does this by using a template file to create and delete a collection of resources. </a:t>
            </a:r>
            <a:r>
              <a:rPr lang="en-US" dirty="0"/>
              <a:t> Amplify takes advantage of this AWS resource to build your back-end resources. So in simpler words, AWS Amplify calls </a:t>
            </a:r>
            <a:r>
              <a:rPr lang="en-US" dirty="0" err="1"/>
              <a:t>Cloudformation</a:t>
            </a:r>
            <a:r>
              <a:rPr lang="en-US" dirty="0"/>
              <a:t> provided API which helps create resources for us. </a:t>
            </a:r>
          </a:p>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16</a:t>
            </a:fld>
            <a:endParaRPr lang="en-US" dirty="0"/>
          </a:p>
        </p:txBody>
      </p:sp>
    </p:spTree>
    <p:extLst>
      <p:ext uri="{BB962C8B-B14F-4D97-AF65-F5344CB8AC3E}">
        <p14:creationId xmlns:p14="http://schemas.microsoft.com/office/powerpoint/2010/main" val="115588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17</a:t>
            </a:fld>
            <a:endParaRPr lang="en-US" dirty="0"/>
          </a:p>
        </p:txBody>
      </p:sp>
    </p:spTree>
    <p:extLst>
      <p:ext uri="{BB962C8B-B14F-4D97-AF65-F5344CB8AC3E}">
        <p14:creationId xmlns:p14="http://schemas.microsoft.com/office/powerpoint/2010/main" val="3931536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D10FB4DA-BBA6-C745-8932-34CB503C6C01}" type="slidenum">
              <a:rPr lang="en-US" smtClean="0"/>
              <a:t>18</a:t>
            </a:fld>
            <a:endParaRPr lang="en-US" dirty="0"/>
          </a:p>
        </p:txBody>
      </p:sp>
    </p:spTree>
    <p:extLst>
      <p:ext uri="{BB962C8B-B14F-4D97-AF65-F5344CB8AC3E}">
        <p14:creationId xmlns:p14="http://schemas.microsoft.com/office/powerpoint/2010/main" val="371897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21</a:t>
            </a:fld>
            <a:endParaRPr lang="en-US" dirty="0"/>
          </a:p>
        </p:txBody>
      </p:sp>
    </p:spTree>
    <p:extLst>
      <p:ext uri="{BB962C8B-B14F-4D97-AF65-F5344CB8AC3E}">
        <p14:creationId xmlns:p14="http://schemas.microsoft.com/office/powerpoint/2010/main" val="284217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2</a:t>
            </a:fld>
            <a:endParaRPr lang="en-US" dirty="0"/>
          </a:p>
        </p:txBody>
      </p:sp>
    </p:spTree>
    <p:extLst>
      <p:ext uri="{BB962C8B-B14F-4D97-AF65-F5344CB8AC3E}">
        <p14:creationId xmlns:p14="http://schemas.microsoft.com/office/powerpoint/2010/main" val="155241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0FB4DA-BBA6-C745-8932-34CB503C6C01}" type="slidenum">
              <a:rPr lang="en-US" smtClean="0"/>
              <a:t>22</a:t>
            </a:fld>
            <a:endParaRPr lang="en-US" dirty="0"/>
          </a:p>
        </p:txBody>
      </p:sp>
    </p:spTree>
    <p:extLst>
      <p:ext uri="{BB962C8B-B14F-4D97-AF65-F5344CB8AC3E}">
        <p14:creationId xmlns:p14="http://schemas.microsoft.com/office/powerpoint/2010/main" val="3181259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3</a:t>
            </a:fld>
            <a:endParaRPr lang="en-US" dirty="0"/>
          </a:p>
        </p:txBody>
      </p:sp>
    </p:spTree>
    <p:extLst>
      <p:ext uri="{BB962C8B-B14F-4D97-AF65-F5344CB8AC3E}">
        <p14:creationId xmlns:p14="http://schemas.microsoft.com/office/powerpoint/2010/main" val="251579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4</a:t>
            </a:fld>
            <a:endParaRPr lang="en-US" dirty="0"/>
          </a:p>
        </p:txBody>
      </p:sp>
    </p:spTree>
    <p:extLst>
      <p:ext uri="{BB962C8B-B14F-4D97-AF65-F5344CB8AC3E}">
        <p14:creationId xmlns:p14="http://schemas.microsoft.com/office/powerpoint/2010/main" val="238687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5</a:t>
            </a:fld>
            <a:endParaRPr lang="en-US" dirty="0"/>
          </a:p>
        </p:txBody>
      </p:sp>
    </p:spTree>
    <p:extLst>
      <p:ext uri="{BB962C8B-B14F-4D97-AF65-F5344CB8AC3E}">
        <p14:creationId xmlns:p14="http://schemas.microsoft.com/office/powerpoint/2010/main" val="410960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6</a:t>
            </a:fld>
            <a:endParaRPr lang="en-US" dirty="0"/>
          </a:p>
        </p:txBody>
      </p:sp>
    </p:spTree>
    <p:extLst>
      <p:ext uri="{BB962C8B-B14F-4D97-AF65-F5344CB8AC3E}">
        <p14:creationId xmlns:p14="http://schemas.microsoft.com/office/powerpoint/2010/main" val="172922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7</a:t>
            </a:fld>
            <a:endParaRPr lang="en-US" dirty="0"/>
          </a:p>
        </p:txBody>
      </p:sp>
    </p:spTree>
    <p:extLst>
      <p:ext uri="{BB962C8B-B14F-4D97-AF65-F5344CB8AC3E}">
        <p14:creationId xmlns:p14="http://schemas.microsoft.com/office/powerpoint/2010/main" val="1595098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simple words, Amazon S3 is a web service that allows you to store and retrieve large amounts of data. Due to its industry leading performances, high availability and security, Amazon S3 allows your services to scale based on the requirement. </a:t>
            </a:r>
          </a:p>
        </p:txBody>
      </p:sp>
      <p:sp>
        <p:nvSpPr>
          <p:cNvPr id="4" name="Slide Number Placeholder 3"/>
          <p:cNvSpPr>
            <a:spLocks noGrp="1"/>
          </p:cNvSpPr>
          <p:nvPr>
            <p:ph type="sldNum" sz="quarter" idx="5"/>
          </p:nvPr>
        </p:nvSpPr>
        <p:spPr/>
        <p:txBody>
          <a:bodyPr/>
          <a:lstStyle/>
          <a:p>
            <a:fld id="{D10FB4DA-BBA6-C745-8932-34CB503C6C01}" type="slidenum">
              <a:rPr lang="en-US" smtClean="0"/>
              <a:t>8</a:t>
            </a:fld>
            <a:endParaRPr lang="en-US" dirty="0"/>
          </a:p>
        </p:txBody>
      </p:sp>
    </p:spTree>
    <p:extLst>
      <p:ext uri="{BB962C8B-B14F-4D97-AF65-F5344CB8AC3E}">
        <p14:creationId xmlns:p14="http://schemas.microsoft.com/office/powerpoint/2010/main" val="2125746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DynamoDB is a fully managed </a:t>
            </a:r>
            <a:r>
              <a:rPr lang="en-US" dirty="0" err="1"/>
              <a:t>noSQL</a:t>
            </a:r>
            <a:r>
              <a:rPr lang="en-US" dirty="0"/>
              <a:t> database. NoSQL technology is a modern type of data modeling technology for databases. Another type of database technology that a lot of you might be more familiar with is SQL, which is known for providing scalable results for ad-hoc or complex queries that you’re not familiar with. NoSQL, on the other hand, is perfect for use cases where we know what queries we need to make on the database. It’s mostly like a key-value store. As all AWS technologies, it is scalable and secure and also fast and convenient to use. </a:t>
            </a:r>
          </a:p>
        </p:txBody>
      </p:sp>
      <p:sp>
        <p:nvSpPr>
          <p:cNvPr id="4" name="Slide Number Placeholder 3"/>
          <p:cNvSpPr>
            <a:spLocks noGrp="1"/>
          </p:cNvSpPr>
          <p:nvPr>
            <p:ph type="sldNum" sz="quarter" idx="5"/>
          </p:nvPr>
        </p:nvSpPr>
        <p:spPr/>
        <p:txBody>
          <a:bodyPr/>
          <a:lstStyle/>
          <a:p>
            <a:fld id="{D10FB4DA-BBA6-C745-8932-34CB503C6C01}" type="slidenum">
              <a:rPr lang="en-US" smtClean="0"/>
              <a:t>9</a:t>
            </a:fld>
            <a:endParaRPr lang="en-US" dirty="0"/>
          </a:p>
        </p:txBody>
      </p:sp>
    </p:spTree>
    <p:extLst>
      <p:ext uri="{BB962C8B-B14F-4D97-AF65-F5344CB8AC3E}">
        <p14:creationId xmlns:p14="http://schemas.microsoft.com/office/powerpoint/2010/main" val="3177898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heme Slide">
    <p:bg>
      <p:bgPr>
        <a:solidFill>
          <a:srgbClr val="E7EDFD"/>
        </a:solidFill>
        <a:effectLst/>
      </p:bgPr>
    </p:bg>
    <p:spTree>
      <p:nvGrpSpPr>
        <p:cNvPr id="1" name=""/>
        <p:cNvGrpSpPr/>
        <p:nvPr/>
      </p:nvGrpSpPr>
      <p:grpSpPr>
        <a:xfrm>
          <a:off x="0" y="0"/>
          <a:ext cx="0" cy="0"/>
          <a:chOff x="0" y="0"/>
          <a:chExt cx="0" cy="0"/>
        </a:xfrm>
      </p:grpSpPr>
      <p:pic>
        <p:nvPicPr>
          <p:cNvPr id="2" name="Picture 1" descr="A picture containing text, person&#10;&#10;Description automatically generated">
            <a:extLst>
              <a:ext uri="{FF2B5EF4-FFF2-40B4-BE49-F238E27FC236}">
                <a16:creationId xmlns:a16="http://schemas.microsoft.com/office/drawing/2014/main" id="{1FF7D38B-8337-CC4F-A2DB-98EC6B41736D}"/>
              </a:ext>
            </a:extLst>
          </p:cNvPr>
          <p:cNvPicPr>
            <a:picLocks noChangeAspect="1"/>
          </p:cNvPicPr>
          <p:nvPr/>
        </p:nvPicPr>
        <p:blipFill rotWithShape="1">
          <a:blip r:embed="rId2">
            <a:extLst>
              <a:ext uri="{28A0092B-C50C-407E-A947-70E740481C1C}">
                <a14:useLocalDpi xmlns:a14="http://schemas.microsoft.com/office/drawing/2010/main" val="0"/>
              </a:ext>
            </a:extLst>
          </a:blip>
          <a:srcRect l="917" t="-1" r="1072" b="-1"/>
          <a:stretch/>
        </p:blipFill>
        <p:spPr>
          <a:xfrm>
            <a:off x="-113448" y="-150068"/>
            <a:ext cx="12305448" cy="7084267"/>
          </a:xfrm>
          <a:prstGeom prst="rect">
            <a:avLst/>
          </a:prstGeom>
        </p:spPr>
      </p:pic>
      <p:pic>
        <p:nvPicPr>
          <p:cNvPr id="3" name="Picture 2" descr="A picture containing text, person&#10;&#10;Description automatically generated">
            <a:extLst>
              <a:ext uri="{FF2B5EF4-FFF2-40B4-BE49-F238E27FC236}">
                <a16:creationId xmlns:a16="http://schemas.microsoft.com/office/drawing/2014/main" id="{C8CED54E-7D77-9C43-A78D-6C9A00CC94A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17" t="-1" r="1072" b="-1"/>
          <a:stretch/>
        </p:blipFill>
        <p:spPr>
          <a:xfrm>
            <a:off x="-113448" y="-150068"/>
            <a:ext cx="12305448" cy="7084267"/>
          </a:xfrm>
          <a:prstGeom prst="rect">
            <a:avLst/>
          </a:prstGeom>
        </p:spPr>
      </p:pic>
    </p:spTree>
    <p:extLst>
      <p:ext uri="{BB962C8B-B14F-4D97-AF65-F5344CB8AC3E}">
        <p14:creationId xmlns:p14="http://schemas.microsoft.com/office/powerpoint/2010/main" val="344436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with Subheads">
    <p:bg>
      <p:bgPr>
        <a:solidFill>
          <a:srgbClr val="E7EDFD"/>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EA96AC-ADEC-A244-8F2B-10F26209F39E}"/>
              </a:ext>
            </a:extLst>
          </p:cNvPr>
          <p:cNvSpPr>
            <a:spLocks noGrp="1"/>
          </p:cNvSpPr>
          <p:nvPr>
            <p:ph type="body" idx="1"/>
          </p:nvPr>
        </p:nvSpPr>
        <p:spPr>
          <a:xfrm>
            <a:off x="647700" y="1981199"/>
            <a:ext cx="5354590" cy="523875"/>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51B890A-FC7E-6346-B555-7A9E7F94E9D1}"/>
              </a:ext>
            </a:extLst>
          </p:cNvPr>
          <p:cNvSpPr>
            <a:spLocks noGrp="1"/>
          </p:cNvSpPr>
          <p:nvPr>
            <p:ph sz="half" idx="2"/>
          </p:nvPr>
        </p:nvSpPr>
        <p:spPr>
          <a:xfrm>
            <a:off x="647700" y="2505074"/>
            <a:ext cx="5354590" cy="3438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0F7AB21-A15B-554C-99E0-FF78C832E981}"/>
              </a:ext>
            </a:extLst>
          </p:cNvPr>
          <p:cNvSpPr>
            <a:spLocks noGrp="1"/>
          </p:cNvSpPr>
          <p:nvPr>
            <p:ph type="body" sz="quarter" idx="3"/>
          </p:nvPr>
        </p:nvSpPr>
        <p:spPr>
          <a:xfrm>
            <a:off x="6189708" y="1981199"/>
            <a:ext cx="5354589" cy="523876"/>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DAFA12-5B7B-3C42-958D-05AA358D05F3}"/>
              </a:ext>
            </a:extLst>
          </p:cNvPr>
          <p:cNvSpPr>
            <a:spLocks noGrp="1"/>
          </p:cNvSpPr>
          <p:nvPr>
            <p:ph sz="quarter" idx="4"/>
          </p:nvPr>
        </p:nvSpPr>
        <p:spPr>
          <a:xfrm>
            <a:off x="6189708" y="2505075"/>
            <a:ext cx="5354590" cy="3438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5">
            <a:extLst>
              <a:ext uri="{FF2B5EF4-FFF2-40B4-BE49-F238E27FC236}">
                <a16:creationId xmlns:a16="http://schemas.microsoft.com/office/drawing/2014/main" id="{331EA905-D95A-5D47-9D75-B03ED9E9316A}"/>
              </a:ext>
            </a:extLst>
          </p:cNvPr>
          <p:cNvSpPr>
            <a:spLocks noGrp="1"/>
          </p:cNvSpPr>
          <p:nvPr>
            <p:ph type="title"/>
          </p:nvPr>
        </p:nvSpPr>
        <p:spPr>
          <a:xfrm>
            <a:off x="647700" y="647700"/>
            <a:ext cx="10896600" cy="1333500"/>
          </a:xfrm>
          <a:prstGeom prst="rect">
            <a:avLst/>
          </a:prstGeom>
        </p:spPr>
        <p:txBody>
          <a:bodyPr vert="horz" lIns="0" tIns="0" rIns="0" bIns="0" rtlCol="0" anchor="t">
            <a:normAutofit/>
          </a:bodyPr>
          <a:lstStyle/>
          <a:p>
            <a:r>
              <a:rPr lang="en-US" dirty="0"/>
              <a:t>Click to edit Master title style</a:t>
            </a:r>
          </a:p>
        </p:txBody>
      </p:sp>
    </p:spTree>
    <p:extLst>
      <p:ext uri="{BB962C8B-B14F-4D97-AF65-F5344CB8AC3E}">
        <p14:creationId xmlns:p14="http://schemas.microsoft.com/office/powerpoint/2010/main" val="292686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with Subheads">
    <p:bg>
      <p:bgPr>
        <a:solidFill>
          <a:srgbClr val="E7EDFD"/>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EA96AC-ADEC-A244-8F2B-10F26209F39E}"/>
              </a:ext>
            </a:extLst>
          </p:cNvPr>
          <p:cNvSpPr>
            <a:spLocks noGrp="1"/>
          </p:cNvSpPr>
          <p:nvPr>
            <p:ph type="body" idx="1"/>
          </p:nvPr>
        </p:nvSpPr>
        <p:spPr>
          <a:xfrm>
            <a:off x="647700" y="1981199"/>
            <a:ext cx="3432076" cy="523875"/>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51B890A-FC7E-6346-B555-7A9E7F94E9D1}"/>
              </a:ext>
            </a:extLst>
          </p:cNvPr>
          <p:cNvSpPr>
            <a:spLocks noGrp="1"/>
          </p:cNvSpPr>
          <p:nvPr>
            <p:ph sz="half" idx="2"/>
          </p:nvPr>
        </p:nvSpPr>
        <p:spPr>
          <a:xfrm>
            <a:off x="647700" y="2866864"/>
            <a:ext cx="3432076" cy="30767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5">
            <a:extLst>
              <a:ext uri="{FF2B5EF4-FFF2-40B4-BE49-F238E27FC236}">
                <a16:creationId xmlns:a16="http://schemas.microsoft.com/office/drawing/2014/main" id="{331EA905-D95A-5D47-9D75-B03ED9E9316A}"/>
              </a:ext>
            </a:extLst>
          </p:cNvPr>
          <p:cNvSpPr>
            <a:spLocks noGrp="1"/>
          </p:cNvSpPr>
          <p:nvPr>
            <p:ph type="title"/>
          </p:nvPr>
        </p:nvSpPr>
        <p:spPr>
          <a:xfrm>
            <a:off x="647700" y="647700"/>
            <a:ext cx="10896600" cy="1333500"/>
          </a:xfrm>
          <a:prstGeom prst="rect">
            <a:avLst/>
          </a:prstGeom>
        </p:spPr>
        <p:txBody>
          <a:bodyPr vert="horz" lIns="0" tIns="0" rIns="0" bIns="0" rtlCol="0" anchor="t">
            <a:normAutofit/>
          </a:bodyPr>
          <a:lstStyle/>
          <a:p>
            <a:r>
              <a:rPr lang="en-US" dirty="0"/>
              <a:t>Click to edit Master title style</a:t>
            </a:r>
          </a:p>
        </p:txBody>
      </p:sp>
      <p:sp>
        <p:nvSpPr>
          <p:cNvPr id="7" name="Text Placeholder 2">
            <a:extLst>
              <a:ext uri="{FF2B5EF4-FFF2-40B4-BE49-F238E27FC236}">
                <a16:creationId xmlns:a16="http://schemas.microsoft.com/office/drawing/2014/main" id="{4D11690C-39E8-9F4F-8EF0-331E13142B1F}"/>
              </a:ext>
            </a:extLst>
          </p:cNvPr>
          <p:cNvSpPr>
            <a:spLocks noGrp="1"/>
          </p:cNvSpPr>
          <p:nvPr>
            <p:ph type="body" idx="10"/>
          </p:nvPr>
        </p:nvSpPr>
        <p:spPr>
          <a:xfrm>
            <a:off x="4267200" y="1974573"/>
            <a:ext cx="3432076" cy="523875"/>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3">
            <a:extLst>
              <a:ext uri="{FF2B5EF4-FFF2-40B4-BE49-F238E27FC236}">
                <a16:creationId xmlns:a16="http://schemas.microsoft.com/office/drawing/2014/main" id="{153CEE4A-1F85-8643-AB65-8362C8EDF979}"/>
              </a:ext>
            </a:extLst>
          </p:cNvPr>
          <p:cNvSpPr>
            <a:spLocks noGrp="1"/>
          </p:cNvSpPr>
          <p:nvPr>
            <p:ph sz="half" idx="11"/>
          </p:nvPr>
        </p:nvSpPr>
        <p:spPr>
          <a:xfrm>
            <a:off x="4267200" y="2852936"/>
            <a:ext cx="3432076" cy="30767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E1F8CA6C-4FF6-9E49-9F7E-9A0475934C2F}"/>
              </a:ext>
            </a:extLst>
          </p:cNvPr>
          <p:cNvSpPr>
            <a:spLocks noGrp="1"/>
          </p:cNvSpPr>
          <p:nvPr>
            <p:ph type="body" idx="12"/>
          </p:nvPr>
        </p:nvSpPr>
        <p:spPr>
          <a:xfrm>
            <a:off x="7890352" y="1974573"/>
            <a:ext cx="3432076" cy="523875"/>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3">
            <a:extLst>
              <a:ext uri="{FF2B5EF4-FFF2-40B4-BE49-F238E27FC236}">
                <a16:creationId xmlns:a16="http://schemas.microsoft.com/office/drawing/2014/main" id="{6BCEE026-12A0-2443-A464-64C7CDDB5E76}"/>
              </a:ext>
            </a:extLst>
          </p:cNvPr>
          <p:cNvSpPr>
            <a:spLocks noGrp="1"/>
          </p:cNvSpPr>
          <p:nvPr>
            <p:ph sz="half" idx="13"/>
          </p:nvPr>
        </p:nvSpPr>
        <p:spPr>
          <a:xfrm>
            <a:off x="7890352" y="2866865"/>
            <a:ext cx="3432076" cy="30767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8559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hart- Right">
    <p:bg>
      <p:bgPr>
        <a:solidFill>
          <a:srgbClr val="E7EDF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755E-0816-2744-8C80-C3248B33E459}"/>
              </a:ext>
            </a:extLst>
          </p:cNvPr>
          <p:cNvSpPr>
            <a:spLocks noGrp="1"/>
          </p:cNvSpPr>
          <p:nvPr>
            <p:ph type="title"/>
          </p:nvPr>
        </p:nvSpPr>
        <p:spPr>
          <a:xfrm>
            <a:off x="647700" y="647700"/>
            <a:ext cx="4533900" cy="1333500"/>
          </a:xfrm>
          <a:prstGeom prst="rect">
            <a:avLst/>
          </a:prstGeo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28E5D5-5032-5E47-9D9A-C85A4B637143}"/>
              </a:ext>
            </a:extLst>
          </p:cNvPr>
          <p:cNvSpPr>
            <a:spLocks noGrp="1"/>
          </p:cNvSpPr>
          <p:nvPr>
            <p:ph idx="1"/>
          </p:nvPr>
        </p:nvSpPr>
        <p:spPr>
          <a:xfrm>
            <a:off x="5600700" y="647700"/>
            <a:ext cx="5943598" cy="52958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B76982-4F29-D445-BB7F-408AF22805A8}"/>
              </a:ext>
            </a:extLst>
          </p:cNvPr>
          <p:cNvSpPr>
            <a:spLocks noGrp="1"/>
          </p:cNvSpPr>
          <p:nvPr>
            <p:ph type="body" sz="half" idx="2"/>
          </p:nvPr>
        </p:nvSpPr>
        <p:spPr>
          <a:xfrm>
            <a:off x="647701" y="2114550"/>
            <a:ext cx="4533899" cy="3829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42652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hart- Left">
    <p:bg>
      <p:bgPr>
        <a:solidFill>
          <a:srgbClr val="E7EDF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755E-0816-2744-8C80-C3248B33E459}"/>
              </a:ext>
            </a:extLst>
          </p:cNvPr>
          <p:cNvSpPr>
            <a:spLocks noGrp="1"/>
          </p:cNvSpPr>
          <p:nvPr>
            <p:ph type="title"/>
          </p:nvPr>
        </p:nvSpPr>
        <p:spPr>
          <a:xfrm>
            <a:off x="7010400" y="647700"/>
            <a:ext cx="4533900" cy="1333500"/>
          </a:xfrm>
          <a:prstGeom prst="rect">
            <a:avLst/>
          </a:prstGeo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28E5D5-5032-5E47-9D9A-C85A4B637143}"/>
              </a:ext>
            </a:extLst>
          </p:cNvPr>
          <p:cNvSpPr>
            <a:spLocks noGrp="1"/>
          </p:cNvSpPr>
          <p:nvPr>
            <p:ph idx="1"/>
          </p:nvPr>
        </p:nvSpPr>
        <p:spPr>
          <a:xfrm>
            <a:off x="647700" y="647700"/>
            <a:ext cx="5943598" cy="52958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B76982-4F29-D445-BB7F-408AF22805A8}"/>
              </a:ext>
            </a:extLst>
          </p:cNvPr>
          <p:cNvSpPr>
            <a:spLocks noGrp="1"/>
          </p:cNvSpPr>
          <p:nvPr>
            <p:ph type="body" sz="half" idx="2"/>
          </p:nvPr>
        </p:nvSpPr>
        <p:spPr>
          <a:xfrm>
            <a:off x="7010401" y="2114550"/>
            <a:ext cx="4533899" cy="3829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77234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 Right">
    <p:bg>
      <p:bgPr>
        <a:solidFill>
          <a:srgbClr val="E7EDFD"/>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CF627F7-1DF9-C44C-B4BB-62E9CD596E6E}"/>
              </a:ext>
            </a:extLst>
          </p:cNvPr>
          <p:cNvSpPr>
            <a:spLocks noGrp="1"/>
          </p:cNvSpPr>
          <p:nvPr>
            <p:ph type="pic" idx="1"/>
          </p:nvPr>
        </p:nvSpPr>
        <p:spPr>
          <a:xfrm>
            <a:off x="5600700" y="647700"/>
            <a:ext cx="5943599" cy="5295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Title 1">
            <a:extLst>
              <a:ext uri="{FF2B5EF4-FFF2-40B4-BE49-F238E27FC236}">
                <a16:creationId xmlns:a16="http://schemas.microsoft.com/office/drawing/2014/main" id="{CFC2EDBF-5CB9-3A4F-ABB9-781F2D1E56EE}"/>
              </a:ext>
            </a:extLst>
          </p:cNvPr>
          <p:cNvSpPr>
            <a:spLocks noGrp="1"/>
          </p:cNvSpPr>
          <p:nvPr>
            <p:ph type="title"/>
          </p:nvPr>
        </p:nvSpPr>
        <p:spPr>
          <a:xfrm>
            <a:off x="647701" y="647700"/>
            <a:ext cx="4533899" cy="1333500"/>
          </a:xfrm>
          <a:prstGeom prst="rect">
            <a:avLst/>
          </a:prstGeom>
        </p:spPr>
        <p:txBody>
          <a:bodyPr anchor="t"/>
          <a:lstStyle>
            <a:lvl1pPr>
              <a:defRPr sz="3200"/>
            </a:lvl1pPr>
          </a:lstStyle>
          <a:p>
            <a:r>
              <a:rPr lang="en-US" dirty="0"/>
              <a:t>Click to edit Master title style</a:t>
            </a:r>
          </a:p>
        </p:txBody>
      </p:sp>
      <p:sp>
        <p:nvSpPr>
          <p:cNvPr id="13" name="Text Placeholder 3">
            <a:extLst>
              <a:ext uri="{FF2B5EF4-FFF2-40B4-BE49-F238E27FC236}">
                <a16:creationId xmlns:a16="http://schemas.microsoft.com/office/drawing/2014/main" id="{1035552E-2564-A44D-9C38-C2798F0D139A}"/>
              </a:ext>
            </a:extLst>
          </p:cNvPr>
          <p:cNvSpPr>
            <a:spLocks noGrp="1"/>
          </p:cNvSpPr>
          <p:nvPr>
            <p:ph type="body" sz="half" idx="2"/>
          </p:nvPr>
        </p:nvSpPr>
        <p:spPr>
          <a:xfrm>
            <a:off x="647701" y="2114550"/>
            <a:ext cx="4533899" cy="3829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935784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s + Captions">
    <p:bg>
      <p:bgPr>
        <a:solidFill>
          <a:srgbClr val="E7EDFD"/>
        </a:solidFill>
        <a:effectLst/>
      </p:bgPr>
    </p:bg>
    <p:spTree>
      <p:nvGrpSpPr>
        <p:cNvPr id="1" name=""/>
        <p:cNvGrpSpPr/>
        <p:nvPr/>
      </p:nvGrpSpPr>
      <p:grpSpPr>
        <a:xfrm>
          <a:off x="0" y="0"/>
          <a:ext cx="0" cy="0"/>
          <a:chOff x="0" y="0"/>
          <a:chExt cx="0" cy="0"/>
        </a:xfrm>
      </p:grpSpPr>
      <p:sp>
        <p:nvSpPr>
          <p:cNvPr id="14" name="Рисунок 2"/>
          <p:cNvSpPr>
            <a:spLocks noGrp="1"/>
          </p:cNvSpPr>
          <p:nvPr>
            <p:ph type="pic" sz="quarter" idx="15"/>
          </p:nvPr>
        </p:nvSpPr>
        <p:spPr>
          <a:xfrm>
            <a:off x="657741" y="647700"/>
            <a:ext cx="2605582" cy="3429000"/>
          </a:xfrm>
        </p:spPr>
        <p:txBody>
          <a:bodyPr/>
          <a:lstStyle>
            <a:lvl1pPr marL="0" indent="0" algn="ctr">
              <a:buNone/>
              <a:defRPr/>
            </a:lvl1pPr>
          </a:lstStyle>
          <a:p>
            <a:r>
              <a:rPr lang="en-US" noProof="0" dirty="0"/>
              <a:t>Click icon to add picture</a:t>
            </a:r>
          </a:p>
        </p:txBody>
      </p:sp>
      <p:sp>
        <p:nvSpPr>
          <p:cNvPr id="3" name="Text Placeholder 2">
            <a:extLst>
              <a:ext uri="{FF2B5EF4-FFF2-40B4-BE49-F238E27FC236}">
                <a16:creationId xmlns:a16="http://schemas.microsoft.com/office/drawing/2014/main" id="{FEDBD865-4444-724D-8E24-7753E6467C64}"/>
              </a:ext>
            </a:extLst>
          </p:cNvPr>
          <p:cNvSpPr>
            <a:spLocks noGrp="1"/>
          </p:cNvSpPr>
          <p:nvPr>
            <p:ph type="body" sz="quarter" idx="16"/>
          </p:nvPr>
        </p:nvSpPr>
        <p:spPr>
          <a:xfrm>
            <a:off x="647701" y="4214812"/>
            <a:ext cx="2615622" cy="1721147"/>
          </a:xfrm>
        </p:spPr>
        <p:txBody>
          <a:bodyPr>
            <a:noAutofit/>
          </a:bodyPr>
          <a:lstStyle>
            <a:lvl1pPr marL="0" indent="0" algn="ctr">
              <a:buNone/>
              <a:defRPr sz="1400" i="1"/>
            </a:lvl1pPr>
            <a:lvl2pPr marL="457200" indent="0" algn="l">
              <a:buNone/>
              <a:defRPr sz="1400"/>
            </a:lvl2pPr>
            <a:lvl3pPr marL="914400" indent="0" algn="l">
              <a:buNone/>
              <a:defRPr sz="1400"/>
            </a:lvl3pPr>
            <a:lvl4pPr marL="1371600" indent="0" algn="l">
              <a:buNone/>
              <a:defRPr sz="1400"/>
            </a:lvl4pPr>
            <a:lvl5pPr marL="1828800" indent="0" algn="l">
              <a:buNone/>
              <a:defRPr sz="1400"/>
            </a:lvl5pPr>
          </a:lstStyle>
          <a:p>
            <a:pPr lvl="0"/>
            <a:r>
              <a:rPr lang="en-US" dirty="0"/>
              <a:t>Click to edit Master text styles</a:t>
            </a:r>
          </a:p>
        </p:txBody>
      </p:sp>
      <p:sp>
        <p:nvSpPr>
          <p:cNvPr id="22" name="Рисунок 2">
            <a:extLst>
              <a:ext uri="{FF2B5EF4-FFF2-40B4-BE49-F238E27FC236}">
                <a16:creationId xmlns:a16="http://schemas.microsoft.com/office/drawing/2014/main" id="{5C619CB8-EFF0-9D4B-B35B-6CA7270706A7}"/>
              </a:ext>
            </a:extLst>
          </p:cNvPr>
          <p:cNvSpPr>
            <a:spLocks noGrp="1"/>
          </p:cNvSpPr>
          <p:nvPr>
            <p:ph type="pic" sz="quarter" idx="24"/>
          </p:nvPr>
        </p:nvSpPr>
        <p:spPr>
          <a:xfrm>
            <a:off x="8938718" y="647700"/>
            <a:ext cx="2605582" cy="3429000"/>
          </a:xfrm>
        </p:spPr>
        <p:txBody>
          <a:bodyPr/>
          <a:lstStyle>
            <a:lvl1pPr marL="0" indent="0" algn="ctr">
              <a:buNone/>
              <a:defRPr/>
            </a:lvl1pPr>
          </a:lstStyle>
          <a:p>
            <a:r>
              <a:rPr lang="en-US" noProof="0" dirty="0"/>
              <a:t>Click icon to add picture</a:t>
            </a:r>
          </a:p>
        </p:txBody>
      </p:sp>
      <p:sp>
        <p:nvSpPr>
          <p:cNvPr id="23" name="Рисунок 2">
            <a:extLst>
              <a:ext uri="{FF2B5EF4-FFF2-40B4-BE49-F238E27FC236}">
                <a16:creationId xmlns:a16="http://schemas.microsoft.com/office/drawing/2014/main" id="{4E91ECCC-F39D-B64B-A36A-1173A3961011}"/>
              </a:ext>
            </a:extLst>
          </p:cNvPr>
          <p:cNvSpPr>
            <a:spLocks noGrp="1"/>
          </p:cNvSpPr>
          <p:nvPr>
            <p:ph type="pic" sz="quarter" idx="25"/>
          </p:nvPr>
        </p:nvSpPr>
        <p:spPr>
          <a:xfrm>
            <a:off x="6178393" y="647700"/>
            <a:ext cx="2605582" cy="3429000"/>
          </a:xfrm>
        </p:spPr>
        <p:txBody>
          <a:bodyPr/>
          <a:lstStyle>
            <a:lvl1pPr marL="0" indent="0" algn="ctr">
              <a:buNone/>
              <a:defRPr/>
            </a:lvl1pPr>
          </a:lstStyle>
          <a:p>
            <a:r>
              <a:rPr lang="en-US" noProof="0" dirty="0"/>
              <a:t>Click icon to add picture</a:t>
            </a:r>
          </a:p>
        </p:txBody>
      </p:sp>
      <p:sp>
        <p:nvSpPr>
          <p:cNvPr id="24" name="Рисунок 2">
            <a:extLst>
              <a:ext uri="{FF2B5EF4-FFF2-40B4-BE49-F238E27FC236}">
                <a16:creationId xmlns:a16="http://schemas.microsoft.com/office/drawing/2014/main" id="{A68E021F-B79A-E14A-AE38-EF5336B3F80D}"/>
              </a:ext>
            </a:extLst>
          </p:cNvPr>
          <p:cNvSpPr>
            <a:spLocks noGrp="1"/>
          </p:cNvSpPr>
          <p:nvPr>
            <p:ph type="pic" sz="quarter" idx="26"/>
          </p:nvPr>
        </p:nvSpPr>
        <p:spPr>
          <a:xfrm>
            <a:off x="3418067" y="647700"/>
            <a:ext cx="2605582" cy="3429000"/>
          </a:xfrm>
        </p:spPr>
        <p:txBody>
          <a:bodyPr/>
          <a:lstStyle>
            <a:lvl1pPr marL="0" indent="0" algn="ctr">
              <a:buNone/>
              <a:defRPr/>
            </a:lvl1pPr>
          </a:lstStyle>
          <a:p>
            <a:r>
              <a:rPr lang="en-US" noProof="0" dirty="0"/>
              <a:t>Click icon to add picture</a:t>
            </a:r>
          </a:p>
        </p:txBody>
      </p:sp>
      <p:sp>
        <p:nvSpPr>
          <p:cNvPr id="26" name="Text Placeholder 2">
            <a:extLst>
              <a:ext uri="{FF2B5EF4-FFF2-40B4-BE49-F238E27FC236}">
                <a16:creationId xmlns:a16="http://schemas.microsoft.com/office/drawing/2014/main" id="{9A62E1A3-0184-C74A-808F-EBBC61826B6D}"/>
              </a:ext>
            </a:extLst>
          </p:cNvPr>
          <p:cNvSpPr>
            <a:spLocks noGrp="1"/>
          </p:cNvSpPr>
          <p:nvPr>
            <p:ph type="body" sz="quarter" idx="27"/>
          </p:nvPr>
        </p:nvSpPr>
        <p:spPr>
          <a:xfrm>
            <a:off x="3418067" y="4222453"/>
            <a:ext cx="2605581" cy="1721147"/>
          </a:xfrm>
        </p:spPr>
        <p:txBody>
          <a:bodyPr>
            <a:noAutofit/>
          </a:bodyPr>
          <a:lstStyle>
            <a:lvl1pPr marL="0" indent="0" algn="ctr">
              <a:buNone/>
              <a:defRPr sz="1400" i="1"/>
            </a:lvl1pPr>
            <a:lvl2pPr marL="457200" indent="0" algn="l">
              <a:buNone/>
              <a:defRPr sz="1400"/>
            </a:lvl2pPr>
            <a:lvl3pPr marL="914400" indent="0" algn="l">
              <a:buNone/>
              <a:defRPr sz="1400"/>
            </a:lvl3pPr>
            <a:lvl4pPr marL="1371600" indent="0" algn="l">
              <a:buNone/>
              <a:defRPr sz="1400"/>
            </a:lvl4pPr>
            <a:lvl5pPr marL="1828800" indent="0" algn="l">
              <a:buNone/>
              <a:defRPr sz="1400"/>
            </a:lvl5pPr>
          </a:lstStyle>
          <a:p>
            <a:pPr lvl="0"/>
            <a:r>
              <a:rPr lang="en-US" dirty="0"/>
              <a:t>Click to edit Master text styles</a:t>
            </a:r>
          </a:p>
        </p:txBody>
      </p:sp>
      <p:sp>
        <p:nvSpPr>
          <p:cNvPr id="27" name="Text Placeholder 2">
            <a:extLst>
              <a:ext uri="{FF2B5EF4-FFF2-40B4-BE49-F238E27FC236}">
                <a16:creationId xmlns:a16="http://schemas.microsoft.com/office/drawing/2014/main" id="{DE160846-6C1E-C94F-BAFA-BDCB27286F0B}"/>
              </a:ext>
            </a:extLst>
          </p:cNvPr>
          <p:cNvSpPr>
            <a:spLocks noGrp="1"/>
          </p:cNvSpPr>
          <p:nvPr>
            <p:ph type="body" sz="quarter" idx="28"/>
          </p:nvPr>
        </p:nvSpPr>
        <p:spPr>
          <a:xfrm>
            <a:off x="6178392" y="4222453"/>
            <a:ext cx="2605580" cy="1721147"/>
          </a:xfrm>
        </p:spPr>
        <p:txBody>
          <a:bodyPr>
            <a:noAutofit/>
          </a:bodyPr>
          <a:lstStyle>
            <a:lvl1pPr marL="0" indent="0" algn="ctr">
              <a:buNone/>
              <a:defRPr sz="1400" i="1"/>
            </a:lvl1pPr>
            <a:lvl2pPr marL="457200" indent="0" algn="l">
              <a:buNone/>
              <a:defRPr sz="1400"/>
            </a:lvl2pPr>
            <a:lvl3pPr marL="914400" indent="0" algn="l">
              <a:buNone/>
              <a:defRPr sz="1400"/>
            </a:lvl3pPr>
            <a:lvl4pPr marL="1371600" indent="0" algn="l">
              <a:buNone/>
              <a:defRPr sz="1400"/>
            </a:lvl4pPr>
            <a:lvl5pPr marL="1828800" indent="0" algn="l">
              <a:buNone/>
              <a:defRPr sz="1400"/>
            </a:lvl5pPr>
          </a:lstStyle>
          <a:p>
            <a:pPr lvl="0"/>
            <a:r>
              <a:rPr lang="en-US" dirty="0"/>
              <a:t>Click to edit Master text styles</a:t>
            </a:r>
          </a:p>
        </p:txBody>
      </p:sp>
      <p:sp>
        <p:nvSpPr>
          <p:cNvPr id="28" name="Text Placeholder 2">
            <a:extLst>
              <a:ext uri="{FF2B5EF4-FFF2-40B4-BE49-F238E27FC236}">
                <a16:creationId xmlns:a16="http://schemas.microsoft.com/office/drawing/2014/main" id="{ACB8C458-D0E2-7440-B3FA-42D844D77518}"/>
              </a:ext>
            </a:extLst>
          </p:cNvPr>
          <p:cNvSpPr>
            <a:spLocks noGrp="1"/>
          </p:cNvSpPr>
          <p:nvPr>
            <p:ph type="body" sz="quarter" idx="29"/>
          </p:nvPr>
        </p:nvSpPr>
        <p:spPr>
          <a:xfrm>
            <a:off x="8938716" y="4222453"/>
            <a:ext cx="2605584" cy="1721147"/>
          </a:xfrm>
        </p:spPr>
        <p:txBody>
          <a:bodyPr>
            <a:noAutofit/>
          </a:bodyPr>
          <a:lstStyle>
            <a:lvl1pPr marL="0" indent="0" algn="ctr">
              <a:buNone/>
              <a:defRPr sz="1400" i="1"/>
            </a:lvl1pPr>
            <a:lvl2pPr marL="457200" indent="0" algn="l">
              <a:buNone/>
              <a:defRPr sz="1400"/>
            </a:lvl2pPr>
            <a:lvl3pPr marL="914400" indent="0" algn="l">
              <a:buNone/>
              <a:defRPr sz="1400"/>
            </a:lvl3pPr>
            <a:lvl4pPr marL="1371600" indent="0" algn="l">
              <a:buNone/>
              <a:defRPr sz="1400"/>
            </a:lvl4pPr>
            <a:lvl5pPr marL="1828800" indent="0" algn="l">
              <a:buNone/>
              <a:defRPr sz="1400"/>
            </a:lvl5pPr>
          </a:lstStyle>
          <a:p>
            <a:pPr lvl="0"/>
            <a:r>
              <a:rPr lang="en-US" dirty="0"/>
              <a:t>Click to edit Master text styles</a:t>
            </a:r>
          </a:p>
        </p:txBody>
      </p:sp>
    </p:spTree>
    <p:extLst>
      <p:ext uri="{BB962C8B-B14F-4D97-AF65-F5344CB8AC3E}">
        <p14:creationId xmlns:p14="http://schemas.microsoft.com/office/powerpoint/2010/main" val="495856098"/>
      </p:ext>
    </p:extLst>
  </p:cSld>
  <p:clrMapOvr>
    <a:masterClrMapping/>
  </p:clrMapOvr>
  <p:transition spd="slow">
    <p:wip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allery">
    <p:bg>
      <p:bgPr>
        <a:solidFill>
          <a:srgbClr val="E7EDFD"/>
        </a:solidFill>
        <a:effectLst/>
      </p:bgPr>
    </p:bg>
    <p:spTree>
      <p:nvGrpSpPr>
        <p:cNvPr id="1" name=""/>
        <p:cNvGrpSpPr/>
        <p:nvPr/>
      </p:nvGrpSpPr>
      <p:grpSpPr>
        <a:xfrm>
          <a:off x="0" y="0"/>
          <a:ext cx="0" cy="0"/>
          <a:chOff x="0" y="0"/>
          <a:chExt cx="0" cy="0"/>
        </a:xfrm>
      </p:grpSpPr>
      <p:sp>
        <p:nvSpPr>
          <p:cNvPr id="12" name="Right Triangle 11">
            <a:extLst>
              <a:ext uri="{FF2B5EF4-FFF2-40B4-BE49-F238E27FC236}">
                <a16:creationId xmlns:a16="http://schemas.microsoft.com/office/drawing/2014/main" id="{54416EA4-D24C-3746-A352-6AF4B4D0EA82}"/>
              </a:ext>
            </a:extLst>
          </p:cNvPr>
          <p:cNvSpPr/>
          <p:nvPr userDrawn="1"/>
        </p:nvSpPr>
        <p:spPr>
          <a:xfrm rot="16200000" flipH="1">
            <a:off x="9144806" y="-1384827"/>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Рисунок 3"/>
          <p:cNvSpPr>
            <a:spLocks noGrp="1"/>
          </p:cNvSpPr>
          <p:nvPr>
            <p:ph type="pic" sz="quarter" idx="14"/>
          </p:nvPr>
        </p:nvSpPr>
        <p:spPr>
          <a:xfrm>
            <a:off x="647700" y="647700"/>
            <a:ext cx="2172511" cy="3144837"/>
          </a:xfrm>
        </p:spPr>
        <p:txBody>
          <a:bodyPr/>
          <a:lstStyle/>
          <a:p>
            <a:r>
              <a:rPr lang="en-US" noProof="0" dirty="0"/>
              <a:t>Click icon to add picture</a:t>
            </a:r>
          </a:p>
        </p:txBody>
      </p:sp>
      <p:sp>
        <p:nvSpPr>
          <p:cNvPr id="6" name="Рисунок 3"/>
          <p:cNvSpPr>
            <a:spLocks noGrp="1"/>
          </p:cNvSpPr>
          <p:nvPr>
            <p:ph type="pic" sz="quarter" idx="15"/>
          </p:nvPr>
        </p:nvSpPr>
        <p:spPr>
          <a:xfrm>
            <a:off x="647700" y="3941031"/>
            <a:ext cx="2172511" cy="2002569"/>
          </a:xfrm>
        </p:spPr>
        <p:txBody>
          <a:bodyPr/>
          <a:lstStyle/>
          <a:p>
            <a:r>
              <a:rPr lang="en-US" noProof="0" dirty="0"/>
              <a:t>Click icon to add picture</a:t>
            </a:r>
          </a:p>
        </p:txBody>
      </p:sp>
      <p:sp>
        <p:nvSpPr>
          <p:cNvPr id="7" name="Рисунок 3"/>
          <p:cNvSpPr>
            <a:spLocks noGrp="1"/>
          </p:cNvSpPr>
          <p:nvPr>
            <p:ph type="pic" sz="quarter" idx="16"/>
          </p:nvPr>
        </p:nvSpPr>
        <p:spPr>
          <a:xfrm>
            <a:off x="5019485" y="652273"/>
            <a:ext cx="1979318" cy="3161634"/>
          </a:xfrm>
        </p:spPr>
        <p:txBody>
          <a:bodyPr/>
          <a:lstStyle/>
          <a:p>
            <a:r>
              <a:rPr lang="en-US" noProof="0" dirty="0"/>
              <a:t>Click icon to add picture</a:t>
            </a:r>
          </a:p>
        </p:txBody>
      </p:sp>
      <p:sp>
        <p:nvSpPr>
          <p:cNvPr id="10" name="Рисунок 9"/>
          <p:cNvSpPr>
            <a:spLocks noGrp="1"/>
          </p:cNvSpPr>
          <p:nvPr>
            <p:ph type="pic" sz="quarter" idx="19"/>
          </p:nvPr>
        </p:nvSpPr>
        <p:spPr>
          <a:xfrm>
            <a:off x="2983327" y="3962401"/>
            <a:ext cx="4015476" cy="1981199"/>
          </a:xfrm>
        </p:spPr>
        <p:txBody>
          <a:bodyPr/>
          <a:lstStyle/>
          <a:p>
            <a:r>
              <a:rPr lang="en-US" noProof="0"/>
              <a:t>Click icon to add picture</a:t>
            </a:r>
            <a:endParaRPr lang="en-US" noProof="0" dirty="0"/>
          </a:p>
        </p:txBody>
      </p:sp>
      <p:sp>
        <p:nvSpPr>
          <p:cNvPr id="14" name="Рисунок 9"/>
          <p:cNvSpPr>
            <a:spLocks noGrp="1"/>
          </p:cNvSpPr>
          <p:nvPr>
            <p:ph type="pic" sz="quarter" idx="22"/>
          </p:nvPr>
        </p:nvSpPr>
        <p:spPr>
          <a:xfrm>
            <a:off x="7175516" y="648317"/>
            <a:ext cx="4368783" cy="2077348"/>
          </a:xfrm>
        </p:spPr>
        <p:txBody>
          <a:bodyPr/>
          <a:lstStyle/>
          <a:p>
            <a:r>
              <a:rPr lang="en-US" noProof="0" dirty="0"/>
              <a:t>Click icon to add picture</a:t>
            </a:r>
          </a:p>
        </p:txBody>
      </p:sp>
      <p:sp>
        <p:nvSpPr>
          <p:cNvPr id="15" name="Рисунок 3"/>
          <p:cNvSpPr>
            <a:spLocks noGrp="1"/>
          </p:cNvSpPr>
          <p:nvPr>
            <p:ph type="pic" sz="quarter" idx="23"/>
          </p:nvPr>
        </p:nvSpPr>
        <p:spPr>
          <a:xfrm>
            <a:off x="9715500" y="2869235"/>
            <a:ext cx="1828800" cy="3074365"/>
          </a:xfrm>
        </p:spPr>
        <p:txBody>
          <a:bodyPr/>
          <a:lstStyle/>
          <a:p>
            <a:r>
              <a:rPr lang="en-US" noProof="0" dirty="0"/>
              <a:t>Click icon to add picture</a:t>
            </a:r>
          </a:p>
        </p:txBody>
      </p:sp>
      <p:sp>
        <p:nvSpPr>
          <p:cNvPr id="11" name="Рисунок 3"/>
          <p:cNvSpPr>
            <a:spLocks noGrp="1"/>
          </p:cNvSpPr>
          <p:nvPr>
            <p:ph type="pic" sz="quarter" idx="24"/>
          </p:nvPr>
        </p:nvSpPr>
        <p:spPr>
          <a:xfrm>
            <a:off x="7175516" y="2869235"/>
            <a:ext cx="2376868" cy="3074365"/>
          </a:xfrm>
        </p:spPr>
        <p:txBody>
          <a:bodyPr/>
          <a:lstStyle/>
          <a:p>
            <a:r>
              <a:rPr lang="en-US" noProof="0" dirty="0"/>
              <a:t>Click icon to add picture</a:t>
            </a:r>
          </a:p>
        </p:txBody>
      </p:sp>
      <p:sp>
        <p:nvSpPr>
          <p:cNvPr id="13" name="Рисунок 3"/>
          <p:cNvSpPr>
            <a:spLocks noGrp="1"/>
          </p:cNvSpPr>
          <p:nvPr>
            <p:ph type="pic" sz="quarter" idx="25"/>
          </p:nvPr>
        </p:nvSpPr>
        <p:spPr>
          <a:xfrm>
            <a:off x="2983327" y="652275"/>
            <a:ext cx="1873042" cy="1480581"/>
          </a:xfrm>
        </p:spPr>
        <p:txBody>
          <a:bodyPr/>
          <a:lstStyle/>
          <a:p>
            <a:r>
              <a:rPr lang="en-US" noProof="0" dirty="0"/>
              <a:t>Click icon to add picture</a:t>
            </a:r>
          </a:p>
        </p:txBody>
      </p:sp>
      <p:sp>
        <p:nvSpPr>
          <p:cNvPr id="16" name="Рисунок 3">
            <a:extLst>
              <a:ext uri="{FF2B5EF4-FFF2-40B4-BE49-F238E27FC236}">
                <a16:creationId xmlns:a16="http://schemas.microsoft.com/office/drawing/2014/main" id="{499DA7B0-ECE9-F444-9BE8-8D86ACD92E2F}"/>
              </a:ext>
            </a:extLst>
          </p:cNvPr>
          <p:cNvSpPr>
            <a:spLocks noGrp="1"/>
          </p:cNvSpPr>
          <p:nvPr>
            <p:ph type="pic" sz="quarter" idx="26"/>
          </p:nvPr>
        </p:nvSpPr>
        <p:spPr>
          <a:xfrm>
            <a:off x="2983327" y="2281350"/>
            <a:ext cx="1873042" cy="1532557"/>
          </a:xfrm>
        </p:spPr>
        <p:txBody>
          <a:bodyPr/>
          <a:lstStyle/>
          <a:p>
            <a:r>
              <a:rPr lang="en-US" noProof="0" dirty="0"/>
              <a:t>Click icon to add picture</a:t>
            </a:r>
          </a:p>
        </p:txBody>
      </p:sp>
    </p:spTree>
    <p:extLst>
      <p:ext uri="{BB962C8B-B14F-4D97-AF65-F5344CB8AC3E}">
        <p14:creationId xmlns:p14="http://schemas.microsoft.com/office/powerpoint/2010/main" val="2890304569"/>
      </p:ext>
    </p:extLst>
  </p:cSld>
  <p:clrMapOvr>
    <a:masterClrMapping/>
  </p:clrMapOvr>
  <p:transition spd="slow">
    <p:wip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E7EDF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28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E7EDF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5E7F-0CE1-4440-9B0A-DD328944DF5A}"/>
              </a:ext>
            </a:extLst>
          </p:cNvPr>
          <p:cNvSpPr>
            <a:spLocks noGrp="1"/>
          </p:cNvSpPr>
          <p:nvPr>
            <p:ph type="ctrTitle"/>
          </p:nvPr>
        </p:nvSpPr>
        <p:spPr>
          <a:xfrm>
            <a:off x="647700" y="3886200"/>
            <a:ext cx="10896600" cy="904875"/>
          </a:xfrm>
          <a:prstGeom prst="rect">
            <a:avLst/>
          </a:prstGeom>
        </p:spPr>
        <p:txBody>
          <a:bodyPr anchor="b" anchorCtr="0"/>
          <a:lstStyle>
            <a:lvl1pPr algn="ctr">
              <a:defRPr sz="6000"/>
            </a:lvl1pPr>
          </a:lstStyle>
          <a:p>
            <a:r>
              <a:rPr lang="en-US" noProof="0" dirty="0"/>
              <a:t>Click to edit Master title style</a:t>
            </a:r>
          </a:p>
        </p:txBody>
      </p:sp>
      <p:sp>
        <p:nvSpPr>
          <p:cNvPr id="3" name="Subtitle 2">
            <a:extLst>
              <a:ext uri="{FF2B5EF4-FFF2-40B4-BE49-F238E27FC236}">
                <a16:creationId xmlns:a16="http://schemas.microsoft.com/office/drawing/2014/main" id="{51801FA5-B6E5-694D-9A09-0B909B19F1BE}"/>
              </a:ext>
            </a:extLst>
          </p:cNvPr>
          <p:cNvSpPr>
            <a:spLocks noGrp="1"/>
          </p:cNvSpPr>
          <p:nvPr>
            <p:ph type="subTitle" idx="1"/>
          </p:nvPr>
        </p:nvSpPr>
        <p:spPr>
          <a:xfrm>
            <a:off x="1562100" y="4943475"/>
            <a:ext cx="9067800" cy="304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pic>
        <p:nvPicPr>
          <p:cNvPr id="5" name="Picture 4" descr="A close up of a logo&#10;&#10;Description automatically generated">
            <a:extLst>
              <a:ext uri="{FF2B5EF4-FFF2-40B4-BE49-F238E27FC236}">
                <a16:creationId xmlns:a16="http://schemas.microsoft.com/office/drawing/2014/main" id="{BABA08C9-2612-AD4E-A8E5-2B0E58D8DA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0606" t="30001" r="23264" b="39583"/>
          <a:stretch/>
        </p:blipFill>
        <p:spPr>
          <a:xfrm>
            <a:off x="3139710" y="953178"/>
            <a:ext cx="5912579" cy="2475822"/>
          </a:xfrm>
          <a:prstGeom prst="rect">
            <a:avLst/>
          </a:prstGeom>
        </p:spPr>
      </p:pic>
      <p:sp>
        <p:nvSpPr>
          <p:cNvPr id="6" name="Right Triangle 5">
            <a:extLst>
              <a:ext uri="{FF2B5EF4-FFF2-40B4-BE49-F238E27FC236}">
                <a16:creationId xmlns:a16="http://schemas.microsoft.com/office/drawing/2014/main" id="{F106A21A-582E-6A47-AFAE-1BF2D7917DD2}"/>
              </a:ext>
            </a:extLst>
          </p:cNvPr>
          <p:cNvSpPr/>
          <p:nvPr userDrawn="1"/>
        </p:nvSpPr>
        <p:spPr>
          <a:xfrm rot="10800000" flipH="1">
            <a:off x="0" y="0"/>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113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E7EDFD"/>
        </a:solidFill>
        <a:effectLst/>
      </p:bgPr>
    </p:bg>
    <p:spTree>
      <p:nvGrpSpPr>
        <p:cNvPr id="1" name=""/>
        <p:cNvGrpSpPr/>
        <p:nvPr/>
      </p:nvGrpSpPr>
      <p:grpSpPr>
        <a:xfrm>
          <a:off x="0" y="0"/>
          <a:ext cx="0" cy="0"/>
          <a:chOff x="0" y="0"/>
          <a:chExt cx="0" cy="0"/>
        </a:xfrm>
      </p:grpSpPr>
      <p:sp>
        <p:nvSpPr>
          <p:cNvPr id="6" name="Right Triangle 5">
            <a:extLst>
              <a:ext uri="{FF2B5EF4-FFF2-40B4-BE49-F238E27FC236}">
                <a16:creationId xmlns:a16="http://schemas.microsoft.com/office/drawing/2014/main" id="{F106A21A-582E-6A47-AFAE-1BF2D7917DD2}"/>
              </a:ext>
            </a:extLst>
          </p:cNvPr>
          <p:cNvSpPr/>
          <p:nvPr userDrawn="1"/>
        </p:nvSpPr>
        <p:spPr>
          <a:xfrm rot="10800000" flipH="1">
            <a:off x="0" y="0"/>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6717F42-8722-E241-915B-BDA4EEF334A7}"/>
              </a:ext>
            </a:extLst>
          </p:cNvPr>
          <p:cNvSpPr>
            <a:spLocks noGrp="1"/>
          </p:cNvSpPr>
          <p:nvPr>
            <p:ph type="ctrTitle"/>
          </p:nvPr>
        </p:nvSpPr>
        <p:spPr>
          <a:xfrm>
            <a:off x="647700" y="2564904"/>
            <a:ext cx="10896600" cy="904875"/>
          </a:xfrm>
          <a:prstGeom prst="rect">
            <a:avLst/>
          </a:prstGeom>
        </p:spPr>
        <p:txBody>
          <a:bodyPr anchor="b" anchorCtr="0"/>
          <a:lstStyle>
            <a:lvl1pPr algn="ctr">
              <a:defRPr sz="6000"/>
            </a:lvl1pPr>
          </a:lstStyle>
          <a:p>
            <a:r>
              <a:rPr lang="en-US" noProof="0" dirty="0"/>
              <a:t>Click to edit Master title style</a:t>
            </a:r>
          </a:p>
        </p:txBody>
      </p:sp>
      <p:sp>
        <p:nvSpPr>
          <p:cNvPr id="7" name="Subtitle 2">
            <a:extLst>
              <a:ext uri="{FF2B5EF4-FFF2-40B4-BE49-F238E27FC236}">
                <a16:creationId xmlns:a16="http://schemas.microsoft.com/office/drawing/2014/main" id="{BCA48528-A750-D344-BD45-63B9F03D492D}"/>
              </a:ext>
            </a:extLst>
          </p:cNvPr>
          <p:cNvSpPr>
            <a:spLocks noGrp="1"/>
          </p:cNvSpPr>
          <p:nvPr>
            <p:ph type="subTitle" idx="1"/>
          </p:nvPr>
        </p:nvSpPr>
        <p:spPr>
          <a:xfrm>
            <a:off x="1562098" y="3789040"/>
            <a:ext cx="9067800" cy="304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Tree>
    <p:extLst>
      <p:ext uri="{BB962C8B-B14F-4D97-AF65-F5344CB8AC3E}">
        <p14:creationId xmlns:p14="http://schemas.microsoft.com/office/powerpoint/2010/main" val="353749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2">
    <p:bg>
      <p:bgPr>
        <a:solidFill>
          <a:srgbClr val="E7EDFD"/>
        </a:solidFill>
        <a:effectLst/>
      </p:bgPr>
    </p:bg>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53599A8-B016-2B48-82EA-F24602AB6A9E}"/>
              </a:ext>
            </a:extLst>
          </p:cNvPr>
          <p:cNvSpPr/>
          <p:nvPr userDrawn="1"/>
        </p:nvSpPr>
        <p:spPr>
          <a:xfrm rot="16200000" flipH="1">
            <a:off x="9144806" y="-1384827"/>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46D6928E-C4EA-4A42-A742-7CFCDD38EB0E}"/>
              </a:ext>
            </a:extLst>
          </p:cNvPr>
          <p:cNvSpPr>
            <a:spLocks noGrp="1"/>
          </p:cNvSpPr>
          <p:nvPr>
            <p:ph type="ctrTitle"/>
          </p:nvPr>
        </p:nvSpPr>
        <p:spPr>
          <a:xfrm>
            <a:off x="647700" y="2564904"/>
            <a:ext cx="10896600" cy="904875"/>
          </a:xfrm>
          <a:prstGeom prst="rect">
            <a:avLst/>
          </a:prstGeom>
        </p:spPr>
        <p:txBody>
          <a:bodyPr anchor="b" anchorCtr="0"/>
          <a:lstStyle>
            <a:lvl1pPr algn="ctr">
              <a:defRPr sz="6000"/>
            </a:lvl1pPr>
          </a:lstStyle>
          <a:p>
            <a:r>
              <a:rPr lang="en-US" noProof="0" dirty="0"/>
              <a:t>Click to edit Master title style</a:t>
            </a:r>
          </a:p>
        </p:txBody>
      </p:sp>
      <p:sp>
        <p:nvSpPr>
          <p:cNvPr id="9" name="Subtitle 2">
            <a:extLst>
              <a:ext uri="{FF2B5EF4-FFF2-40B4-BE49-F238E27FC236}">
                <a16:creationId xmlns:a16="http://schemas.microsoft.com/office/drawing/2014/main" id="{3B2700FA-5587-1845-8FB8-B3B16977DC52}"/>
              </a:ext>
            </a:extLst>
          </p:cNvPr>
          <p:cNvSpPr>
            <a:spLocks noGrp="1"/>
          </p:cNvSpPr>
          <p:nvPr>
            <p:ph type="subTitle" idx="1"/>
          </p:nvPr>
        </p:nvSpPr>
        <p:spPr>
          <a:xfrm>
            <a:off x="1562098" y="3789040"/>
            <a:ext cx="9067800" cy="304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Tree>
    <p:extLst>
      <p:ext uri="{BB962C8B-B14F-4D97-AF65-F5344CB8AC3E}">
        <p14:creationId xmlns:p14="http://schemas.microsoft.com/office/powerpoint/2010/main" val="178249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 3">
    <p:bg>
      <p:bgPr>
        <a:solidFill>
          <a:srgbClr val="E7EDFD"/>
        </a:solidFill>
        <a:effectLst/>
      </p:bgPr>
    </p:bg>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75E4AECF-AE7C-A44C-8614-EF7429119354}"/>
              </a:ext>
            </a:extLst>
          </p:cNvPr>
          <p:cNvSpPr/>
          <p:nvPr userDrawn="1"/>
        </p:nvSpPr>
        <p:spPr>
          <a:xfrm rot="5400000">
            <a:off x="3455123" y="-2793275"/>
            <a:ext cx="5281750" cy="12192004"/>
          </a:xfrm>
          <a:prstGeom prst="parallelogram">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FF55E04C-41E0-ED43-BC60-3CF7C86A0C2F}"/>
              </a:ext>
            </a:extLst>
          </p:cNvPr>
          <p:cNvSpPr>
            <a:spLocks noGrp="1"/>
          </p:cNvSpPr>
          <p:nvPr>
            <p:ph type="ctrTitle"/>
          </p:nvPr>
        </p:nvSpPr>
        <p:spPr>
          <a:xfrm>
            <a:off x="647700" y="2564904"/>
            <a:ext cx="10896600" cy="904875"/>
          </a:xfrm>
          <a:prstGeom prst="rect">
            <a:avLst/>
          </a:prstGeom>
        </p:spPr>
        <p:txBody>
          <a:bodyPr anchor="b" anchorCtr="0"/>
          <a:lstStyle>
            <a:lvl1pPr algn="ctr">
              <a:defRPr sz="6000"/>
            </a:lvl1pPr>
          </a:lstStyle>
          <a:p>
            <a:r>
              <a:rPr lang="en-US" noProof="0" dirty="0"/>
              <a:t>Click to edit Master title style</a:t>
            </a:r>
          </a:p>
        </p:txBody>
      </p:sp>
      <p:sp>
        <p:nvSpPr>
          <p:cNvPr id="7" name="Subtitle 2">
            <a:extLst>
              <a:ext uri="{FF2B5EF4-FFF2-40B4-BE49-F238E27FC236}">
                <a16:creationId xmlns:a16="http://schemas.microsoft.com/office/drawing/2014/main" id="{E1AC9E9F-6ED0-AA44-B9A6-4589189ACBB0}"/>
              </a:ext>
            </a:extLst>
          </p:cNvPr>
          <p:cNvSpPr>
            <a:spLocks noGrp="1"/>
          </p:cNvSpPr>
          <p:nvPr>
            <p:ph type="subTitle" idx="1"/>
          </p:nvPr>
        </p:nvSpPr>
        <p:spPr>
          <a:xfrm>
            <a:off x="1562098" y="3789040"/>
            <a:ext cx="9067800" cy="304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Tree>
    <p:extLst>
      <p:ext uri="{BB962C8B-B14F-4D97-AF65-F5344CB8AC3E}">
        <p14:creationId xmlns:p14="http://schemas.microsoft.com/office/powerpoint/2010/main" val="426794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E7EDFD"/>
        </a:solid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34ADD9FA-E394-5A4A-9667-8AF211D424CC}"/>
              </a:ext>
            </a:extLst>
          </p:cNvPr>
          <p:cNvSpPr/>
          <p:nvPr userDrawn="1"/>
        </p:nvSpPr>
        <p:spPr>
          <a:xfrm rot="16200000" flipH="1">
            <a:off x="9144806" y="-1384827"/>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96A9D-10E7-7E4E-AC1B-DF8D89ACDB1C}"/>
              </a:ext>
            </a:extLst>
          </p:cNvPr>
          <p:cNvSpPr>
            <a:spLocks noGrp="1"/>
          </p:cNvSpPr>
          <p:nvPr>
            <p:ph type="title"/>
          </p:nvPr>
        </p:nvSpPr>
        <p:spPr>
          <a:xfrm>
            <a:off x="647700" y="647699"/>
            <a:ext cx="10896600" cy="1333499"/>
          </a:xfrm>
          <a:prstGeom prst="rect">
            <a:avLst/>
          </a:prstGeo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75B2784-B55B-5145-848D-B34B6D11302A}"/>
              </a:ext>
            </a:extLst>
          </p:cNvPr>
          <p:cNvSpPr>
            <a:spLocks noGrp="1"/>
          </p:cNvSpPr>
          <p:nvPr>
            <p:ph idx="1"/>
          </p:nvPr>
        </p:nvSpPr>
        <p:spPr>
          <a:xfrm>
            <a:off x="647700" y="1981199"/>
            <a:ext cx="10896600"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3697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bg>
      <p:bgPr>
        <a:solidFill>
          <a:srgbClr val="E7EDFD"/>
        </a:solidFill>
        <a:effectLst/>
      </p:bgPr>
    </p:bg>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A933E01C-BF98-8F4A-9D6F-A71DEB65C923}"/>
              </a:ext>
            </a:extLst>
          </p:cNvPr>
          <p:cNvSpPr/>
          <p:nvPr userDrawn="1"/>
        </p:nvSpPr>
        <p:spPr>
          <a:xfrm rot="16200000" flipH="1">
            <a:off x="9144806" y="-1384827"/>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700393-8581-704E-BACF-2F9A679A6E1E}"/>
              </a:ext>
            </a:extLst>
          </p:cNvPr>
          <p:cNvSpPr>
            <a:spLocks noGrp="1"/>
          </p:cNvSpPr>
          <p:nvPr>
            <p:ph sz="half" idx="2"/>
          </p:nvPr>
        </p:nvSpPr>
        <p:spPr>
          <a:xfrm>
            <a:off x="6189714" y="1981198"/>
            <a:ext cx="5354586"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BB7770DD-3E00-4F40-B436-832B7D40EBBF}"/>
              </a:ext>
            </a:extLst>
          </p:cNvPr>
          <p:cNvSpPr>
            <a:spLocks noGrp="1"/>
          </p:cNvSpPr>
          <p:nvPr>
            <p:ph idx="13"/>
          </p:nvPr>
        </p:nvSpPr>
        <p:spPr>
          <a:xfrm>
            <a:off x="647701" y="1981199"/>
            <a:ext cx="5354586"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5">
            <a:extLst>
              <a:ext uri="{FF2B5EF4-FFF2-40B4-BE49-F238E27FC236}">
                <a16:creationId xmlns:a16="http://schemas.microsoft.com/office/drawing/2014/main" id="{7FC24E48-5969-EC4C-AD16-005ACCF9500B}"/>
              </a:ext>
            </a:extLst>
          </p:cNvPr>
          <p:cNvSpPr>
            <a:spLocks noGrp="1"/>
          </p:cNvSpPr>
          <p:nvPr>
            <p:ph type="title"/>
          </p:nvPr>
        </p:nvSpPr>
        <p:spPr>
          <a:xfrm>
            <a:off x="646773" y="647700"/>
            <a:ext cx="10897527" cy="1333500"/>
          </a:xfrm>
          <a:prstGeom prst="rect">
            <a:avLst/>
          </a:prstGeom>
        </p:spPr>
        <p:txBody>
          <a:bodyPr vert="horz" lIns="0" tIns="0" rIns="0" bIns="0" rtlCol="0" anchor="t">
            <a:normAutofit/>
          </a:bodyPr>
          <a:lstStyle/>
          <a:p>
            <a:r>
              <a:rPr lang="en-US" dirty="0"/>
              <a:t>Click to edit Master title style</a:t>
            </a:r>
          </a:p>
        </p:txBody>
      </p:sp>
    </p:spTree>
    <p:extLst>
      <p:ext uri="{BB962C8B-B14F-4D97-AF65-F5344CB8AC3E}">
        <p14:creationId xmlns:p14="http://schemas.microsoft.com/office/powerpoint/2010/main" val="405700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p:bg>
      <p:bgPr>
        <a:solidFill>
          <a:srgbClr val="E7EDFD"/>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700393-8581-704E-BACF-2F9A679A6E1E}"/>
              </a:ext>
            </a:extLst>
          </p:cNvPr>
          <p:cNvSpPr>
            <a:spLocks noGrp="1"/>
          </p:cNvSpPr>
          <p:nvPr>
            <p:ph sz="half" idx="2"/>
          </p:nvPr>
        </p:nvSpPr>
        <p:spPr>
          <a:xfrm>
            <a:off x="4267200" y="1981198"/>
            <a:ext cx="3432075"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BB7770DD-3E00-4F40-B436-832B7D40EBBF}"/>
              </a:ext>
            </a:extLst>
          </p:cNvPr>
          <p:cNvSpPr>
            <a:spLocks noGrp="1"/>
          </p:cNvSpPr>
          <p:nvPr>
            <p:ph idx="13"/>
          </p:nvPr>
        </p:nvSpPr>
        <p:spPr>
          <a:xfrm>
            <a:off x="647701" y="1981199"/>
            <a:ext cx="3432075"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5">
            <a:extLst>
              <a:ext uri="{FF2B5EF4-FFF2-40B4-BE49-F238E27FC236}">
                <a16:creationId xmlns:a16="http://schemas.microsoft.com/office/drawing/2014/main" id="{7FC24E48-5969-EC4C-AD16-005ACCF9500B}"/>
              </a:ext>
            </a:extLst>
          </p:cNvPr>
          <p:cNvSpPr>
            <a:spLocks noGrp="1"/>
          </p:cNvSpPr>
          <p:nvPr>
            <p:ph type="title"/>
          </p:nvPr>
        </p:nvSpPr>
        <p:spPr>
          <a:xfrm>
            <a:off x="646773" y="647700"/>
            <a:ext cx="10897527" cy="1333500"/>
          </a:xfrm>
          <a:prstGeom prst="rect">
            <a:avLst/>
          </a:prstGeom>
        </p:spPr>
        <p:txBody>
          <a:bodyPr vert="horz" lIns="0" tIns="0" rIns="0" bIns="0" rtlCol="0" anchor="t">
            <a:normAutofit/>
          </a:bodyPr>
          <a:lstStyle/>
          <a:p>
            <a:r>
              <a:rPr lang="en-US" dirty="0"/>
              <a:t>Click to edit Master title style</a:t>
            </a:r>
          </a:p>
        </p:txBody>
      </p:sp>
      <p:sp>
        <p:nvSpPr>
          <p:cNvPr id="5" name="Content Placeholder 3">
            <a:extLst>
              <a:ext uri="{FF2B5EF4-FFF2-40B4-BE49-F238E27FC236}">
                <a16:creationId xmlns:a16="http://schemas.microsoft.com/office/drawing/2014/main" id="{06313DF8-ACDD-EF48-8D0E-E439B129E32B}"/>
              </a:ext>
            </a:extLst>
          </p:cNvPr>
          <p:cNvSpPr>
            <a:spLocks noGrp="1"/>
          </p:cNvSpPr>
          <p:nvPr>
            <p:ph sz="half" idx="14"/>
          </p:nvPr>
        </p:nvSpPr>
        <p:spPr>
          <a:xfrm>
            <a:off x="7894983" y="1981198"/>
            <a:ext cx="3432076"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468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DFD"/>
        </a:solidFill>
        <a:effectLst/>
      </p:bgPr>
    </p:bg>
    <p:spTree>
      <p:nvGrpSpPr>
        <p:cNvPr id="1" name=""/>
        <p:cNvGrpSpPr/>
        <p:nvPr/>
      </p:nvGrpSpPr>
      <p:grpSpPr>
        <a:xfrm>
          <a:off x="0" y="0"/>
          <a:ext cx="0" cy="0"/>
          <a:chOff x="0" y="0"/>
          <a:chExt cx="0" cy="0"/>
        </a:xfrm>
      </p:grpSpPr>
      <p:sp>
        <p:nvSpPr>
          <p:cNvPr id="15" name="Right Triangle 14">
            <a:extLst>
              <a:ext uri="{FF2B5EF4-FFF2-40B4-BE49-F238E27FC236}">
                <a16:creationId xmlns:a16="http://schemas.microsoft.com/office/drawing/2014/main" id="{B21D98B9-1627-2941-9EDF-A5D387ABF529}"/>
              </a:ext>
            </a:extLst>
          </p:cNvPr>
          <p:cNvSpPr/>
          <p:nvPr userDrawn="1"/>
        </p:nvSpPr>
        <p:spPr>
          <a:xfrm>
            <a:off x="0" y="4957530"/>
            <a:ext cx="914402" cy="1906061"/>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drawing&#10;&#10;Description automatically generated">
            <a:extLst>
              <a:ext uri="{FF2B5EF4-FFF2-40B4-BE49-F238E27FC236}">
                <a16:creationId xmlns:a16="http://schemas.microsoft.com/office/drawing/2014/main" id="{DC4DE823-ABFF-AC49-991C-83764706535B}"/>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t="5234" b="-1"/>
          <a:stretch/>
        </p:blipFill>
        <p:spPr>
          <a:xfrm>
            <a:off x="10285635" y="6089461"/>
            <a:ext cx="1609521" cy="646771"/>
          </a:xfrm>
          <a:prstGeom prst="rect">
            <a:avLst/>
          </a:prstGeom>
        </p:spPr>
      </p:pic>
      <p:sp>
        <p:nvSpPr>
          <p:cNvPr id="6" name="Title Placeholder 5">
            <a:extLst>
              <a:ext uri="{FF2B5EF4-FFF2-40B4-BE49-F238E27FC236}">
                <a16:creationId xmlns:a16="http://schemas.microsoft.com/office/drawing/2014/main" id="{A78489EC-E9EC-FA4A-8BF2-0546845926AF}"/>
              </a:ext>
            </a:extLst>
          </p:cNvPr>
          <p:cNvSpPr>
            <a:spLocks noGrp="1"/>
          </p:cNvSpPr>
          <p:nvPr>
            <p:ph type="title"/>
          </p:nvPr>
        </p:nvSpPr>
        <p:spPr>
          <a:xfrm>
            <a:off x="646773" y="647700"/>
            <a:ext cx="10897527" cy="1333500"/>
          </a:xfrm>
          <a:prstGeom prst="rect">
            <a:avLst/>
          </a:prstGeom>
        </p:spPr>
        <p:txBody>
          <a:bodyPr vert="horz" lIns="0" tIns="0" rIns="0" bIns="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A424ED-E079-6C4C-9A63-8C97FAD12FA5}"/>
              </a:ext>
            </a:extLst>
          </p:cNvPr>
          <p:cNvSpPr>
            <a:spLocks noGrp="1"/>
          </p:cNvSpPr>
          <p:nvPr>
            <p:ph type="body" idx="1"/>
          </p:nvPr>
        </p:nvSpPr>
        <p:spPr>
          <a:xfrm>
            <a:off x="647700" y="1981200"/>
            <a:ext cx="10896600" cy="39624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descr="A close up of a logo&#10;&#10;Description automatically generated">
            <a:extLst>
              <a:ext uri="{FF2B5EF4-FFF2-40B4-BE49-F238E27FC236}">
                <a16:creationId xmlns:a16="http://schemas.microsoft.com/office/drawing/2014/main" id="{D3E5F304-C17B-E04B-8E66-84EDD85DA0A7}"/>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219074" y="5863897"/>
            <a:ext cx="2339976" cy="1133803"/>
          </a:xfrm>
          <a:prstGeom prst="rect">
            <a:avLst/>
          </a:prstGeom>
        </p:spPr>
      </p:pic>
    </p:spTree>
    <p:extLst>
      <p:ext uri="{BB962C8B-B14F-4D97-AF65-F5344CB8AC3E}">
        <p14:creationId xmlns:p14="http://schemas.microsoft.com/office/powerpoint/2010/main" val="32458799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53" r:id="rId4"/>
    <p:sldLayoutId id="2147483755" r:id="rId5"/>
    <p:sldLayoutId id="2147483754" r:id="rId6"/>
    <p:sldLayoutId id="2147483739" r:id="rId7"/>
    <p:sldLayoutId id="2147483740" r:id="rId8"/>
    <p:sldLayoutId id="2147483751" r:id="rId9"/>
    <p:sldLayoutId id="2147483741" r:id="rId10"/>
    <p:sldLayoutId id="2147483752" r:id="rId11"/>
    <p:sldLayoutId id="2147483742" r:id="rId12"/>
    <p:sldLayoutId id="2147483756" r:id="rId13"/>
    <p:sldLayoutId id="2147483743" r:id="rId14"/>
    <p:sldLayoutId id="2147483747" r:id="rId15"/>
    <p:sldLayoutId id="2147483749" r:id="rId16"/>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88" userDrawn="1">
          <p15:clr>
            <a:srgbClr val="F26B43"/>
          </p15:clr>
        </p15:guide>
        <p15:guide id="2" pos="3840" userDrawn="1">
          <p15:clr>
            <a:srgbClr val="F26B43"/>
          </p15:clr>
        </p15:guide>
        <p15:guide id="3" pos="408" userDrawn="1">
          <p15:clr>
            <a:srgbClr val="F26B43"/>
          </p15:clr>
        </p15:guide>
        <p15:guide id="4" pos="7272" userDrawn="1">
          <p15:clr>
            <a:srgbClr val="F26B43"/>
          </p15:clr>
        </p15:guide>
        <p15:guide id="5" pos="3264" userDrawn="1">
          <p15:clr>
            <a:srgbClr val="F26B43"/>
          </p15:clr>
        </p15:guide>
        <p15:guide id="6" pos="2688" userDrawn="1">
          <p15:clr>
            <a:srgbClr val="F26B43"/>
          </p15:clr>
        </p15:guide>
        <p15:guide id="7" pos="2136" userDrawn="1">
          <p15:clr>
            <a:srgbClr val="F26B43"/>
          </p15:clr>
        </p15:guide>
        <p15:guide id="8" pos="1560" userDrawn="1">
          <p15:clr>
            <a:srgbClr val="F26B43"/>
          </p15:clr>
        </p15:guide>
        <p15:guide id="9" pos="984" userDrawn="1">
          <p15:clr>
            <a:srgbClr val="F26B43"/>
          </p15:clr>
        </p15:guide>
        <p15:guide id="10" pos="4416" userDrawn="1">
          <p15:clr>
            <a:srgbClr val="F26B43"/>
          </p15:clr>
        </p15:guide>
        <p15:guide id="11" pos="4968" userDrawn="1">
          <p15:clr>
            <a:srgbClr val="F26B43"/>
          </p15:clr>
        </p15:guide>
        <p15:guide id="12" pos="5544" userDrawn="1">
          <p15:clr>
            <a:srgbClr val="F26B43"/>
          </p15:clr>
        </p15:guide>
        <p15:guide id="13" pos="6120" userDrawn="1">
          <p15:clr>
            <a:srgbClr val="F26B43"/>
          </p15:clr>
        </p15:guide>
        <p15:guide id="14" pos="6696" userDrawn="1">
          <p15:clr>
            <a:srgbClr val="F26B43"/>
          </p15:clr>
        </p15:guide>
        <p15:guide id="15" orient="horz" pos="3744" userDrawn="1">
          <p15:clr>
            <a:srgbClr val="F26B43"/>
          </p15:clr>
        </p15:guide>
        <p15:guide id="16" orient="horz" pos="408" userDrawn="1">
          <p15:clr>
            <a:srgbClr val="F26B43"/>
          </p15:clr>
        </p15:guide>
        <p15:guide id="17" orient="horz" pos="1248" userDrawn="1">
          <p15:clr>
            <a:srgbClr val="F26B43"/>
          </p15:clr>
        </p15:guide>
        <p15:guide id="18" orient="horz" pos="29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uttarashekar/ghc_2020_aws_workshop/blob/master/README.md"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s://git-scm.com/downloads" TargetMode="External"/><Relationship Id="rId5" Type="http://schemas.openxmlformats.org/officeDocument/2006/relationships/hyperlink" Target="https://www.npmjs.com/get-npm" TargetMode="External"/><Relationship Id="rId4" Type="http://schemas.openxmlformats.org/officeDocument/2006/relationships/hyperlink" Target="https://www.python.org/download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315491"/>
      </p:ext>
    </p:extLst>
  </p:cSld>
  <p:clrMapOvr>
    <a:masterClrMapping/>
  </p:clrMapOvr>
  <p:transition spd="slow" advTm="5351">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AWS Lambda</a:t>
            </a:r>
          </a:p>
        </p:txBody>
      </p:sp>
      <p:pic>
        <p:nvPicPr>
          <p:cNvPr id="5" name="Content Placeholder 4">
            <a:extLst>
              <a:ext uri="{FF2B5EF4-FFF2-40B4-BE49-F238E27FC236}">
                <a16:creationId xmlns:a16="http://schemas.microsoft.com/office/drawing/2014/main" id="{6FDCB651-B300-1C42-851D-79B521F631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55475" y="444498"/>
            <a:ext cx="1643800" cy="1876672"/>
          </a:xfrm>
        </p:spPr>
      </p:pic>
      <p:sp>
        <p:nvSpPr>
          <p:cNvPr id="4" name="TextBox 3">
            <a:extLst>
              <a:ext uri="{FF2B5EF4-FFF2-40B4-BE49-F238E27FC236}">
                <a16:creationId xmlns:a16="http://schemas.microsoft.com/office/drawing/2014/main" id="{C8606A9C-5949-3C4B-8261-54B31C98813B}"/>
              </a:ext>
            </a:extLst>
          </p:cNvPr>
          <p:cNvSpPr txBox="1"/>
          <p:nvPr/>
        </p:nvSpPr>
        <p:spPr>
          <a:xfrm>
            <a:off x="647700" y="1773823"/>
            <a:ext cx="9920653" cy="4524315"/>
          </a:xfrm>
          <a:prstGeom prst="rect">
            <a:avLst/>
          </a:prstGeom>
          <a:noFill/>
        </p:spPr>
        <p:txBody>
          <a:bodyPr wrap="square" rtlCol="0">
            <a:spAutoFit/>
          </a:bodyPr>
          <a:lstStyle/>
          <a:p>
            <a:pPr marL="285750" indent="-285750">
              <a:buFont typeface="Arial" panose="020B0604020202020204" pitchFamily="34" charset="0"/>
              <a:buChar char="•"/>
            </a:pPr>
            <a:r>
              <a:rPr lang="en-US" sz="3600" dirty="0"/>
              <a:t>Serverless architecture</a:t>
            </a:r>
          </a:p>
          <a:p>
            <a:pPr marL="742950" lvl="1" indent="-285750">
              <a:buFont typeface="Arial" panose="020B0604020202020204" pitchFamily="34" charset="0"/>
              <a:buChar char="•"/>
            </a:pPr>
            <a:r>
              <a:rPr lang="en-US" sz="3600" dirty="0"/>
              <a:t>Manages scaling </a:t>
            </a:r>
          </a:p>
          <a:p>
            <a:pPr marL="742950" lvl="1" indent="-285750">
              <a:buFont typeface="Arial" panose="020B0604020202020204" pitchFamily="34" charset="0"/>
              <a:buChar char="•"/>
            </a:pPr>
            <a:r>
              <a:rPr lang="en-US" sz="3600" dirty="0"/>
              <a:t>Load balancing</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Event driven architecture </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Highly available, scalable, secure </a:t>
            </a:r>
          </a:p>
          <a:p>
            <a:endParaRPr lang="en-US" sz="3600" dirty="0"/>
          </a:p>
        </p:txBody>
      </p:sp>
    </p:spTree>
    <p:extLst>
      <p:ext uri="{BB962C8B-B14F-4D97-AF65-F5344CB8AC3E}">
        <p14:creationId xmlns:p14="http://schemas.microsoft.com/office/powerpoint/2010/main" val="403259827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Amazon API Gateway</a:t>
            </a:r>
          </a:p>
        </p:txBody>
      </p:sp>
      <p:pic>
        <p:nvPicPr>
          <p:cNvPr id="5" name="Content Placeholder 4">
            <a:extLst>
              <a:ext uri="{FF2B5EF4-FFF2-40B4-BE49-F238E27FC236}">
                <a16:creationId xmlns:a16="http://schemas.microsoft.com/office/drawing/2014/main" id="{03D9A823-F4E1-3E4D-8CBA-1D1AB0C2DD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51831" y="419097"/>
            <a:ext cx="1490296" cy="1893078"/>
          </a:xfrm>
        </p:spPr>
      </p:pic>
      <p:sp>
        <p:nvSpPr>
          <p:cNvPr id="4" name="TextBox 3">
            <a:extLst>
              <a:ext uri="{FF2B5EF4-FFF2-40B4-BE49-F238E27FC236}">
                <a16:creationId xmlns:a16="http://schemas.microsoft.com/office/drawing/2014/main" id="{33993455-5DE7-6047-B803-388530D72605}"/>
              </a:ext>
            </a:extLst>
          </p:cNvPr>
          <p:cNvSpPr txBox="1"/>
          <p:nvPr/>
        </p:nvSpPr>
        <p:spPr>
          <a:xfrm>
            <a:off x="647700" y="1773823"/>
            <a:ext cx="9920653"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a:t>API management tool</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Front door for requests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High availability, scalable and secure</a:t>
            </a:r>
          </a:p>
          <a:p>
            <a:endParaRPr lang="en-US" sz="3600" dirty="0"/>
          </a:p>
        </p:txBody>
      </p:sp>
    </p:spTree>
    <p:extLst>
      <p:ext uri="{BB962C8B-B14F-4D97-AF65-F5344CB8AC3E}">
        <p14:creationId xmlns:p14="http://schemas.microsoft.com/office/powerpoint/2010/main" val="10289411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AWS Amplify</a:t>
            </a:r>
          </a:p>
        </p:txBody>
      </p:sp>
      <p:sp>
        <p:nvSpPr>
          <p:cNvPr id="4" name="TextBox 3">
            <a:extLst>
              <a:ext uri="{FF2B5EF4-FFF2-40B4-BE49-F238E27FC236}">
                <a16:creationId xmlns:a16="http://schemas.microsoft.com/office/drawing/2014/main" id="{092242C1-39E1-BE49-A410-349F2442ACDF}"/>
              </a:ext>
            </a:extLst>
          </p:cNvPr>
          <p:cNvSpPr txBox="1"/>
          <p:nvPr/>
        </p:nvSpPr>
        <p:spPr>
          <a:xfrm>
            <a:off x="647700" y="1773823"/>
            <a:ext cx="9920653"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a:t>Powerful tools to build secure and scalable applications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Builds the bare-bones of back-end</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Provides a framework for front-end</a:t>
            </a:r>
          </a:p>
        </p:txBody>
      </p:sp>
    </p:spTree>
    <p:extLst>
      <p:ext uri="{BB962C8B-B14F-4D97-AF65-F5344CB8AC3E}">
        <p14:creationId xmlns:p14="http://schemas.microsoft.com/office/powerpoint/2010/main" val="50107522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Install AWS Amplify</a:t>
            </a:r>
          </a:p>
        </p:txBody>
      </p:sp>
      <p:sp>
        <p:nvSpPr>
          <p:cNvPr id="3" name="TextBox 2">
            <a:extLst>
              <a:ext uri="{FF2B5EF4-FFF2-40B4-BE49-F238E27FC236}">
                <a16:creationId xmlns:a16="http://schemas.microsoft.com/office/drawing/2014/main" id="{51BCD7D0-916D-EC43-AF9C-387FCEA92C7F}"/>
              </a:ext>
            </a:extLst>
          </p:cNvPr>
          <p:cNvSpPr txBox="1"/>
          <p:nvPr/>
        </p:nvSpPr>
        <p:spPr>
          <a:xfrm>
            <a:off x="1661160" y="2552698"/>
            <a:ext cx="10530840" cy="646331"/>
          </a:xfrm>
          <a:prstGeom prst="rect">
            <a:avLst/>
          </a:prstGeom>
          <a:noFill/>
        </p:spPr>
        <p:txBody>
          <a:bodyPr wrap="square" rtlCol="0">
            <a:spAutoFit/>
          </a:bodyPr>
          <a:lstStyle/>
          <a:p>
            <a:r>
              <a:rPr lang="en-US" sz="3600" b="1" dirty="0" err="1">
                <a:latin typeface="Courier New" panose="02070309020205020404" pitchFamily="49" charset="0"/>
                <a:cs typeface="Courier New" panose="02070309020205020404" pitchFamily="49" charset="0"/>
              </a:rPr>
              <a:t>npm</a:t>
            </a:r>
            <a:r>
              <a:rPr lang="en-US" sz="3600" b="1" dirty="0">
                <a:latin typeface="Courier New" panose="02070309020205020404" pitchFamily="49" charset="0"/>
                <a:cs typeface="Courier New" panose="02070309020205020404" pitchFamily="49" charset="0"/>
              </a:rPr>
              <a:t> install -g @</a:t>
            </a:r>
            <a:r>
              <a:rPr lang="en-US" sz="3600" b="1" dirty="0" err="1">
                <a:latin typeface="Courier New" panose="02070309020205020404" pitchFamily="49" charset="0"/>
                <a:cs typeface="Courier New" panose="02070309020205020404" pitchFamily="49" charset="0"/>
              </a:rPr>
              <a:t>aws</a:t>
            </a:r>
            <a:r>
              <a:rPr lang="en-US" sz="3600" b="1" dirty="0">
                <a:latin typeface="Courier New" panose="02070309020205020404" pitchFamily="49" charset="0"/>
                <a:cs typeface="Courier New" panose="02070309020205020404" pitchFamily="49" charset="0"/>
              </a:rPr>
              <a:t>-amplify/cli</a:t>
            </a:r>
          </a:p>
        </p:txBody>
      </p:sp>
    </p:spTree>
    <p:extLst>
      <p:ext uri="{BB962C8B-B14F-4D97-AF65-F5344CB8AC3E}">
        <p14:creationId xmlns:p14="http://schemas.microsoft.com/office/powerpoint/2010/main" val="274778902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What are we building?</a:t>
            </a:r>
          </a:p>
        </p:txBody>
      </p:sp>
    </p:spTree>
    <p:extLst>
      <p:ext uri="{BB962C8B-B14F-4D97-AF65-F5344CB8AC3E}">
        <p14:creationId xmlns:p14="http://schemas.microsoft.com/office/powerpoint/2010/main" val="2490565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5278-6FC7-D341-ACD2-27DA9D5B41F0}"/>
              </a:ext>
            </a:extLst>
          </p:cNvPr>
          <p:cNvSpPr>
            <a:spLocks noGrp="1"/>
          </p:cNvSpPr>
          <p:nvPr>
            <p:ph type="title"/>
          </p:nvPr>
        </p:nvSpPr>
        <p:spPr/>
        <p:txBody>
          <a:bodyPr/>
          <a:lstStyle/>
          <a:p>
            <a:r>
              <a:rPr lang="en-US" dirty="0"/>
              <a:t>Service Architecture: </a:t>
            </a:r>
            <a:br>
              <a:rPr lang="en-US" dirty="0"/>
            </a:br>
            <a:r>
              <a:rPr lang="en-US" dirty="0"/>
              <a:t>Community News Bulletin</a:t>
            </a:r>
          </a:p>
        </p:txBody>
      </p:sp>
      <p:pic>
        <p:nvPicPr>
          <p:cNvPr id="7" name="Picture 6">
            <a:extLst>
              <a:ext uri="{FF2B5EF4-FFF2-40B4-BE49-F238E27FC236}">
                <a16:creationId xmlns:a16="http://schemas.microsoft.com/office/drawing/2014/main" id="{69ABB8AE-67F3-5D48-AFF4-77C3F4098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796" y="1981200"/>
            <a:ext cx="7667356" cy="4351107"/>
          </a:xfrm>
          <a:prstGeom prst="rect">
            <a:avLst/>
          </a:prstGeom>
        </p:spPr>
      </p:pic>
    </p:spTree>
    <p:extLst>
      <p:ext uri="{BB962C8B-B14F-4D97-AF65-F5344CB8AC3E}">
        <p14:creationId xmlns:p14="http://schemas.microsoft.com/office/powerpoint/2010/main" val="321733561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Setup</a:t>
            </a:r>
          </a:p>
        </p:txBody>
      </p:sp>
      <p:sp>
        <p:nvSpPr>
          <p:cNvPr id="2" name="TextBox 1">
            <a:extLst>
              <a:ext uri="{FF2B5EF4-FFF2-40B4-BE49-F238E27FC236}">
                <a16:creationId xmlns:a16="http://schemas.microsoft.com/office/drawing/2014/main" id="{973BB654-DA38-FB46-A4FD-7874713C7278}"/>
              </a:ext>
            </a:extLst>
          </p:cNvPr>
          <p:cNvSpPr txBox="1"/>
          <p:nvPr/>
        </p:nvSpPr>
        <p:spPr>
          <a:xfrm>
            <a:off x="2468880" y="3464838"/>
            <a:ext cx="8314456" cy="369332"/>
          </a:xfrm>
          <a:prstGeom prst="rect">
            <a:avLst/>
          </a:prstGeom>
          <a:noFill/>
        </p:spPr>
        <p:txBody>
          <a:bodyPr wrap="none" rtlCol="0">
            <a:spAutoFit/>
          </a:bodyPr>
          <a:lstStyle/>
          <a:p>
            <a:pPr algn="just"/>
            <a:r>
              <a:rPr lang="en-US" dirty="0">
                <a:hlinkClick r:id="rId3">
                  <a:extLst>
                    <a:ext uri="{A12FA001-AC4F-418D-AE19-62706E023703}">
                      <ahyp:hlinkClr xmlns:ahyp="http://schemas.microsoft.com/office/drawing/2018/hyperlinkcolor" val="tx"/>
                    </a:ext>
                  </a:extLst>
                </a:hlinkClick>
              </a:rPr>
              <a:t>https://github.com/uttarashekar/ghc_2020_aws_workshop/blob/master/README.md</a:t>
            </a:r>
            <a:r>
              <a:rPr lang="en-US" dirty="0"/>
              <a:t> </a:t>
            </a:r>
          </a:p>
        </p:txBody>
      </p:sp>
    </p:spTree>
    <p:extLst>
      <p:ext uri="{BB962C8B-B14F-4D97-AF65-F5344CB8AC3E}">
        <p14:creationId xmlns:p14="http://schemas.microsoft.com/office/powerpoint/2010/main" val="294288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Build Service Components</a:t>
            </a:r>
          </a:p>
        </p:txBody>
      </p:sp>
    </p:spTree>
    <p:extLst>
      <p:ext uri="{BB962C8B-B14F-4D97-AF65-F5344CB8AC3E}">
        <p14:creationId xmlns:p14="http://schemas.microsoft.com/office/powerpoint/2010/main" val="295084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Activity 1 – </a:t>
            </a:r>
            <a:r>
              <a:rPr lang="en-US" dirty="0" err="1"/>
              <a:t>ReadStories</a:t>
            </a:r>
            <a:r>
              <a:rPr lang="en-US" dirty="0"/>
              <a:t> API</a:t>
            </a:r>
          </a:p>
        </p:txBody>
      </p:sp>
    </p:spTree>
    <p:extLst>
      <p:ext uri="{BB962C8B-B14F-4D97-AF65-F5344CB8AC3E}">
        <p14:creationId xmlns:p14="http://schemas.microsoft.com/office/powerpoint/2010/main" val="227702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Activity 2 – </a:t>
            </a:r>
            <a:r>
              <a:rPr lang="en-US" dirty="0" err="1"/>
              <a:t>CreateStory</a:t>
            </a:r>
            <a:r>
              <a:rPr lang="en-US" dirty="0"/>
              <a:t> API</a:t>
            </a:r>
          </a:p>
        </p:txBody>
      </p:sp>
    </p:spTree>
    <p:extLst>
      <p:ext uri="{BB962C8B-B14F-4D97-AF65-F5344CB8AC3E}">
        <p14:creationId xmlns:p14="http://schemas.microsoft.com/office/powerpoint/2010/main" val="227445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E51BB-D482-824C-A02B-9E4736597B66}"/>
              </a:ext>
            </a:extLst>
          </p:cNvPr>
          <p:cNvSpPr>
            <a:spLocks noGrp="1"/>
          </p:cNvSpPr>
          <p:nvPr>
            <p:ph type="ctrTitle"/>
          </p:nvPr>
        </p:nvSpPr>
        <p:spPr/>
        <p:txBody>
          <a:bodyPr>
            <a:normAutofit fontScale="90000"/>
          </a:bodyPr>
          <a:lstStyle/>
          <a:p>
            <a:r>
              <a:rPr lang="en-US" dirty="0"/>
              <a:t>Build your Service Using AWS Tech!</a:t>
            </a:r>
          </a:p>
        </p:txBody>
      </p:sp>
      <p:sp>
        <p:nvSpPr>
          <p:cNvPr id="6" name="Subtitle 5">
            <a:extLst>
              <a:ext uri="{FF2B5EF4-FFF2-40B4-BE49-F238E27FC236}">
                <a16:creationId xmlns:a16="http://schemas.microsoft.com/office/drawing/2014/main" id="{48A19366-C27D-EE44-B1C1-29A0242FD0A6}"/>
              </a:ext>
            </a:extLst>
          </p:cNvPr>
          <p:cNvSpPr>
            <a:spLocks noGrp="1"/>
          </p:cNvSpPr>
          <p:nvPr>
            <p:ph type="subTitle" idx="1"/>
          </p:nvPr>
        </p:nvSpPr>
        <p:spPr/>
        <p:txBody>
          <a:bodyPr>
            <a:noAutofit/>
          </a:bodyPr>
          <a:lstStyle/>
          <a:p>
            <a:r>
              <a:rPr lang="en-US" sz="2800" dirty="0"/>
              <a:t>Community News Bulletin</a:t>
            </a:r>
          </a:p>
        </p:txBody>
      </p:sp>
      <p:sp>
        <p:nvSpPr>
          <p:cNvPr id="4" name="Subtitle 5">
            <a:extLst>
              <a:ext uri="{FF2B5EF4-FFF2-40B4-BE49-F238E27FC236}">
                <a16:creationId xmlns:a16="http://schemas.microsoft.com/office/drawing/2014/main" id="{9DD9F436-B8AB-B542-8598-CEE01B430266}"/>
              </a:ext>
            </a:extLst>
          </p:cNvPr>
          <p:cNvSpPr txBox="1">
            <a:spLocks/>
          </p:cNvSpPr>
          <p:nvPr/>
        </p:nvSpPr>
        <p:spPr>
          <a:xfrm>
            <a:off x="2933700" y="180974"/>
            <a:ext cx="9067800" cy="835025"/>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a:t>Uttara Shekar</a:t>
            </a:r>
          </a:p>
          <a:p>
            <a:pPr algn="r"/>
            <a:r>
              <a:rPr lang="en-US" b="1" dirty="0" err="1"/>
              <a:t>Melonia</a:t>
            </a:r>
            <a:r>
              <a:rPr lang="en-US" b="1" dirty="0"/>
              <a:t> Mendonca</a:t>
            </a:r>
          </a:p>
        </p:txBody>
      </p:sp>
    </p:spTree>
    <p:extLst>
      <p:ext uri="{BB962C8B-B14F-4D97-AF65-F5344CB8AC3E}">
        <p14:creationId xmlns:p14="http://schemas.microsoft.com/office/powerpoint/2010/main" val="223855526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What can you build?</a:t>
            </a:r>
          </a:p>
        </p:txBody>
      </p:sp>
    </p:spTree>
    <p:extLst>
      <p:ext uri="{BB962C8B-B14F-4D97-AF65-F5344CB8AC3E}">
        <p14:creationId xmlns:p14="http://schemas.microsoft.com/office/powerpoint/2010/main" val="3566116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72DF478-2651-784F-804D-5C226A917CE8}"/>
              </a:ext>
            </a:extLst>
          </p:cNvPr>
          <p:cNvSpPr txBox="1">
            <a:spLocks/>
          </p:cNvSpPr>
          <p:nvPr/>
        </p:nvSpPr>
        <p:spPr>
          <a:xfrm>
            <a:off x="368300" y="405904"/>
            <a:ext cx="9702800" cy="904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4" name="Title 1">
            <a:extLst>
              <a:ext uri="{FF2B5EF4-FFF2-40B4-BE49-F238E27FC236}">
                <a16:creationId xmlns:a16="http://schemas.microsoft.com/office/drawing/2014/main" id="{45DC68D5-5BEF-3E43-8FAA-3C6DA35CAA24}"/>
              </a:ext>
            </a:extLst>
          </p:cNvPr>
          <p:cNvSpPr txBox="1">
            <a:spLocks/>
          </p:cNvSpPr>
          <p:nvPr/>
        </p:nvSpPr>
        <p:spPr>
          <a:xfrm>
            <a:off x="1181100" y="405904"/>
            <a:ext cx="10896600" cy="904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9" name="Subtitle 2">
            <a:extLst>
              <a:ext uri="{FF2B5EF4-FFF2-40B4-BE49-F238E27FC236}">
                <a16:creationId xmlns:a16="http://schemas.microsoft.com/office/drawing/2014/main" id="{F4937AC9-959C-FD44-B3F8-AA1C05D89633}"/>
              </a:ext>
            </a:extLst>
          </p:cNvPr>
          <p:cNvSpPr txBox="1">
            <a:spLocks/>
          </p:cNvSpPr>
          <p:nvPr/>
        </p:nvSpPr>
        <p:spPr>
          <a:xfrm>
            <a:off x="1435100" y="2011040"/>
            <a:ext cx="8572498" cy="22815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ReadStory</a:t>
            </a:r>
            <a:r>
              <a:rPr lang="en-US" dirty="0"/>
              <a:t> API </a:t>
            </a:r>
          </a:p>
          <a:p>
            <a:pPr marL="342900" indent="-342900"/>
            <a:r>
              <a:rPr lang="en-US" dirty="0" err="1"/>
              <a:t>LikeOrComment</a:t>
            </a:r>
            <a:r>
              <a:rPr lang="en-US" dirty="0"/>
              <a:t> API </a:t>
            </a:r>
          </a:p>
          <a:p>
            <a:pPr marL="342900" indent="-342900"/>
            <a:r>
              <a:rPr lang="en-US" dirty="0"/>
              <a:t>Add a Local Businesses Table </a:t>
            </a:r>
          </a:p>
          <a:p>
            <a:pPr marL="342900" indent="-342900"/>
            <a:r>
              <a:rPr lang="en-US" dirty="0"/>
              <a:t>Move Create Story to a page with authentication</a:t>
            </a:r>
          </a:p>
        </p:txBody>
      </p:sp>
      <p:sp>
        <p:nvSpPr>
          <p:cNvPr id="20" name="Title 1">
            <a:extLst>
              <a:ext uri="{FF2B5EF4-FFF2-40B4-BE49-F238E27FC236}">
                <a16:creationId xmlns:a16="http://schemas.microsoft.com/office/drawing/2014/main" id="{3DBD0803-012A-2D49-B484-47BE9858B61E}"/>
              </a:ext>
            </a:extLst>
          </p:cNvPr>
          <p:cNvSpPr txBox="1">
            <a:spLocks/>
          </p:cNvSpPr>
          <p:nvPr/>
        </p:nvSpPr>
        <p:spPr>
          <a:xfrm>
            <a:off x="863600" y="756034"/>
            <a:ext cx="10896600" cy="904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Do It Yourself!</a:t>
            </a:r>
          </a:p>
        </p:txBody>
      </p:sp>
    </p:spTree>
    <p:extLst>
      <p:ext uri="{BB962C8B-B14F-4D97-AF65-F5344CB8AC3E}">
        <p14:creationId xmlns:p14="http://schemas.microsoft.com/office/powerpoint/2010/main" val="149888876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4764-49BB-9240-BBC2-2DAB7972709B}"/>
              </a:ext>
            </a:extLst>
          </p:cNvPr>
          <p:cNvSpPr>
            <a:spLocks noGrp="1"/>
          </p:cNvSpPr>
          <p:nvPr>
            <p:ph type="ctrTitle"/>
          </p:nvPr>
        </p:nvSpPr>
        <p:spPr>
          <a:xfrm>
            <a:off x="-241300" y="1675904"/>
            <a:ext cx="10896600" cy="904875"/>
          </a:xfrm>
        </p:spPr>
        <p:txBody>
          <a:bodyPr/>
          <a:lstStyle/>
          <a:p>
            <a:r>
              <a:rPr lang="en-US" dirty="0"/>
              <a:t>Thank You!</a:t>
            </a:r>
          </a:p>
        </p:txBody>
      </p:sp>
      <p:pic>
        <p:nvPicPr>
          <p:cNvPr id="5" name="Picture 4">
            <a:extLst>
              <a:ext uri="{FF2B5EF4-FFF2-40B4-BE49-F238E27FC236}">
                <a16:creationId xmlns:a16="http://schemas.microsoft.com/office/drawing/2014/main" id="{85918083-64C1-8D44-810B-F5A9F239E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664482"/>
            <a:ext cx="1139190" cy="1164505"/>
          </a:xfrm>
          <a:prstGeom prst="rect">
            <a:avLst/>
          </a:prstGeom>
        </p:spPr>
      </p:pic>
      <p:sp>
        <p:nvSpPr>
          <p:cNvPr id="6" name="TextBox 5">
            <a:extLst>
              <a:ext uri="{FF2B5EF4-FFF2-40B4-BE49-F238E27FC236}">
                <a16:creationId xmlns:a16="http://schemas.microsoft.com/office/drawing/2014/main" id="{7FF851B2-FAC2-8A49-983A-6ED67684E1A3}"/>
              </a:ext>
            </a:extLst>
          </p:cNvPr>
          <p:cNvSpPr txBox="1"/>
          <p:nvPr/>
        </p:nvSpPr>
        <p:spPr>
          <a:xfrm>
            <a:off x="4318000" y="2785070"/>
            <a:ext cx="5849999" cy="923330"/>
          </a:xfrm>
          <a:prstGeom prst="rect">
            <a:avLst/>
          </a:prstGeom>
          <a:noFill/>
        </p:spPr>
        <p:txBody>
          <a:bodyPr wrap="none" rtlCol="0">
            <a:spAutoFit/>
          </a:bodyPr>
          <a:lstStyle/>
          <a:p>
            <a:r>
              <a:rPr lang="en-US" u="sng" dirty="0"/>
              <a:t>https://www.linkedin.com/in/uttara-shekar-0aa20645/</a:t>
            </a:r>
          </a:p>
          <a:p>
            <a:endParaRPr lang="en-US" u="sng" dirty="0"/>
          </a:p>
          <a:p>
            <a:r>
              <a:rPr lang="en-US" u="sng" dirty="0"/>
              <a:t>https://www.linkedin.com/in/melonia-mendonca-b9b17b33/ </a:t>
            </a:r>
          </a:p>
        </p:txBody>
      </p:sp>
    </p:spTree>
    <p:extLst>
      <p:ext uri="{BB962C8B-B14F-4D97-AF65-F5344CB8AC3E}">
        <p14:creationId xmlns:p14="http://schemas.microsoft.com/office/powerpoint/2010/main" val="377430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3568-107F-4A4A-BAE3-D78DFE2C68E1}"/>
              </a:ext>
            </a:extLst>
          </p:cNvPr>
          <p:cNvSpPr>
            <a:spLocks noGrp="1"/>
          </p:cNvSpPr>
          <p:nvPr>
            <p:ph type="ctrTitle"/>
          </p:nvPr>
        </p:nvSpPr>
        <p:spPr>
          <a:xfrm>
            <a:off x="773723" y="285743"/>
            <a:ext cx="10896600" cy="904875"/>
          </a:xfrm>
        </p:spPr>
        <p:txBody>
          <a:bodyPr/>
          <a:lstStyle/>
          <a:p>
            <a:pPr algn="l"/>
            <a:r>
              <a:rPr lang="en-US" dirty="0"/>
              <a:t>Agenda</a:t>
            </a:r>
          </a:p>
        </p:txBody>
      </p:sp>
      <p:sp>
        <p:nvSpPr>
          <p:cNvPr id="3" name="Subtitle 2">
            <a:extLst>
              <a:ext uri="{FF2B5EF4-FFF2-40B4-BE49-F238E27FC236}">
                <a16:creationId xmlns:a16="http://schemas.microsoft.com/office/drawing/2014/main" id="{63DBA9BB-9AA2-E940-9AFC-6916E7DE5DEA}"/>
              </a:ext>
            </a:extLst>
          </p:cNvPr>
          <p:cNvSpPr>
            <a:spLocks noGrp="1"/>
          </p:cNvSpPr>
          <p:nvPr>
            <p:ph type="subTitle" idx="1"/>
          </p:nvPr>
        </p:nvSpPr>
        <p:spPr>
          <a:xfrm>
            <a:off x="773723" y="1577479"/>
            <a:ext cx="10832123" cy="4735397"/>
          </a:xfrm>
        </p:spPr>
        <p:txBody>
          <a:bodyPr>
            <a:normAutofit/>
          </a:bodyPr>
          <a:lstStyle/>
          <a:p>
            <a:pPr marL="342900" indent="-342900" algn="l">
              <a:buFont typeface="Arial" panose="020B0604020202020204" pitchFamily="34" charset="0"/>
              <a:buChar char="•"/>
            </a:pPr>
            <a:r>
              <a:rPr lang="en-US" sz="2800" dirty="0"/>
              <a:t>Brief overview of AWS technologies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800" dirty="0"/>
              <a:t>Details on what we are building</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800" dirty="0"/>
              <a:t>Workshop Setup</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800" dirty="0"/>
              <a:t>Get Hands on with AWS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800" dirty="0"/>
              <a:t>Questions and Answers</a:t>
            </a:r>
          </a:p>
        </p:txBody>
      </p:sp>
    </p:spTree>
    <p:extLst>
      <p:ext uri="{BB962C8B-B14F-4D97-AF65-F5344CB8AC3E}">
        <p14:creationId xmlns:p14="http://schemas.microsoft.com/office/powerpoint/2010/main" val="323004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3568-107F-4A4A-BAE3-D78DFE2C68E1}"/>
              </a:ext>
            </a:extLst>
          </p:cNvPr>
          <p:cNvSpPr>
            <a:spLocks noGrp="1"/>
          </p:cNvSpPr>
          <p:nvPr>
            <p:ph type="ctrTitle"/>
          </p:nvPr>
        </p:nvSpPr>
        <p:spPr>
          <a:xfrm>
            <a:off x="773723" y="285743"/>
            <a:ext cx="10896600" cy="904875"/>
          </a:xfrm>
        </p:spPr>
        <p:txBody>
          <a:bodyPr/>
          <a:lstStyle/>
          <a:p>
            <a:pPr algn="l"/>
            <a:r>
              <a:rPr lang="en-US" dirty="0"/>
              <a:t>Prerequisite</a:t>
            </a:r>
          </a:p>
        </p:txBody>
      </p:sp>
      <p:sp>
        <p:nvSpPr>
          <p:cNvPr id="3" name="Subtitle 2">
            <a:extLst>
              <a:ext uri="{FF2B5EF4-FFF2-40B4-BE49-F238E27FC236}">
                <a16:creationId xmlns:a16="http://schemas.microsoft.com/office/drawing/2014/main" id="{63DBA9BB-9AA2-E940-9AFC-6916E7DE5DEA}"/>
              </a:ext>
            </a:extLst>
          </p:cNvPr>
          <p:cNvSpPr>
            <a:spLocks noGrp="1"/>
          </p:cNvSpPr>
          <p:nvPr>
            <p:ph type="subTitle" idx="1"/>
          </p:nvPr>
        </p:nvSpPr>
        <p:spPr>
          <a:xfrm>
            <a:off x="773723" y="1190618"/>
            <a:ext cx="10832123" cy="4735397"/>
          </a:xfrm>
        </p:spPr>
        <p:txBody>
          <a:bodyPr>
            <a:normAutofit lnSpcReduction="10000"/>
          </a:bodyPr>
          <a:lstStyle/>
          <a:p>
            <a:pPr marL="342900" indent="-342900" algn="l">
              <a:buFont typeface="Arial" panose="020B0604020202020204" pitchFamily="34" charset="0"/>
              <a:buChar char="•"/>
            </a:pPr>
            <a:r>
              <a:rPr lang="en-US" sz="2800" dirty="0"/>
              <a:t>Create an AWS account </a:t>
            </a:r>
          </a:p>
          <a:p>
            <a:pPr marL="800100" lvl="1" indent="-342900" algn="l">
              <a:buFont typeface="Arial" panose="020B0604020202020204" pitchFamily="34" charset="0"/>
              <a:buChar char="•"/>
            </a:pPr>
            <a:r>
              <a:rPr lang="en-US" sz="2400" dirty="0"/>
              <a:t>Go to </a:t>
            </a:r>
            <a:r>
              <a:rPr lang="en-US" sz="2400" dirty="0">
                <a:hlinkClick r:id="rId3"/>
              </a:rPr>
              <a:t>https://aws.amazon.com</a:t>
            </a:r>
            <a:endParaRPr lang="en-US" sz="2400" dirty="0"/>
          </a:p>
          <a:p>
            <a:pPr marL="800100" lvl="1" indent="-342900" algn="l">
              <a:buFont typeface="Arial" panose="020B0604020202020204" pitchFamily="34" charset="0"/>
              <a:buChar char="•"/>
            </a:pPr>
            <a:r>
              <a:rPr lang="en-US" sz="2400" dirty="0"/>
              <a:t>Navigate to “</a:t>
            </a:r>
            <a:r>
              <a:rPr lang="en-US" sz="2400" i="1" dirty="0"/>
              <a:t>Sign in to Console” </a:t>
            </a:r>
            <a:r>
              <a:rPr lang="en-US" sz="2400" dirty="0"/>
              <a:t>on the far top right</a:t>
            </a:r>
          </a:p>
          <a:p>
            <a:pPr marL="800100" lvl="1" indent="-342900" algn="l">
              <a:buFont typeface="Arial" panose="020B0604020202020204" pitchFamily="34" charset="0"/>
              <a:buChar char="•"/>
            </a:pPr>
            <a:r>
              <a:rPr lang="en-US" sz="2400" dirty="0"/>
              <a:t>Click on “</a:t>
            </a:r>
            <a:r>
              <a:rPr lang="en-US" sz="2400" i="1" dirty="0"/>
              <a:t>Create a new AWS account”</a:t>
            </a:r>
            <a:endParaRPr lang="en-US" sz="2000" dirty="0"/>
          </a:p>
          <a:p>
            <a:pPr marL="342900" indent="-342900" algn="l">
              <a:buFont typeface="Arial" panose="020B0604020202020204" pitchFamily="34" charset="0"/>
              <a:buChar char="•"/>
            </a:pPr>
            <a:r>
              <a:rPr lang="en-US" sz="2800" dirty="0"/>
              <a:t>Install Python on your terminal</a:t>
            </a:r>
          </a:p>
          <a:p>
            <a:pPr marL="800100" lvl="1" indent="-342900" algn="l">
              <a:buFont typeface="Arial" panose="020B0604020202020204" pitchFamily="34" charset="0"/>
              <a:buChar char="•"/>
            </a:pPr>
            <a:r>
              <a:rPr lang="en-US" sz="2400" dirty="0"/>
              <a:t>Go to </a:t>
            </a:r>
            <a:r>
              <a:rPr lang="en-US" sz="2400" dirty="0">
                <a:hlinkClick r:id="rId4"/>
              </a:rPr>
              <a:t>https://www.python.org/downloads/</a:t>
            </a:r>
            <a:endParaRPr lang="en-US" sz="2400" dirty="0"/>
          </a:p>
          <a:p>
            <a:pPr marL="800100" lvl="1" indent="-342900" algn="l">
              <a:lnSpc>
                <a:spcPct val="100000"/>
              </a:lnSpc>
              <a:buFont typeface="Arial" panose="020B0604020202020204" pitchFamily="34" charset="0"/>
              <a:buChar char="•"/>
            </a:pPr>
            <a:r>
              <a:rPr lang="en-US" sz="2400" dirty="0"/>
              <a:t>Download the latest version of Python</a:t>
            </a:r>
            <a:endParaRPr lang="en-US" sz="1600" dirty="0"/>
          </a:p>
          <a:p>
            <a:pPr marL="342900" indent="-342900" algn="l">
              <a:buFont typeface="Arial" panose="020B0604020202020204" pitchFamily="34" charset="0"/>
              <a:buChar char="•"/>
            </a:pPr>
            <a:r>
              <a:rPr lang="en-US" sz="2800" dirty="0"/>
              <a:t>Install NPM </a:t>
            </a:r>
          </a:p>
          <a:p>
            <a:pPr marL="800100" lvl="1" indent="-342900" algn="l">
              <a:buFont typeface="Arial" panose="020B0604020202020204" pitchFamily="34" charset="0"/>
              <a:buChar char="•"/>
            </a:pPr>
            <a:r>
              <a:rPr lang="en-US" sz="2400" dirty="0"/>
              <a:t>Go to </a:t>
            </a:r>
            <a:r>
              <a:rPr lang="en-US" sz="2400" dirty="0">
                <a:hlinkClick r:id="rId5"/>
              </a:rPr>
              <a:t>https://www.npmjs.com/get-npm</a:t>
            </a:r>
            <a:endParaRPr lang="en-US" sz="2400" dirty="0"/>
          </a:p>
          <a:p>
            <a:pPr marL="800100" lvl="1" indent="-342900" algn="l">
              <a:buFont typeface="Arial" panose="020B0604020202020204" pitchFamily="34" charset="0"/>
              <a:buChar char="•"/>
            </a:pPr>
            <a:r>
              <a:rPr lang="en-US" sz="2400" dirty="0"/>
              <a:t>Click on the Download Node.js and </a:t>
            </a:r>
            <a:r>
              <a:rPr lang="en-US" sz="2400" dirty="0" err="1"/>
              <a:t>npm</a:t>
            </a:r>
            <a:r>
              <a:rPr lang="en-US" sz="2400" dirty="0"/>
              <a:t> button</a:t>
            </a:r>
          </a:p>
          <a:p>
            <a:pPr marL="342900" indent="-342900" algn="l">
              <a:buFont typeface="Arial" panose="020B0604020202020204" pitchFamily="34" charset="0"/>
              <a:buChar char="•"/>
            </a:pPr>
            <a:r>
              <a:rPr lang="en-US" sz="2800" dirty="0"/>
              <a:t>Install Git</a:t>
            </a:r>
          </a:p>
          <a:p>
            <a:pPr marL="800100" lvl="1" indent="-342900" algn="l">
              <a:buFont typeface="Arial" panose="020B0604020202020204" pitchFamily="34" charset="0"/>
              <a:buChar char="•"/>
            </a:pPr>
            <a:r>
              <a:rPr lang="en-US" sz="2400" dirty="0"/>
              <a:t>Go to </a:t>
            </a:r>
            <a:r>
              <a:rPr lang="en-US" sz="2400" dirty="0">
                <a:hlinkClick r:id="rId6"/>
              </a:rPr>
              <a:t>https://git-</a:t>
            </a:r>
            <a:r>
              <a:rPr lang="en-US" sz="2400" dirty="0" err="1">
                <a:hlinkClick r:id="rId6"/>
              </a:rPr>
              <a:t>scm.com</a:t>
            </a:r>
            <a:r>
              <a:rPr lang="en-US" sz="2400" dirty="0">
                <a:hlinkClick r:id="rId6"/>
              </a:rPr>
              <a:t>/downloads</a:t>
            </a:r>
            <a:endParaRPr lang="en-US" sz="2400" dirty="0"/>
          </a:p>
          <a:p>
            <a:pPr marL="800100" lvl="1" indent="-342900" algn="l">
              <a:buFont typeface="Arial" panose="020B0604020202020204" pitchFamily="34" charset="0"/>
              <a:buChar char="•"/>
            </a:pPr>
            <a:endParaRPr lang="en-US" sz="2400" dirty="0"/>
          </a:p>
        </p:txBody>
      </p:sp>
    </p:spTree>
    <p:extLst>
      <p:ext uri="{BB962C8B-B14F-4D97-AF65-F5344CB8AC3E}">
        <p14:creationId xmlns:p14="http://schemas.microsoft.com/office/powerpoint/2010/main" val="198287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 Terminology</a:t>
            </a:r>
          </a:p>
        </p:txBody>
      </p:sp>
    </p:spTree>
    <p:extLst>
      <p:ext uri="{BB962C8B-B14F-4D97-AF65-F5344CB8AC3E}">
        <p14:creationId xmlns:p14="http://schemas.microsoft.com/office/powerpoint/2010/main" val="367189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9ACCE9-7E73-244D-9812-003F9410D084}"/>
              </a:ext>
            </a:extLst>
          </p:cNvPr>
          <p:cNvSpPr txBox="1"/>
          <p:nvPr/>
        </p:nvSpPr>
        <p:spPr>
          <a:xfrm>
            <a:off x="647700" y="1193800"/>
            <a:ext cx="9621715"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a:t>Web service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Scalability</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Availability</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API</a:t>
            </a:r>
          </a:p>
          <a:p>
            <a:pPr marL="285750" indent="-285750">
              <a:buFont typeface="Arial" panose="020B0604020202020204" pitchFamily="34" charset="0"/>
              <a:buChar char="•"/>
            </a:pPr>
            <a:endParaRPr lang="en-US" sz="3600" dirty="0"/>
          </a:p>
          <a:p>
            <a:endParaRPr lang="en-US" sz="3600" dirty="0"/>
          </a:p>
        </p:txBody>
      </p:sp>
    </p:spTree>
    <p:extLst>
      <p:ext uri="{BB962C8B-B14F-4D97-AF65-F5344CB8AC3E}">
        <p14:creationId xmlns:p14="http://schemas.microsoft.com/office/powerpoint/2010/main" val="396028677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AWS Technologies</a:t>
            </a:r>
          </a:p>
        </p:txBody>
      </p:sp>
    </p:spTree>
    <p:extLst>
      <p:ext uri="{BB962C8B-B14F-4D97-AF65-F5344CB8AC3E}">
        <p14:creationId xmlns:p14="http://schemas.microsoft.com/office/powerpoint/2010/main" val="229147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Amazon S3</a:t>
            </a:r>
          </a:p>
        </p:txBody>
      </p:sp>
      <p:sp>
        <p:nvSpPr>
          <p:cNvPr id="6" name="TextBox 5">
            <a:extLst>
              <a:ext uri="{FF2B5EF4-FFF2-40B4-BE49-F238E27FC236}">
                <a16:creationId xmlns:a16="http://schemas.microsoft.com/office/drawing/2014/main" id="{C89ACCE9-7E73-244D-9812-003F9410D084}"/>
              </a:ext>
            </a:extLst>
          </p:cNvPr>
          <p:cNvSpPr txBox="1"/>
          <p:nvPr/>
        </p:nvSpPr>
        <p:spPr>
          <a:xfrm>
            <a:off x="647700" y="1981197"/>
            <a:ext cx="9621715"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a:t>Store large amounts of data</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Easy retrievals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Scalable, high availability,  secure</a:t>
            </a:r>
          </a:p>
          <a:p>
            <a:pPr marL="285750" indent="-285750">
              <a:buFont typeface="Arial" panose="020B0604020202020204" pitchFamily="34" charset="0"/>
              <a:buChar char="•"/>
            </a:pPr>
            <a:endParaRPr lang="en-US" sz="3600" dirty="0"/>
          </a:p>
          <a:p>
            <a:endParaRPr lang="en-US" sz="3600" dirty="0"/>
          </a:p>
        </p:txBody>
      </p:sp>
      <p:pic>
        <p:nvPicPr>
          <p:cNvPr id="4" name="Picture 3">
            <a:extLst>
              <a:ext uri="{FF2B5EF4-FFF2-40B4-BE49-F238E27FC236}">
                <a16:creationId xmlns:a16="http://schemas.microsoft.com/office/drawing/2014/main" id="{47CEFF78-010C-3E48-9C66-7682DE885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1700" y="304800"/>
            <a:ext cx="1752600" cy="1778000"/>
          </a:xfrm>
          <a:prstGeom prst="rect">
            <a:avLst/>
          </a:prstGeom>
        </p:spPr>
      </p:pic>
    </p:spTree>
    <p:extLst>
      <p:ext uri="{BB962C8B-B14F-4D97-AF65-F5344CB8AC3E}">
        <p14:creationId xmlns:p14="http://schemas.microsoft.com/office/powerpoint/2010/main" val="32199362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Amazon DynamoDB</a:t>
            </a:r>
          </a:p>
        </p:txBody>
      </p:sp>
      <p:pic>
        <p:nvPicPr>
          <p:cNvPr id="5" name="Content Placeholder 4">
            <a:extLst>
              <a:ext uri="{FF2B5EF4-FFF2-40B4-BE49-F238E27FC236}">
                <a16:creationId xmlns:a16="http://schemas.microsoft.com/office/drawing/2014/main" id="{C7C085F5-AE70-0B47-BA64-EB9FD25562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46323" y="360733"/>
            <a:ext cx="1608504" cy="1907429"/>
          </a:xfrm>
        </p:spPr>
      </p:pic>
      <p:sp>
        <p:nvSpPr>
          <p:cNvPr id="6" name="TextBox 5">
            <a:extLst>
              <a:ext uri="{FF2B5EF4-FFF2-40B4-BE49-F238E27FC236}">
                <a16:creationId xmlns:a16="http://schemas.microsoft.com/office/drawing/2014/main" id="{E10F0108-A213-024F-AC2C-4BF57CB06046}"/>
              </a:ext>
            </a:extLst>
          </p:cNvPr>
          <p:cNvSpPr txBox="1"/>
          <p:nvPr/>
        </p:nvSpPr>
        <p:spPr>
          <a:xfrm>
            <a:off x="647700" y="1773823"/>
            <a:ext cx="9920653"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a:t>NoSQL database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Key-value store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High availability, Scalable, Secure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Fast and consistent</a:t>
            </a:r>
          </a:p>
          <a:p>
            <a:endParaRPr lang="en-US" sz="3600" dirty="0"/>
          </a:p>
          <a:p>
            <a:endParaRPr lang="en-US" sz="3600" dirty="0"/>
          </a:p>
        </p:txBody>
      </p:sp>
    </p:spTree>
    <p:extLst>
      <p:ext uri="{BB962C8B-B14F-4D97-AF65-F5344CB8AC3E}">
        <p14:creationId xmlns:p14="http://schemas.microsoft.com/office/powerpoint/2010/main" val="1668854156"/>
      </p:ext>
    </p:extLst>
  </p:cSld>
  <p:clrMapOvr>
    <a:masterClrMapping/>
  </p:clrMapOvr>
  <p:transition spd="slow">
    <p:wipe/>
  </p:transition>
</p:sld>
</file>

<file path=ppt/theme/theme1.xml><?xml version="1.0" encoding="utf-8"?>
<a:theme xmlns:a="http://schemas.openxmlformats.org/drawingml/2006/main" name="vGHC20">
  <a:themeElements>
    <a:clrScheme name="vGHC 20">
      <a:dk1>
        <a:srgbClr val="212935"/>
      </a:dk1>
      <a:lt1>
        <a:srgbClr val="E6ECFC"/>
      </a:lt1>
      <a:dk2>
        <a:srgbClr val="383372"/>
      </a:dk2>
      <a:lt2>
        <a:srgbClr val="E6ECFC"/>
      </a:lt2>
      <a:accent1>
        <a:srgbClr val="62B5E5"/>
      </a:accent1>
      <a:accent2>
        <a:srgbClr val="F79629"/>
      </a:accent2>
      <a:accent3>
        <a:srgbClr val="C0D72F"/>
      </a:accent3>
      <a:accent4>
        <a:srgbClr val="F5CBE6"/>
      </a:accent4>
      <a:accent5>
        <a:srgbClr val="E64823"/>
      </a:accent5>
      <a:accent6>
        <a:srgbClr val="FEFFFE"/>
      </a:accent6>
      <a:hlink>
        <a:srgbClr val="62B5E5"/>
      </a:hlink>
      <a:folHlink>
        <a:srgbClr val="A0A1A4"/>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GHC20" id="{3BD23015-0A66-754B-8ED3-95BADDB3895F}" vid="{8CA3EDDC-804C-D640-9D27-A522D150DA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14586</TotalTime>
  <Words>1045</Words>
  <Application>Microsoft Macintosh PowerPoint</Application>
  <PresentationFormat>Widescreen</PresentationFormat>
  <Paragraphs>137</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Courier New</vt:lpstr>
      <vt:lpstr>vGHC20</vt:lpstr>
      <vt:lpstr>PowerPoint Presentation</vt:lpstr>
      <vt:lpstr>Build your Service Using AWS Tech!</vt:lpstr>
      <vt:lpstr>Agenda</vt:lpstr>
      <vt:lpstr>Prerequisite</vt:lpstr>
      <vt:lpstr> Terminology</vt:lpstr>
      <vt:lpstr>PowerPoint Presentation</vt:lpstr>
      <vt:lpstr>AWS Technologies</vt:lpstr>
      <vt:lpstr>Amazon S3</vt:lpstr>
      <vt:lpstr>Amazon DynamoDB</vt:lpstr>
      <vt:lpstr>AWS Lambda</vt:lpstr>
      <vt:lpstr>Amazon API Gateway</vt:lpstr>
      <vt:lpstr>AWS Amplify</vt:lpstr>
      <vt:lpstr>Install AWS Amplify</vt:lpstr>
      <vt:lpstr>What are we building?</vt:lpstr>
      <vt:lpstr>Service Architecture:  Community News Bulletin</vt:lpstr>
      <vt:lpstr>Setup</vt:lpstr>
      <vt:lpstr>Build Service Components</vt:lpstr>
      <vt:lpstr>Activity 1 – ReadStories API</vt:lpstr>
      <vt:lpstr>Activity 2 – CreateStory API</vt:lpstr>
      <vt:lpstr>What can you build?</vt:lpstr>
      <vt:lpstr>PowerPoint Presentation</vt:lpstr>
      <vt:lpstr>Thank You!</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klausbarko@yahoo.com</dc:creator>
  <cp:keywords/>
  <dc:description/>
  <cp:lastModifiedBy>Microsoft Office User</cp:lastModifiedBy>
  <cp:revision>281</cp:revision>
  <dcterms:created xsi:type="dcterms:W3CDTF">2017-02-13T09:19:54Z</dcterms:created>
  <dcterms:modified xsi:type="dcterms:W3CDTF">2020-10-01T22:30:44Z</dcterms:modified>
  <cp:category/>
</cp:coreProperties>
</file>