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8"/>
  </p:notesMasterIdLst>
  <p:sldIdLst>
    <p:sldId id="256" r:id="rId2"/>
    <p:sldId id="258" r:id="rId3"/>
    <p:sldId id="259" r:id="rId4"/>
    <p:sldId id="260" r:id="rId5"/>
    <p:sldId id="311" r:id="rId6"/>
    <p:sldId id="300" r:id="rId7"/>
    <p:sldId id="326" r:id="rId8"/>
    <p:sldId id="336" r:id="rId9"/>
    <p:sldId id="331" r:id="rId10"/>
    <p:sldId id="332" r:id="rId11"/>
    <p:sldId id="333" r:id="rId12"/>
    <p:sldId id="334" r:id="rId13"/>
    <p:sldId id="301" r:id="rId14"/>
    <p:sldId id="280" r:id="rId15"/>
    <p:sldId id="312" r:id="rId16"/>
    <p:sldId id="313" r:id="rId17"/>
    <p:sldId id="314" r:id="rId18"/>
    <p:sldId id="315" r:id="rId19"/>
    <p:sldId id="316" r:id="rId20"/>
    <p:sldId id="323" r:id="rId21"/>
    <p:sldId id="327" r:id="rId22"/>
    <p:sldId id="328" r:id="rId23"/>
    <p:sldId id="329" r:id="rId24"/>
    <p:sldId id="325" r:id="rId25"/>
    <p:sldId id="302" r:id="rId26"/>
    <p:sldId id="310" r:id="rId27"/>
    <p:sldId id="317" r:id="rId28"/>
    <p:sldId id="318" r:id="rId29"/>
    <p:sldId id="319" r:id="rId30"/>
    <p:sldId id="320" r:id="rId31"/>
    <p:sldId id="321" r:id="rId32"/>
    <p:sldId id="330" r:id="rId33"/>
    <p:sldId id="322" r:id="rId34"/>
    <p:sldId id="303" r:id="rId35"/>
    <p:sldId id="265" r:id="rId36"/>
    <p:sldId id="272" r:id="rId37"/>
  </p:sldIdLst>
  <p:sldSz cx="9144000" cy="5143500" type="screen16x9"/>
  <p:notesSz cx="6858000" cy="9144000"/>
  <p:embeddedFontLst>
    <p:embeddedFont>
      <p:font typeface="Fira Code" panose="020B0809050000020004" pitchFamily="49" charset="0"/>
      <p:regular r:id="rId39"/>
      <p:bold r:id="rId40"/>
    </p:embeddedFont>
    <p:embeddedFont>
      <p:font typeface="Fira Code Medium" panose="020B0809050000020004" pitchFamily="49" charset="0"/>
      <p:regular r:id="rId41"/>
    </p:embeddedFont>
    <p:embeddedFont>
      <p:font typeface="Montserrat" panose="00000500000000000000" pitchFamily="2" charset="0"/>
      <p:regular r:id="rId42"/>
      <p:bold r:id="rId43"/>
      <p:italic r:id="rId44"/>
      <p:boldItalic r:id="rId45"/>
    </p:embeddedFont>
    <p:embeddedFont>
      <p:font typeface="맑은 고딕" panose="020B0503020000020004" pitchFamily="50" charset="-127"/>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형진" initials="김형" lastIdx="3" clrIdx="0">
    <p:extLst>
      <p:ext uri="{19B8F6BF-5375-455C-9EA6-DF929625EA0E}">
        <p15:presenceInfo xmlns:p15="http://schemas.microsoft.com/office/powerpoint/2012/main" userId="497b1b970c8f43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C7231C-84D6-4246-A89E-2E3164D6182A}">
  <a:tblStyle styleId="{EEC7231C-84D6-4246-A89E-2E3164D618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 형진" userId="497b1b970c8f432e" providerId="LiveId" clId="{53FC4D1F-6757-4E8C-86E9-AD09C8768D34}"/>
    <pc:docChg chg="undo custSel addSld delSld modSld sldOrd">
      <pc:chgData name="김 형진" userId="497b1b970c8f432e" providerId="LiveId" clId="{53FC4D1F-6757-4E8C-86E9-AD09C8768D34}" dt="2022-12-02T10:42:15.741" v="2488" actId="20577"/>
      <pc:docMkLst>
        <pc:docMk/>
      </pc:docMkLst>
      <pc:sldChg chg="addSp delSp modSp mod">
        <pc:chgData name="김 형진" userId="497b1b970c8f432e" providerId="LiveId" clId="{53FC4D1F-6757-4E8C-86E9-AD09C8768D34}" dt="2022-12-02T06:14:53.865" v="2414" actId="478"/>
        <pc:sldMkLst>
          <pc:docMk/>
          <pc:sldMk cId="0" sldId="256"/>
        </pc:sldMkLst>
        <pc:spChg chg="add mod">
          <ac:chgData name="김 형진" userId="497b1b970c8f432e" providerId="LiveId" clId="{53FC4D1F-6757-4E8C-86E9-AD09C8768D34}" dt="2022-12-02T06:14:53.865" v="2414" actId="478"/>
          <ac:spMkLst>
            <pc:docMk/>
            <pc:sldMk cId="0" sldId="256"/>
            <ac:spMk id="3" creationId="{31B85073-EF59-423E-B40C-D23998B78674}"/>
          </ac:spMkLst>
        </pc:spChg>
        <pc:spChg chg="del mod">
          <ac:chgData name="김 형진" userId="497b1b970c8f432e" providerId="LiveId" clId="{53FC4D1F-6757-4E8C-86E9-AD09C8768D34}" dt="2022-12-02T06:14:53.865" v="2414" actId="478"/>
          <ac:spMkLst>
            <pc:docMk/>
            <pc:sldMk cId="0" sldId="256"/>
            <ac:spMk id="459" creationId="{00000000-0000-0000-0000-000000000000}"/>
          </ac:spMkLst>
        </pc:spChg>
      </pc:sldChg>
      <pc:sldChg chg="modSp mod">
        <pc:chgData name="김 형진" userId="497b1b970c8f432e" providerId="LiveId" clId="{53FC4D1F-6757-4E8C-86E9-AD09C8768D34}" dt="2022-11-25T11:11:13.466" v="270" actId="20577"/>
        <pc:sldMkLst>
          <pc:docMk/>
          <pc:sldMk cId="0" sldId="259"/>
        </pc:sldMkLst>
        <pc:spChg chg="mod">
          <ac:chgData name="김 형진" userId="497b1b970c8f432e" providerId="LiveId" clId="{53FC4D1F-6757-4E8C-86E9-AD09C8768D34}" dt="2022-11-25T11:11:13.466" v="270" actId="20577"/>
          <ac:spMkLst>
            <pc:docMk/>
            <pc:sldMk cId="0" sldId="259"/>
            <ac:spMk id="502" creationId="{00000000-0000-0000-0000-000000000000}"/>
          </ac:spMkLst>
        </pc:spChg>
      </pc:sldChg>
      <pc:sldChg chg="addSp delSp modSp mod">
        <pc:chgData name="김 형진" userId="497b1b970c8f432e" providerId="LiveId" clId="{53FC4D1F-6757-4E8C-86E9-AD09C8768D34}" dt="2022-11-25T11:17:19.576" v="333" actId="1076"/>
        <pc:sldMkLst>
          <pc:docMk/>
          <pc:sldMk cId="0" sldId="260"/>
        </pc:sldMkLst>
        <pc:spChg chg="mod">
          <ac:chgData name="김 형진" userId="497b1b970c8f432e" providerId="LiveId" clId="{53FC4D1F-6757-4E8C-86E9-AD09C8768D34}" dt="2022-11-25T11:17:14.085" v="332"/>
          <ac:spMkLst>
            <pc:docMk/>
            <pc:sldMk cId="0" sldId="260"/>
            <ac:spMk id="48" creationId="{137BC1F8-48B8-4F29-8ADE-B7CF5287EC8C}"/>
          </ac:spMkLst>
        </pc:spChg>
        <pc:spChg chg="mod">
          <ac:chgData name="김 형진" userId="497b1b970c8f432e" providerId="LiveId" clId="{53FC4D1F-6757-4E8C-86E9-AD09C8768D34}" dt="2022-11-25T11:17:14.085" v="332"/>
          <ac:spMkLst>
            <pc:docMk/>
            <pc:sldMk cId="0" sldId="260"/>
            <ac:spMk id="49" creationId="{492D8E9D-823F-4958-95BB-5C045DF276C0}"/>
          </ac:spMkLst>
        </pc:spChg>
        <pc:spChg chg="mod">
          <ac:chgData name="김 형진" userId="497b1b970c8f432e" providerId="LiveId" clId="{53FC4D1F-6757-4E8C-86E9-AD09C8768D34}" dt="2022-11-25T11:17:14.085" v="332"/>
          <ac:spMkLst>
            <pc:docMk/>
            <pc:sldMk cId="0" sldId="260"/>
            <ac:spMk id="50" creationId="{1A88264D-4A81-4A3E-BF6A-E1081E64B8DC}"/>
          </ac:spMkLst>
        </pc:spChg>
        <pc:spChg chg="mod">
          <ac:chgData name="김 형진" userId="497b1b970c8f432e" providerId="LiveId" clId="{53FC4D1F-6757-4E8C-86E9-AD09C8768D34}" dt="2022-11-25T11:17:14.085" v="332"/>
          <ac:spMkLst>
            <pc:docMk/>
            <pc:sldMk cId="0" sldId="260"/>
            <ac:spMk id="51" creationId="{DEC939AF-A582-45BD-84C7-B67D8414A195}"/>
          </ac:spMkLst>
        </pc:spChg>
        <pc:spChg chg="mod">
          <ac:chgData name="김 형진" userId="497b1b970c8f432e" providerId="LiveId" clId="{53FC4D1F-6757-4E8C-86E9-AD09C8768D34}" dt="2022-11-25T11:17:14.085" v="332"/>
          <ac:spMkLst>
            <pc:docMk/>
            <pc:sldMk cId="0" sldId="260"/>
            <ac:spMk id="52" creationId="{7D6E442F-47C8-4C35-9B0C-288EE8E7FAC2}"/>
          </ac:spMkLst>
        </pc:spChg>
        <pc:spChg chg="mod">
          <ac:chgData name="김 형진" userId="497b1b970c8f432e" providerId="LiveId" clId="{53FC4D1F-6757-4E8C-86E9-AD09C8768D34}" dt="2022-11-25T11:17:14.085" v="332"/>
          <ac:spMkLst>
            <pc:docMk/>
            <pc:sldMk cId="0" sldId="260"/>
            <ac:spMk id="53" creationId="{6B2672E0-B968-481C-A723-56B792A5C96A}"/>
          </ac:spMkLst>
        </pc:spChg>
        <pc:spChg chg="mod">
          <ac:chgData name="김 형진" userId="497b1b970c8f432e" providerId="LiveId" clId="{53FC4D1F-6757-4E8C-86E9-AD09C8768D34}" dt="2022-11-25T11:12:47.775" v="291" actId="20577"/>
          <ac:spMkLst>
            <pc:docMk/>
            <pc:sldMk cId="0" sldId="260"/>
            <ac:spMk id="512" creationId="{00000000-0000-0000-0000-000000000000}"/>
          </ac:spMkLst>
        </pc:spChg>
        <pc:spChg chg="mod">
          <ac:chgData name="김 형진" userId="497b1b970c8f432e" providerId="LiveId" clId="{53FC4D1F-6757-4E8C-86E9-AD09C8768D34}" dt="2022-11-25T11:14:38.332" v="310" actId="14100"/>
          <ac:spMkLst>
            <pc:docMk/>
            <pc:sldMk cId="0" sldId="260"/>
            <ac:spMk id="513" creationId="{00000000-0000-0000-0000-000000000000}"/>
          </ac:spMkLst>
        </pc:spChg>
        <pc:spChg chg="mod">
          <ac:chgData name="김 형진" userId="497b1b970c8f432e" providerId="LiveId" clId="{53FC4D1F-6757-4E8C-86E9-AD09C8768D34}" dt="2022-11-25T10:53:36.065" v="131" actId="20577"/>
          <ac:spMkLst>
            <pc:docMk/>
            <pc:sldMk cId="0" sldId="260"/>
            <ac:spMk id="514" creationId="{00000000-0000-0000-0000-000000000000}"/>
          </ac:spMkLst>
        </pc:spChg>
        <pc:spChg chg="mod">
          <ac:chgData name="김 형진" userId="497b1b970c8f432e" providerId="LiveId" clId="{53FC4D1F-6757-4E8C-86E9-AD09C8768D34}" dt="2022-11-25T10:53:29.065" v="120" actId="20577"/>
          <ac:spMkLst>
            <pc:docMk/>
            <pc:sldMk cId="0" sldId="260"/>
            <ac:spMk id="515" creationId="{00000000-0000-0000-0000-000000000000}"/>
          </ac:spMkLst>
        </pc:spChg>
        <pc:grpChg chg="add mod">
          <ac:chgData name="김 형진" userId="497b1b970c8f432e" providerId="LiveId" clId="{53FC4D1F-6757-4E8C-86E9-AD09C8768D34}" dt="2022-11-25T11:17:19.576" v="333" actId="1076"/>
          <ac:grpSpMkLst>
            <pc:docMk/>
            <pc:sldMk cId="0" sldId="260"/>
            <ac:grpSpMk id="47" creationId="{E25E606A-50E5-448C-A7AA-AB574E99C240}"/>
          </ac:grpSpMkLst>
        </pc:grpChg>
        <pc:grpChg chg="del">
          <ac:chgData name="김 형진" userId="497b1b970c8f432e" providerId="LiveId" clId="{53FC4D1F-6757-4E8C-86E9-AD09C8768D34}" dt="2022-11-25T11:17:13.697" v="331" actId="478"/>
          <ac:grpSpMkLst>
            <pc:docMk/>
            <pc:sldMk cId="0" sldId="260"/>
            <ac:grpSpMk id="532" creationId="{00000000-0000-0000-0000-000000000000}"/>
          </ac:grpSpMkLst>
        </pc:grpChg>
      </pc:sldChg>
      <pc:sldChg chg="del">
        <pc:chgData name="김 형진" userId="497b1b970c8f432e" providerId="LiveId" clId="{53FC4D1F-6757-4E8C-86E9-AD09C8768D34}" dt="2022-11-25T11:17:40.341" v="335" actId="47"/>
        <pc:sldMkLst>
          <pc:docMk/>
          <pc:sldMk cId="0" sldId="261"/>
        </pc:sldMkLst>
      </pc:sldChg>
      <pc:sldChg chg="del">
        <pc:chgData name="김 형진" userId="497b1b970c8f432e" providerId="LiveId" clId="{53FC4D1F-6757-4E8C-86E9-AD09C8768D34}" dt="2022-12-02T05:37:31.850" v="2015" actId="47"/>
        <pc:sldMkLst>
          <pc:docMk/>
          <pc:sldMk cId="0" sldId="262"/>
        </pc:sldMkLst>
      </pc:sldChg>
      <pc:sldChg chg="del">
        <pc:chgData name="김 형진" userId="497b1b970c8f432e" providerId="LiveId" clId="{53FC4D1F-6757-4E8C-86E9-AD09C8768D34}" dt="2022-12-02T06:07:56.454" v="2262" actId="47"/>
        <pc:sldMkLst>
          <pc:docMk/>
          <pc:sldMk cId="0" sldId="263"/>
        </pc:sldMkLst>
      </pc:sldChg>
      <pc:sldChg chg="del">
        <pc:chgData name="김 형진" userId="497b1b970c8f432e" providerId="LiveId" clId="{53FC4D1F-6757-4E8C-86E9-AD09C8768D34}" dt="2022-12-02T06:07:59.361" v="2263" actId="47"/>
        <pc:sldMkLst>
          <pc:docMk/>
          <pc:sldMk cId="0" sldId="264"/>
        </pc:sldMkLst>
      </pc:sldChg>
      <pc:sldChg chg="modSp mod">
        <pc:chgData name="김 형진" userId="497b1b970c8f432e" providerId="LiveId" clId="{53FC4D1F-6757-4E8C-86E9-AD09C8768D34}" dt="2022-12-02T06:39:09.085" v="2475" actId="1076"/>
        <pc:sldMkLst>
          <pc:docMk/>
          <pc:sldMk cId="0" sldId="265"/>
        </pc:sldMkLst>
        <pc:spChg chg="mod">
          <ac:chgData name="김 형진" userId="497b1b970c8f432e" providerId="LiveId" clId="{53FC4D1F-6757-4E8C-86E9-AD09C8768D34}" dt="2022-12-02T05:33:10.512" v="1880" actId="20577"/>
          <ac:spMkLst>
            <pc:docMk/>
            <pc:sldMk cId="0" sldId="265"/>
            <ac:spMk id="712" creationId="{00000000-0000-0000-0000-000000000000}"/>
          </ac:spMkLst>
        </pc:spChg>
        <pc:spChg chg="mod">
          <ac:chgData name="김 형진" userId="497b1b970c8f432e" providerId="LiveId" clId="{53FC4D1F-6757-4E8C-86E9-AD09C8768D34}" dt="2022-12-02T06:38:51.616" v="2472" actId="14100"/>
          <ac:spMkLst>
            <pc:docMk/>
            <pc:sldMk cId="0" sldId="265"/>
            <ac:spMk id="713" creationId="{00000000-0000-0000-0000-000000000000}"/>
          </ac:spMkLst>
        </pc:spChg>
        <pc:spChg chg="mod">
          <ac:chgData name="김 형진" userId="497b1b970c8f432e" providerId="LiveId" clId="{53FC4D1F-6757-4E8C-86E9-AD09C8768D34}" dt="2022-12-02T06:10:58.728" v="2283" actId="2711"/>
          <ac:spMkLst>
            <pc:docMk/>
            <pc:sldMk cId="0" sldId="265"/>
            <ac:spMk id="714" creationId="{00000000-0000-0000-0000-000000000000}"/>
          </ac:spMkLst>
        </pc:spChg>
        <pc:spChg chg="mod">
          <ac:chgData name="김 형진" userId="497b1b970c8f432e" providerId="LiveId" clId="{53FC4D1F-6757-4E8C-86E9-AD09C8768D34}" dt="2022-12-02T06:39:00.407" v="2474" actId="1076"/>
          <ac:spMkLst>
            <pc:docMk/>
            <pc:sldMk cId="0" sldId="265"/>
            <ac:spMk id="715" creationId="{00000000-0000-0000-0000-000000000000}"/>
          </ac:spMkLst>
        </pc:spChg>
        <pc:spChg chg="mod">
          <ac:chgData name="김 형진" userId="497b1b970c8f432e" providerId="LiveId" clId="{53FC4D1F-6757-4E8C-86E9-AD09C8768D34}" dt="2022-12-02T05:33:15.083" v="1881" actId="20577"/>
          <ac:spMkLst>
            <pc:docMk/>
            <pc:sldMk cId="0" sldId="265"/>
            <ac:spMk id="716" creationId="{00000000-0000-0000-0000-000000000000}"/>
          </ac:spMkLst>
        </pc:spChg>
        <pc:spChg chg="mod">
          <ac:chgData name="김 형진" userId="497b1b970c8f432e" providerId="LiveId" clId="{53FC4D1F-6757-4E8C-86E9-AD09C8768D34}" dt="2022-11-25T11:20:11.115" v="348" actId="1076"/>
          <ac:spMkLst>
            <pc:docMk/>
            <pc:sldMk cId="0" sldId="265"/>
            <ac:spMk id="717" creationId="{00000000-0000-0000-0000-000000000000}"/>
          </ac:spMkLst>
        </pc:spChg>
        <pc:spChg chg="mod">
          <ac:chgData name="김 형진" userId="497b1b970c8f432e" providerId="LiveId" clId="{53FC4D1F-6757-4E8C-86E9-AD09C8768D34}" dt="2022-12-02T05:37:18.645" v="2014" actId="1076"/>
          <ac:spMkLst>
            <pc:docMk/>
            <pc:sldMk cId="0" sldId="265"/>
            <ac:spMk id="718" creationId="{00000000-0000-0000-0000-000000000000}"/>
          </ac:spMkLst>
        </pc:spChg>
        <pc:spChg chg="mod">
          <ac:chgData name="김 형진" userId="497b1b970c8f432e" providerId="LiveId" clId="{53FC4D1F-6757-4E8C-86E9-AD09C8768D34}" dt="2022-12-02T06:39:09.085" v="2475" actId="1076"/>
          <ac:spMkLst>
            <pc:docMk/>
            <pc:sldMk cId="0" sldId="265"/>
            <ac:spMk id="719" creationId="{00000000-0000-0000-0000-000000000000}"/>
          </ac:spMkLst>
        </pc:spChg>
        <pc:grpChg chg="mod">
          <ac:chgData name="김 형진" userId="497b1b970c8f432e" providerId="LiveId" clId="{53FC4D1F-6757-4E8C-86E9-AD09C8768D34}" dt="2022-11-25T11:19:17.497" v="340" actId="1076"/>
          <ac:grpSpMkLst>
            <pc:docMk/>
            <pc:sldMk cId="0" sldId="265"/>
            <ac:grpSpMk id="81" creationId="{D27ABD5C-5FF0-4667-B947-2AA42AEE8021}"/>
          </ac:grpSpMkLst>
        </pc:grpChg>
        <pc:grpChg chg="mod">
          <ac:chgData name="김 형진" userId="497b1b970c8f432e" providerId="LiveId" clId="{53FC4D1F-6757-4E8C-86E9-AD09C8768D34}" dt="2022-11-25T11:19:26.648" v="342" actId="1076"/>
          <ac:grpSpMkLst>
            <pc:docMk/>
            <pc:sldMk cId="0" sldId="265"/>
            <ac:grpSpMk id="109" creationId="{0D645E5E-B117-4B83-97E9-4DA8FCDFF77D}"/>
          </ac:grpSpMkLst>
        </pc:grpChg>
        <pc:grpChg chg="mod">
          <ac:chgData name="김 형진" userId="497b1b970c8f432e" providerId="LiveId" clId="{53FC4D1F-6757-4E8C-86E9-AD09C8768D34}" dt="2022-11-25T11:19:21.261" v="341" actId="1076"/>
          <ac:grpSpMkLst>
            <pc:docMk/>
            <pc:sldMk cId="0" sldId="265"/>
            <ac:grpSpMk id="769" creationId="{00000000-0000-0000-0000-000000000000}"/>
          </ac:grpSpMkLst>
        </pc:grpChg>
        <pc:grpChg chg="mod">
          <ac:chgData name="김 형진" userId="497b1b970c8f432e" providerId="LiveId" clId="{53FC4D1F-6757-4E8C-86E9-AD09C8768D34}" dt="2022-11-25T11:19:08.945" v="338" actId="1076"/>
          <ac:grpSpMkLst>
            <pc:docMk/>
            <pc:sldMk cId="0" sldId="265"/>
            <ac:grpSpMk id="772" creationId="{00000000-0000-0000-0000-000000000000}"/>
          </ac:grpSpMkLst>
        </pc:grpChg>
      </pc:sldChg>
      <pc:sldChg chg="del">
        <pc:chgData name="김 형진" userId="497b1b970c8f432e" providerId="LiveId" clId="{53FC4D1F-6757-4E8C-86E9-AD09C8768D34}" dt="2022-12-02T06:08:01.995" v="2264" actId="47"/>
        <pc:sldMkLst>
          <pc:docMk/>
          <pc:sldMk cId="0" sldId="266"/>
        </pc:sldMkLst>
      </pc:sldChg>
      <pc:sldChg chg="del">
        <pc:chgData name="김 형진" userId="497b1b970c8f432e" providerId="LiveId" clId="{53FC4D1F-6757-4E8C-86E9-AD09C8768D34}" dt="2022-12-02T06:08:03.605" v="2265" actId="47"/>
        <pc:sldMkLst>
          <pc:docMk/>
          <pc:sldMk cId="0" sldId="267"/>
        </pc:sldMkLst>
      </pc:sldChg>
      <pc:sldChg chg="del">
        <pc:chgData name="김 형진" userId="497b1b970c8f432e" providerId="LiveId" clId="{53FC4D1F-6757-4E8C-86E9-AD09C8768D34}" dt="2022-12-02T06:08:04.182" v="2266" actId="47"/>
        <pc:sldMkLst>
          <pc:docMk/>
          <pc:sldMk cId="0" sldId="268"/>
        </pc:sldMkLst>
      </pc:sldChg>
      <pc:sldChg chg="del">
        <pc:chgData name="김 형진" userId="497b1b970c8f432e" providerId="LiveId" clId="{53FC4D1F-6757-4E8C-86E9-AD09C8768D34}" dt="2022-12-02T06:08:05.910" v="2267" actId="47"/>
        <pc:sldMkLst>
          <pc:docMk/>
          <pc:sldMk cId="0" sldId="270"/>
        </pc:sldMkLst>
      </pc:sldChg>
      <pc:sldChg chg="del">
        <pc:chgData name="김 형진" userId="497b1b970c8f432e" providerId="LiveId" clId="{53FC4D1F-6757-4E8C-86E9-AD09C8768D34}" dt="2022-12-02T06:08:06.635" v="2268" actId="47"/>
        <pc:sldMkLst>
          <pc:docMk/>
          <pc:sldMk cId="0" sldId="271"/>
        </pc:sldMkLst>
      </pc:sldChg>
      <pc:sldChg chg="add del">
        <pc:chgData name="김 형진" userId="497b1b970c8f432e" providerId="LiveId" clId="{53FC4D1F-6757-4E8C-86E9-AD09C8768D34}" dt="2022-12-02T06:08:07.266" v="2269" actId="47"/>
        <pc:sldMkLst>
          <pc:docMk/>
          <pc:sldMk cId="0" sldId="273"/>
        </pc:sldMkLst>
      </pc:sldChg>
      <pc:sldChg chg="del">
        <pc:chgData name="김 형진" userId="497b1b970c8f432e" providerId="LiveId" clId="{53FC4D1F-6757-4E8C-86E9-AD09C8768D34}" dt="2022-12-02T06:08:07.682" v="2270" actId="47"/>
        <pc:sldMkLst>
          <pc:docMk/>
          <pc:sldMk cId="0" sldId="276"/>
        </pc:sldMkLst>
      </pc:sldChg>
      <pc:sldChg chg="del">
        <pc:chgData name="김 형진" userId="497b1b970c8f432e" providerId="LiveId" clId="{53FC4D1F-6757-4E8C-86E9-AD09C8768D34}" dt="2022-12-02T06:08:08.597" v="2271" actId="47"/>
        <pc:sldMkLst>
          <pc:docMk/>
          <pc:sldMk cId="0" sldId="279"/>
        </pc:sldMkLst>
      </pc:sldChg>
      <pc:sldChg chg="addSp delSp modSp mod">
        <pc:chgData name="김 형진" userId="497b1b970c8f432e" providerId="LiveId" clId="{53FC4D1F-6757-4E8C-86E9-AD09C8768D34}" dt="2022-11-29T07:31:42.304" v="1708" actId="1076"/>
        <pc:sldMkLst>
          <pc:docMk/>
          <pc:sldMk cId="0" sldId="280"/>
        </pc:sldMkLst>
        <pc:spChg chg="mod">
          <ac:chgData name="김 형진" userId="497b1b970c8f432e" providerId="LiveId" clId="{53FC4D1F-6757-4E8C-86E9-AD09C8768D34}" dt="2022-11-25T10:36:42.008" v="0" actId="20577"/>
          <ac:spMkLst>
            <pc:docMk/>
            <pc:sldMk cId="0" sldId="280"/>
            <ac:spMk id="3116" creationId="{00000000-0000-0000-0000-000000000000}"/>
          </ac:spMkLst>
        </pc:spChg>
        <pc:spChg chg="mod">
          <ac:chgData name="김 형진" userId="497b1b970c8f432e" providerId="LiveId" clId="{53FC4D1F-6757-4E8C-86E9-AD09C8768D34}" dt="2022-11-27T15:21:42.636" v="693" actId="207"/>
          <ac:spMkLst>
            <pc:docMk/>
            <pc:sldMk cId="0" sldId="280"/>
            <ac:spMk id="3117" creationId="{00000000-0000-0000-0000-000000000000}"/>
          </ac:spMkLst>
        </pc:spChg>
        <pc:picChg chg="add mod">
          <ac:chgData name="김 형진" userId="497b1b970c8f432e" providerId="LiveId" clId="{53FC4D1F-6757-4E8C-86E9-AD09C8768D34}" dt="2022-11-29T07:31:42.304" v="1708" actId="1076"/>
          <ac:picMkLst>
            <pc:docMk/>
            <pc:sldMk cId="0" sldId="280"/>
            <ac:picMk id="3" creationId="{4636DA57-CEEF-4668-828F-B13C38C38D24}"/>
          </ac:picMkLst>
        </pc:picChg>
        <pc:picChg chg="add del mod">
          <ac:chgData name="김 형진" userId="497b1b970c8f432e" providerId="LiveId" clId="{53FC4D1F-6757-4E8C-86E9-AD09C8768D34}" dt="2022-11-29T07:10:58.361" v="1636" actId="478"/>
          <ac:picMkLst>
            <pc:docMk/>
            <pc:sldMk cId="0" sldId="280"/>
            <ac:picMk id="5" creationId="{E860FF6E-1FDC-4CB5-A4C1-87E148F76070}"/>
          </ac:picMkLst>
        </pc:picChg>
      </pc:sldChg>
      <pc:sldChg chg="del">
        <pc:chgData name="김 형진" userId="497b1b970c8f432e" providerId="LiveId" clId="{53FC4D1F-6757-4E8C-86E9-AD09C8768D34}" dt="2022-12-02T06:08:15.357" v="2272" actId="47"/>
        <pc:sldMkLst>
          <pc:docMk/>
          <pc:sldMk cId="0" sldId="281"/>
        </pc:sldMkLst>
      </pc:sldChg>
      <pc:sldChg chg="delSp mod">
        <pc:chgData name="김 형진" userId="497b1b970c8f432e" providerId="LiveId" clId="{53FC4D1F-6757-4E8C-86E9-AD09C8768D34}" dt="2022-11-25T11:07:20.600" v="207" actId="478"/>
        <pc:sldMkLst>
          <pc:docMk/>
          <pc:sldMk cId="2310764059" sldId="300"/>
        </pc:sldMkLst>
        <pc:spChg chg="del">
          <ac:chgData name="김 형진" userId="497b1b970c8f432e" providerId="LiveId" clId="{53FC4D1F-6757-4E8C-86E9-AD09C8768D34}" dt="2022-11-25T11:07:20.600" v="207" actId="478"/>
          <ac:spMkLst>
            <pc:docMk/>
            <pc:sldMk cId="2310764059" sldId="300"/>
            <ac:spMk id="502" creationId="{00000000-0000-0000-0000-000000000000}"/>
          </ac:spMkLst>
        </pc:spChg>
      </pc:sldChg>
      <pc:sldChg chg="ord">
        <pc:chgData name="김 형진" userId="497b1b970c8f432e" providerId="LiveId" clId="{53FC4D1F-6757-4E8C-86E9-AD09C8768D34}" dt="2022-11-29T08:00:52.390" v="1805"/>
        <pc:sldMkLst>
          <pc:docMk/>
          <pc:sldMk cId="1183739998" sldId="302"/>
        </pc:sldMkLst>
      </pc:sldChg>
      <pc:sldChg chg="addSp delSp modSp mod">
        <pc:chgData name="김 형진" userId="497b1b970c8f432e" providerId="LiveId" clId="{53FC4D1F-6757-4E8C-86E9-AD09C8768D34}" dt="2022-11-29T08:03:08.246" v="1806" actId="14100"/>
        <pc:sldMkLst>
          <pc:docMk/>
          <pc:sldMk cId="2120670719" sldId="310"/>
        </pc:sldMkLst>
        <pc:spChg chg="mod">
          <ac:chgData name="김 형진" userId="497b1b970c8f432e" providerId="LiveId" clId="{53FC4D1F-6757-4E8C-86E9-AD09C8768D34}" dt="2022-11-27T15:27:50.137" v="1152" actId="207"/>
          <ac:spMkLst>
            <pc:docMk/>
            <pc:sldMk cId="2120670719" sldId="310"/>
            <ac:spMk id="3117" creationId="{00000000-0000-0000-0000-000000000000}"/>
          </ac:spMkLst>
        </pc:spChg>
        <pc:picChg chg="add mod">
          <ac:chgData name="김 형진" userId="497b1b970c8f432e" providerId="LiveId" clId="{53FC4D1F-6757-4E8C-86E9-AD09C8768D34}" dt="2022-11-29T08:03:08.246" v="1806" actId="14100"/>
          <ac:picMkLst>
            <pc:docMk/>
            <pc:sldMk cId="2120670719" sldId="310"/>
            <ac:picMk id="3" creationId="{0107FDEE-9BB1-4820-B5BD-7EF519EEA9F8}"/>
          </ac:picMkLst>
        </pc:picChg>
        <pc:picChg chg="del mod">
          <ac:chgData name="김 형진" userId="497b1b970c8f432e" providerId="LiveId" clId="{53FC4D1F-6757-4E8C-86E9-AD09C8768D34}" dt="2022-11-29T07:14:46.020" v="1649" actId="478"/>
          <ac:picMkLst>
            <pc:docMk/>
            <pc:sldMk cId="2120670719" sldId="310"/>
            <ac:picMk id="3" creationId="{57147AF7-1367-4BA2-A4F0-96FE24508D89}"/>
          </ac:picMkLst>
        </pc:picChg>
        <pc:picChg chg="add del mod">
          <ac:chgData name="김 형진" userId="497b1b970c8f432e" providerId="LiveId" clId="{53FC4D1F-6757-4E8C-86E9-AD09C8768D34}" dt="2022-11-27T15:09:47.449" v="598" actId="478"/>
          <ac:picMkLst>
            <pc:docMk/>
            <pc:sldMk cId="2120670719" sldId="310"/>
            <ac:picMk id="3" creationId="{AB8CE5F6-449F-4B9C-B498-F5C54DC649C1}"/>
          </ac:picMkLst>
        </pc:picChg>
        <pc:picChg chg="add del mod">
          <ac:chgData name="김 형진" userId="497b1b970c8f432e" providerId="LiveId" clId="{53FC4D1F-6757-4E8C-86E9-AD09C8768D34}" dt="2022-11-29T07:56:36.543" v="1771" actId="478"/>
          <ac:picMkLst>
            <pc:docMk/>
            <pc:sldMk cId="2120670719" sldId="310"/>
            <ac:picMk id="3" creationId="{E66A5B58-49F4-4ACD-A5E4-113FF71F643A}"/>
          </ac:picMkLst>
        </pc:picChg>
        <pc:picChg chg="add del mod">
          <ac:chgData name="김 형진" userId="497b1b970c8f432e" providerId="LiveId" clId="{53FC4D1F-6757-4E8C-86E9-AD09C8768D34}" dt="2022-11-29T07:55:08.977" v="1761" actId="478"/>
          <ac:picMkLst>
            <pc:docMk/>
            <pc:sldMk cId="2120670719" sldId="310"/>
            <ac:picMk id="4" creationId="{67F34004-FC16-4283-A57F-E093A366AAAB}"/>
          </ac:picMkLst>
        </pc:picChg>
        <pc:picChg chg="add mod">
          <ac:chgData name="김 형진" userId="497b1b970c8f432e" providerId="LiveId" clId="{53FC4D1F-6757-4E8C-86E9-AD09C8768D34}" dt="2022-11-27T15:10:19.673" v="609" actId="14100"/>
          <ac:picMkLst>
            <pc:docMk/>
            <pc:sldMk cId="2120670719" sldId="310"/>
            <ac:picMk id="4" creationId="{A24C4D9C-1250-48B7-BD04-F8CFA17181E1}"/>
          </ac:picMkLst>
        </pc:picChg>
        <pc:picChg chg="add del mod">
          <ac:chgData name="김 형진" userId="497b1b970c8f432e" providerId="LiveId" clId="{53FC4D1F-6757-4E8C-86E9-AD09C8768D34}" dt="2022-11-29T07:56:50.134" v="1778" actId="478"/>
          <ac:picMkLst>
            <pc:docMk/>
            <pc:sldMk cId="2120670719" sldId="310"/>
            <ac:picMk id="6" creationId="{6CF27460-0A92-4E0C-B6A0-590563F0C384}"/>
          </ac:picMkLst>
        </pc:picChg>
        <pc:picChg chg="add del mod">
          <ac:chgData name="김 형진" userId="497b1b970c8f432e" providerId="LiveId" clId="{53FC4D1F-6757-4E8C-86E9-AD09C8768D34}" dt="2022-11-29T07:59:57.269" v="1793" actId="478"/>
          <ac:picMkLst>
            <pc:docMk/>
            <pc:sldMk cId="2120670719" sldId="310"/>
            <ac:picMk id="8" creationId="{F50D76BD-9A12-462F-A992-755C339FD0AA}"/>
          </ac:picMkLst>
        </pc:picChg>
      </pc:sldChg>
      <pc:sldChg chg="delSp modSp mod">
        <pc:chgData name="김 형진" userId="497b1b970c8f432e" providerId="LiveId" clId="{53FC4D1F-6757-4E8C-86E9-AD09C8768D34}" dt="2022-11-25T11:17:33.381" v="334" actId="207"/>
        <pc:sldMkLst>
          <pc:docMk/>
          <pc:sldMk cId="4123910776" sldId="311"/>
        </pc:sldMkLst>
        <pc:spChg chg="mod">
          <ac:chgData name="김 형진" userId="497b1b970c8f432e" providerId="LiveId" clId="{53FC4D1F-6757-4E8C-86E9-AD09C8768D34}" dt="2022-11-25T11:16:29.292" v="329" actId="1076"/>
          <ac:spMkLst>
            <pc:docMk/>
            <pc:sldMk cId="4123910776" sldId="311"/>
            <ac:spMk id="512" creationId="{00000000-0000-0000-0000-000000000000}"/>
          </ac:spMkLst>
        </pc:spChg>
        <pc:spChg chg="del mod">
          <ac:chgData name="김 형진" userId="497b1b970c8f432e" providerId="LiveId" clId="{53FC4D1F-6757-4E8C-86E9-AD09C8768D34}" dt="2022-11-25T11:15:01.370" v="317" actId="478"/>
          <ac:spMkLst>
            <pc:docMk/>
            <pc:sldMk cId="4123910776" sldId="311"/>
            <ac:spMk id="513" creationId="{00000000-0000-0000-0000-000000000000}"/>
          </ac:spMkLst>
        </pc:spChg>
        <pc:spChg chg="del mod">
          <ac:chgData name="김 형진" userId="497b1b970c8f432e" providerId="LiveId" clId="{53FC4D1F-6757-4E8C-86E9-AD09C8768D34}" dt="2022-11-25T11:14:59.221" v="315" actId="478"/>
          <ac:spMkLst>
            <pc:docMk/>
            <pc:sldMk cId="4123910776" sldId="311"/>
            <ac:spMk id="514" creationId="{00000000-0000-0000-0000-000000000000}"/>
          </ac:spMkLst>
        </pc:spChg>
        <pc:spChg chg="mod">
          <ac:chgData name="김 형진" userId="497b1b970c8f432e" providerId="LiveId" clId="{53FC4D1F-6757-4E8C-86E9-AD09C8768D34}" dt="2022-11-25T11:17:33.381" v="334" actId="207"/>
          <ac:spMkLst>
            <pc:docMk/>
            <pc:sldMk cId="4123910776" sldId="311"/>
            <ac:spMk id="515" creationId="{00000000-0000-0000-0000-000000000000}"/>
          </ac:spMkLst>
        </pc:spChg>
        <pc:spChg chg="del mod topLvl">
          <ac:chgData name="김 형진" userId="497b1b970c8f432e" providerId="LiveId" clId="{53FC4D1F-6757-4E8C-86E9-AD09C8768D34}" dt="2022-11-25T11:15:58.064" v="324" actId="478"/>
          <ac:spMkLst>
            <pc:docMk/>
            <pc:sldMk cId="4123910776" sldId="311"/>
            <ac:spMk id="553" creationId="{00000000-0000-0000-0000-000000000000}"/>
          </ac:spMkLst>
        </pc:spChg>
        <pc:grpChg chg="mod">
          <ac:chgData name="김 형진" userId="497b1b970c8f432e" providerId="LiveId" clId="{53FC4D1F-6757-4E8C-86E9-AD09C8768D34}" dt="2022-11-25T11:16:24.895" v="328" actId="1076"/>
          <ac:grpSpMkLst>
            <pc:docMk/>
            <pc:sldMk cId="4123910776" sldId="311"/>
            <ac:grpSpMk id="516" creationId="{00000000-0000-0000-0000-000000000000}"/>
          </ac:grpSpMkLst>
        </pc:grpChg>
        <pc:grpChg chg="del">
          <ac:chgData name="김 형진" userId="497b1b970c8f432e" providerId="LiveId" clId="{53FC4D1F-6757-4E8C-86E9-AD09C8768D34}" dt="2022-11-25T11:14:54.164" v="314" actId="478"/>
          <ac:grpSpMkLst>
            <pc:docMk/>
            <pc:sldMk cId="4123910776" sldId="311"/>
            <ac:grpSpMk id="532" creationId="{00000000-0000-0000-0000-000000000000}"/>
          </ac:grpSpMkLst>
        </pc:grpChg>
        <pc:grpChg chg="mod">
          <ac:chgData name="김 형진" userId="497b1b970c8f432e" providerId="LiveId" clId="{53FC4D1F-6757-4E8C-86E9-AD09C8768D34}" dt="2022-11-25T11:16:21.258" v="327" actId="1076"/>
          <ac:grpSpMkLst>
            <pc:docMk/>
            <pc:sldMk cId="4123910776" sldId="311"/>
            <ac:grpSpMk id="545" creationId="{00000000-0000-0000-0000-000000000000}"/>
          </ac:grpSpMkLst>
        </pc:grpChg>
        <pc:grpChg chg="del">
          <ac:chgData name="김 형진" userId="497b1b970c8f432e" providerId="LiveId" clId="{53FC4D1F-6757-4E8C-86E9-AD09C8768D34}" dt="2022-11-25T11:14:52.511" v="313" actId="478"/>
          <ac:grpSpMkLst>
            <pc:docMk/>
            <pc:sldMk cId="4123910776" sldId="311"/>
            <ac:grpSpMk id="548" creationId="{00000000-0000-0000-0000-000000000000}"/>
          </ac:grpSpMkLst>
        </pc:grpChg>
        <pc:grpChg chg="del">
          <ac:chgData name="김 형진" userId="497b1b970c8f432e" providerId="LiveId" clId="{53FC4D1F-6757-4E8C-86E9-AD09C8768D34}" dt="2022-11-25T11:15:58.064" v="324" actId="478"/>
          <ac:grpSpMkLst>
            <pc:docMk/>
            <pc:sldMk cId="4123910776" sldId="311"/>
            <ac:grpSpMk id="551" creationId="{00000000-0000-0000-0000-000000000000}"/>
          </ac:grpSpMkLst>
        </pc:grpChg>
        <pc:grpChg chg="mod">
          <ac:chgData name="김 형진" userId="497b1b970c8f432e" providerId="LiveId" clId="{53FC4D1F-6757-4E8C-86E9-AD09C8768D34}" dt="2022-11-25T11:16:06.442" v="325" actId="1076"/>
          <ac:grpSpMkLst>
            <pc:docMk/>
            <pc:sldMk cId="4123910776" sldId="311"/>
            <ac:grpSpMk id="554" creationId="{00000000-0000-0000-0000-000000000000}"/>
          </ac:grpSpMkLst>
        </pc:grpChg>
        <pc:cxnChg chg="topLvl">
          <ac:chgData name="김 형진" userId="497b1b970c8f432e" providerId="LiveId" clId="{53FC4D1F-6757-4E8C-86E9-AD09C8768D34}" dt="2022-11-25T11:15:58.064" v="324" actId="478"/>
          <ac:cxnSpMkLst>
            <pc:docMk/>
            <pc:sldMk cId="4123910776" sldId="311"/>
            <ac:cxnSpMk id="552" creationId="{00000000-0000-0000-0000-000000000000}"/>
          </ac:cxnSpMkLst>
        </pc:cxnChg>
      </pc:sldChg>
      <pc:sldChg chg="addSp delSp modSp add mod addCm delCm modCm">
        <pc:chgData name="김 형진" userId="497b1b970c8f432e" providerId="LiveId" clId="{53FC4D1F-6757-4E8C-86E9-AD09C8768D34}" dt="2022-11-29T08:06:12.756" v="1807" actId="1592"/>
        <pc:sldMkLst>
          <pc:docMk/>
          <pc:sldMk cId="2145997798" sldId="312"/>
        </pc:sldMkLst>
        <pc:spChg chg="add del">
          <ac:chgData name="김 형진" userId="497b1b970c8f432e" providerId="LiveId" clId="{53FC4D1F-6757-4E8C-86E9-AD09C8768D34}" dt="2022-11-25T10:40:00.879" v="36" actId="22"/>
          <ac:spMkLst>
            <pc:docMk/>
            <pc:sldMk cId="2145997798" sldId="312"/>
            <ac:spMk id="13" creationId="{86A2FBDC-B7E8-4C83-BC39-A684091F9041}"/>
          </ac:spMkLst>
        </pc:spChg>
        <pc:spChg chg="del mod">
          <ac:chgData name="김 형진" userId="497b1b970c8f432e" providerId="LiveId" clId="{53FC4D1F-6757-4E8C-86E9-AD09C8768D34}" dt="2022-11-25T10:39:38.016" v="34" actId="478"/>
          <ac:spMkLst>
            <pc:docMk/>
            <pc:sldMk cId="2145997798" sldId="312"/>
            <ac:spMk id="3116" creationId="{00000000-0000-0000-0000-000000000000}"/>
          </ac:spMkLst>
        </pc:spChg>
        <pc:spChg chg="mod">
          <ac:chgData name="김 형진" userId="497b1b970c8f432e" providerId="LiveId" clId="{53FC4D1F-6757-4E8C-86E9-AD09C8768D34}" dt="2022-11-27T15:22:39.287" v="696" actId="207"/>
          <ac:spMkLst>
            <pc:docMk/>
            <pc:sldMk cId="2145997798" sldId="312"/>
            <ac:spMk id="3117" creationId="{00000000-0000-0000-0000-000000000000}"/>
          </ac:spMkLst>
        </pc:spChg>
        <pc:picChg chg="add mod">
          <ac:chgData name="김 형진" userId="497b1b970c8f432e" providerId="LiveId" clId="{53FC4D1F-6757-4E8C-86E9-AD09C8768D34}" dt="2022-11-29T07:34:18.831" v="1715" actId="14100"/>
          <ac:picMkLst>
            <pc:docMk/>
            <pc:sldMk cId="2145997798" sldId="312"/>
            <ac:picMk id="3" creationId="{BDF9504D-D0E2-49C4-8766-EDF297BC8CD0}"/>
          </ac:picMkLst>
        </pc:picChg>
        <pc:picChg chg="add del mod">
          <ac:chgData name="김 형진" userId="497b1b970c8f432e" providerId="LiveId" clId="{53FC4D1F-6757-4E8C-86E9-AD09C8768D34}" dt="2022-11-29T07:12:06.331" v="1642" actId="478"/>
          <ac:picMkLst>
            <pc:docMk/>
            <pc:sldMk cId="2145997798" sldId="312"/>
            <ac:picMk id="4" creationId="{49DD6A9F-4645-40F0-BB7D-FA0C00554AC4}"/>
          </ac:picMkLst>
        </pc:picChg>
        <pc:picChg chg="del">
          <ac:chgData name="김 형진" userId="497b1b970c8f432e" providerId="LiveId" clId="{53FC4D1F-6757-4E8C-86E9-AD09C8768D34}" dt="2022-11-25T10:39:09.450" v="30" actId="478"/>
          <ac:picMkLst>
            <pc:docMk/>
            <pc:sldMk cId="2145997798" sldId="312"/>
            <ac:picMk id="5" creationId="{E860FF6E-1FDC-4CB5-A4C1-87E148F76070}"/>
          </ac:picMkLst>
        </pc:picChg>
      </pc:sldChg>
      <pc:sldChg chg="addSp delSp modSp add mod">
        <pc:chgData name="김 형진" userId="497b1b970c8f432e" providerId="LiveId" clId="{53FC4D1F-6757-4E8C-86E9-AD09C8768D34}" dt="2022-11-29T07:42:13.876" v="1743" actId="1076"/>
        <pc:sldMkLst>
          <pc:docMk/>
          <pc:sldMk cId="2780271519" sldId="313"/>
        </pc:sldMkLst>
        <pc:spChg chg="mod">
          <ac:chgData name="김 형진" userId="497b1b970c8f432e" providerId="LiveId" clId="{53FC4D1F-6757-4E8C-86E9-AD09C8768D34}" dt="2022-11-27T15:23:02.487" v="713"/>
          <ac:spMkLst>
            <pc:docMk/>
            <pc:sldMk cId="2780271519" sldId="313"/>
            <ac:spMk id="3117" creationId="{00000000-0000-0000-0000-000000000000}"/>
          </ac:spMkLst>
        </pc:spChg>
        <pc:picChg chg="add del mod">
          <ac:chgData name="김 형진" userId="497b1b970c8f432e" providerId="LiveId" clId="{53FC4D1F-6757-4E8C-86E9-AD09C8768D34}" dt="2022-11-29T07:16:57.019" v="1658" actId="478"/>
          <ac:picMkLst>
            <pc:docMk/>
            <pc:sldMk cId="2780271519" sldId="313"/>
            <ac:picMk id="3" creationId="{10734AC1-A028-489C-817B-ABEC5D889C43}"/>
          </ac:picMkLst>
        </pc:picChg>
        <pc:picChg chg="add mod">
          <ac:chgData name="김 형진" userId="497b1b970c8f432e" providerId="LiveId" clId="{53FC4D1F-6757-4E8C-86E9-AD09C8768D34}" dt="2022-11-29T07:42:13.876" v="1743" actId="1076"/>
          <ac:picMkLst>
            <pc:docMk/>
            <pc:sldMk cId="2780271519" sldId="313"/>
            <ac:picMk id="3" creationId="{C821FDD7-8775-4E04-A95D-D173A296C6A0}"/>
          </ac:picMkLst>
        </pc:picChg>
        <pc:picChg chg="add del mod">
          <ac:chgData name="김 형진" userId="497b1b970c8f432e" providerId="LiveId" clId="{53FC4D1F-6757-4E8C-86E9-AD09C8768D34}" dt="2022-11-29T07:41:43.276" v="1732" actId="478"/>
          <ac:picMkLst>
            <pc:docMk/>
            <pc:sldMk cId="2780271519" sldId="313"/>
            <ac:picMk id="4" creationId="{FB2151F5-944C-4F5E-8332-67C70E912B1F}"/>
          </ac:picMkLst>
        </pc:picChg>
      </pc:sldChg>
      <pc:sldChg chg="addSp delSp modSp add mod">
        <pc:chgData name="김 형진" userId="497b1b970c8f432e" providerId="LiveId" clId="{53FC4D1F-6757-4E8C-86E9-AD09C8768D34}" dt="2022-11-29T07:34:43.428" v="1717" actId="14100"/>
        <pc:sldMkLst>
          <pc:docMk/>
          <pc:sldMk cId="2313508407" sldId="314"/>
        </pc:sldMkLst>
        <pc:spChg chg="mod">
          <ac:chgData name="김 형진" userId="497b1b970c8f432e" providerId="LiveId" clId="{53FC4D1F-6757-4E8C-86E9-AD09C8768D34}" dt="2022-11-27T15:24:16.142" v="727" actId="207"/>
          <ac:spMkLst>
            <pc:docMk/>
            <pc:sldMk cId="2313508407" sldId="314"/>
            <ac:spMk id="3117" creationId="{00000000-0000-0000-0000-000000000000}"/>
          </ac:spMkLst>
        </pc:spChg>
        <pc:picChg chg="add del">
          <ac:chgData name="김 형진" userId="497b1b970c8f432e" providerId="LiveId" clId="{53FC4D1F-6757-4E8C-86E9-AD09C8768D34}" dt="2022-11-29T07:28:21.738" v="1690" actId="22"/>
          <ac:picMkLst>
            <pc:docMk/>
            <pc:sldMk cId="2313508407" sldId="314"/>
            <ac:picMk id="3" creationId="{1BD49F02-4D24-4EDA-B058-2063A640EA70}"/>
          </ac:picMkLst>
        </pc:picChg>
        <pc:picChg chg="add del mod">
          <ac:chgData name="김 형진" userId="497b1b970c8f432e" providerId="LiveId" clId="{53FC4D1F-6757-4E8C-86E9-AD09C8768D34}" dt="2022-11-29T07:20:15.102" v="1670" actId="478"/>
          <ac:picMkLst>
            <pc:docMk/>
            <pc:sldMk cId="2313508407" sldId="314"/>
            <ac:picMk id="3" creationId="{C62DDE2D-AABE-4413-88EB-AD71FBC14A53}"/>
          </ac:picMkLst>
        </pc:picChg>
        <pc:picChg chg="add del mod">
          <ac:chgData name="김 형진" userId="497b1b970c8f432e" providerId="LiveId" clId="{53FC4D1F-6757-4E8C-86E9-AD09C8768D34}" dt="2022-11-29T07:28:19.559" v="1688" actId="478"/>
          <ac:picMkLst>
            <pc:docMk/>
            <pc:sldMk cId="2313508407" sldId="314"/>
            <ac:picMk id="4" creationId="{8D1ACC88-9362-4BA5-BA17-7BEF64F9A004}"/>
          </ac:picMkLst>
        </pc:picChg>
        <pc:picChg chg="add mod">
          <ac:chgData name="김 형진" userId="497b1b970c8f432e" providerId="LiveId" clId="{53FC4D1F-6757-4E8C-86E9-AD09C8768D34}" dt="2022-11-29T07:34:43.428" v="1717" actId="14100"/>
          <ac:picMkLst>
            <pc:docMk/>
            <pc:sldMk cId="2313508407" sldId="314"/>
            <ac:picMk id="6" creationId="{A3371528-4B83-479E-81F4-FC01F9569BD6}"/>
          </ac:picMkLst>
        </pc:picChg>
      </pc:sldChg>
      <pc:sldChg chg="addSp delSp modSp add mod">
        <pc:chgData name="김 형진" userId="497b1b970c8f432e" providerId="LiveId" clId="{53FC4D1F-6757-4E8C-86E9-AD09C8768D34}" dt="2022-11-29T07:43:07.375" v="1750" actId="14100"/>
        <pc:sldMkLst>
          <pc:docMk/>
          <pc:sldMk cId="1168098870" sldId="315"/>
        </pc:sldMkLst>
        <pc:spChg chg="mod">
          <ac:chgData name="김 형진" userId="497b1b970c8f432e" providerId="LiveId" clId="{53FC4D1F-6757-4E8C-86E9-AD09C8768D34}" dt="2022-11-27T15:24:52.202" v="815" actId="14100"/>
          <ac:spMkLst>
            <pc:docMk/>
            <pc:sldMk cId="1168098870" sldId="315"/>
            <ac:spMk id="3117" creationId="{00000000-0000-0000-0000-000000000000}"/>
          </ac:spMkLst>
        </pc:spChg>
        <pc:picChg chg="add del mod">
          <ac:chgData name="김 형진" userId="497b1b970c8f432e" providerId="LiveId" clId="{53FC4D1F-6757-4E8C-86E9-AD09C8768D34}" dt="2022-11-29T07:42:52.965" v="1744" actId="478"/>
          <ac:picMkLst>
            <pc:docMk/>
            <pc:sldMk cId="1168098870" sldId="315"/>
            <ac:picMk id="3" creationId="{ACC348CA-C16E-4F4F-9392-6A41B9C9991B}"/>
          </ac:picMkLst>
        </pc:picChg>
        <pc:picChg chg="add mod">
          <ac:chgData name="김 형진" userId="497b1b970c8f432e" providerId="LiveId" clId="{53FC4D1F-6757-4E8C-86E9-AD09C8768D34}" dt="2022-11-29T07:43:07.375" v="1750" actId="14100"/>
          <ac:picMkLst>
            <pc:docMk/>
            <pc:sldMk cId="1168098870" sldId="315"/>
            <ac:picMk id="4" creationId="{CD8C6EA5-298F-4D55-AEED-B4A69A535BE2}"/>
          </ac:picMkLst>
        </pc:picChg>
      </pc:sldChg>
      <pc:sldChg chg="addSp modSp add mod">
        <pc:chgData name="김 형진" userId="497b1b970c8f432e" providerId="LiveId" clId="{53FC4D1F-6757-4E8C-86E9-AD09C8768D34}" dt="2022-11-27T15:25:13.571" v="851" actId="5793"/>
        <pc:sldMkLst>
          <pc:docMk/>
          <pc:sldMk cId="1081122106" sldId="316"/>
        </pc:sldMkLst>
        <pc:spChg chg="mod">
          <ac:chgData name="김 형진" userId="497b1b970c8f432e" providerId="LiveId" clId="{53FC4D1F-6757-4E8C-86E9-AD09C8768D34}" dt="2022-11-27T15:25:13.571" v="851" actId="5793"/>
          <ac:spMkLst>
            <pc:docMk/>
            <pc:sldMk cId="1081122106" sldId="316"/>
            <ac:spMk id="3117" creationId="{00000000-0000-0000-0000-000000000000}"/>
          </ac:spMkLst>
        </pc:spChg>
        <pc:picChg chg="add mod">
          <ac:chgData name="김 형진" userId="497b1b970c8f432e" providerId="LiveId" clId="{53FC4D1F-6757-4E8C-86E9-AD09C8768D34}" dt="2022-11-25T11:05:50.012" v="191" actId="14100"/>
          <ac:picMkLst>
            <pc:docMk/>
            <pc:sldMk cId="1081122106" sldId="316"/>
            <ac:picMk id="3" creationId="{2F6F0B3C-043C-46AA-B4DA-5C0C02857C8B}"/>
          </ac:picMkLst>
        </pc:picChg>
      </pc:sldChg>
      <pc:sldChg chg="addSp modSp add mod">
        <pc:chgData name="김 형진" userId="497b1b970c8f432e" providerId="LiveId" clId="{53FC4D1F-6757-4E8C-86E9-AD09C8768D34}" dt="2022-11-27T15:28:56.275" v="1223" actId="207"/>
        <pc:sldMkLst>
          <pc:docMk/>
          <pc:sldMk cId="2072475142" sldId="317"/>
        </pc:sldMkLst>
        <pc:spChg chg="mod">
          <ac:chgData name="김 형진" userId="497b1b970c8f432e" providerId="LiveId" clId="{53FC4D1F-6757-4E8C-86E9-AD09C8768D34}" dt="2022-11-27T15:28:56.275" v="1223" actId="207"/>
          <ac:spMkLst>
            <pc:docMk/>
            <pc:sldMk cId="2072475142" sldId="317"/>
            <ac:spMk id="3117" creationId="{00000000-0000-0000-0000-000000000000}"/>
          </ac:spMkLst>
        </pc:spChg>
        <pc:picChg chg="add mod">
          <ac:chgData name="김 형진" userId="497b1b970c8f432e" providerId="LiveId" clId="{53FC4D1F-6757-4E8C-86E9-AD09C8768D34}" dt="2022-11-25T11:01:20.763" v="170" actId="1076"/>
          <ac:picMkLst>
            <pc:docMk/>
            <pc:sldMk cId="2072475142" sldId="317"/>
            <ac:picMk id="11" creationId="{5BF7F1CB-A58E-4377-AC22-973B146F9F20}"/>
          </ac:picMkLst>
        </pc:picChg>
      </pc:sldChg>
      <pc:sldChg chg="addSp modSp add mod">
        <pc:chgData name="김 형진" userId="497b1b970c8f432e" providerId="LiveId" clId="{53FC4D1F-6757-4E8C-86E9-AD09C8768D34}" dt="2022-11-27T15:29:38.458" v="1297" actId="207"/>
        <pc:sldMkLst>
          <pc:docMk/>
          <pc:sldMk cId="4110148776" sldId="318"/>
        </pc:sldMkLst>
        <pc:spChg chg="mod">
          <ac:chgData name="김 형진" userId="497b1b970c8f432e" providerId="LiveId" clId="{53FC4D1F-6757-4E8C-86E9-AD09C8768D34}" dt="2022-11-27T15:29:38.458" v="1297" actId="207"/>
          <ac:spMkLst>
            <pc:docMk/>
            <pc:sldMk cId="4110148776" sldId="318"/>
            <ac:spMk id="3117" creationId="{00000000-0000-0000-0000-000000000000}"/>
          </ac:spMkLst>
        </pc:spChg>
        <pc:picChg chg="add mod">
          <ac:chgData name="김 형진" userId="497b1b970c8f432e" providerId="LiveId" clId="{53FC4D1F-6757-4E8C-86E9-AD09C8768D34}" dt="2022-11-25T11:07:02.873" v="206" actId="14100"/>
          <ac:picMkLst>
            <pc:docMk/>
            <pc:sldMk cId="4110148776" sldId="318"/>
            <ac:picMk id="3" creationId="{6B7428DA-203E-4859-AF85-BEB1D2EEEBBC}"/>
          </ac:picMkLst>
        </pc:picChg>
      </pc:sldChg>
      <pc:sldChg chg="addSp modSp add mod">
        <pc:chgData name="김 형진" userId="497b1b970c8f432e" providerId="LiveId" clId="{53FC4D1F-6757-4E8C-86E9-AD09C8768D34}" dt="2022-11-27T15:29:47.535" v="1301" actId="207"/>
        <pc:sldMkLst>
          <pc:docMk/>
          <pc:sldMk cId="2906149026" sldId="319"/>
        </pc:sldMkLst>
        <pc:spChg chg="mod">
          <ac:chgData name="김 형진" userId="497b1b970c8f432e" providerId="LiveId" clId="{53FC4D1F-6757-4E8C-86E9-AD09C8768D34}" dt="2022-11-27T15:29:47.535" v="1301" actId="207"/>
          <ac:spMkLst>
            <pc:docMk/>
            <pc:sldMk cId="2906149026" sldId="319"/>
            <ac:spMk id="3117" creationId="{00000000-0000-0000-0000-000000000000}"/>
          </ac:spMkLst>
        </pc:spChg>
        <pc:picChg chg="add mod">
          <ac:chgData name="김 형진" userId="497b1b970c8f432e" providerId="LiveId" clId="{53FC4D1F-6757-4E8C-86E9-AD09C8768D34}" dt="2022-11-27T15:11:57.804" v="646" actId="14100"/>
          <ac:picMkLst>
            <pc:docMk/>
            <pc:sldMk cId="2906149026" sldId="319"/>
            <ac:picMk id="3" creationId="{4919D414-BB53-48D9-B65F-E7AC3D71ADF8}"/>
          </ac:picMkLst>
        </pc:picChg>
      </pc:sldChg>
      <pc:sldChg chg="addSp modSp add mod">
        <pc:chgData name="김 형진" userId="497b1b970c8f432e" providerId="LiveId" clId="{53FC4D1F-6757-4E8C-86E9-AD09C8768D34}" dt="2022-11-27T15:31:48.733" v="1526" actId="207"/>
        <pc:sldMkLst>
          <pc:docMk/>
          <pc:sldMk cId="489338788" sldId="320"/>
        </pc:sldMkLst>
        <pc:spChg chg="mod">
          <ac:chgData name="김 형진" userId="497b1b970c8f432e" providerId="LiveId" clId="{53FC4D1F-6757-4E8C-86E9-AD09C8768D34}" dt="2022-11-27T15:31:48.733" v="1526" actId="207"/>
          <ac:spMkLst>
            <pc:docMk/>
            <pc:sldMk cId="489338788" sldId="320"/>
            <ac:spMk id="3117" creationId="{00000000-0000-0000-0000-000000000000}"/>
          </ac:spMkLst>
        </pc:spChg>
        <pc:picChg chg="add mod">
          <ac:chgData name="김 형진" userId="497b1b970c8f432e" providerId="LiveId" clId="{53FC4D1F-6757-4E8C-86E9-AD09C8768D34}" dt="2022-11-27T15:17:52.978" v="680" actId="14100"/>
          <ac:picMkLst>
            <pc:docMk/>
            <pc:sldMk cId="489338788" sldId="320"/>
            <ac:picMk id="3" creationId="{E9BF1AD0-8E58-4D03-AFA9-E5371F4AE602}"/>
          </ac:picMkLst>
        </pc:picChg>
      </pc:sldChg>
      <pc:sldChg chg="addSp delSp modSp add mod">
        <pc:chgData name="김 형진" userId="497b1b970c8f432e" providerId="LiveId" clId="{53FC4D1F-6757-4E8C-86E9-AD09C8768D34}" dt="2022-11-29T07:40:55.254" v="1730" actId="1076"/>
        <pc:sldMkLst>
          <pc:docMk/>
          <pc:sldMk cId="3463787210" sldId="321"/>
        </pc:sldMkLst>
        <pc:spChg chg="mod">
          <ac:chgData name="김 형진" userId="497b1b970c8f432e" providerId="LiveId" clId="{53FC4D1F-6757-4E8C-86E9-AD09C8768D34}" dt="2022-11-27T15:32:02.526" v="1529" actId="14100"/>
          <ac:spMkLst>
            <pc:docMk/>
            <pc:sldMk cId="3463787210" sldId="321"/>
            <ac:spMk id="3117" creationId="{00000000-0000-0000-0000-000000000000}"/>
          </ac:spMkLst>
        </pc:spChg>
        <pc:picChg chg="add del mod">
          <ac:chgData name="김 형진" userId="497b1b970c8f432e" providerId="LiveId" clId="{53FC4D1F-6757-4E8C-86E9-AD09C8768D34}" dt="2022-11-29T07:40:28.781" v="1722" actId="478"/>
          <ac:picMkLst>
            <pc:docMk/>
            <pc:sldMk cId="3463787210" sldId="321"/>
            <ac:picMk id="3" creationId="{79658983-0831-4FC9-AF01-80EA906ADE57}"/>
          </ac:picMkLst>
        </pc:picChg>
        <pc:picChg chg="add mod">
          <ac:chgData name="김 형진" userId="497b1b970c8f432e" providerId="LiveId" clId="{53FC4D1F-6757-4E8C-86E9-AD09C8768D34}" dt="2022-11-29T07:40:55.254" v="1730" actId="1076"/>
          <ac:picMkLst>
            <pc:docMk/>
            <pc:sldMk cId="3463787210" sldId="321"/>
            <ac:picMk id="4" creationId="{1A680D0B-FFB2-4BA2-A3B3-C6FA1758AD0D}"/>
          </ac:picMkLst>
        </pc:picChg>
      </pc:sldChg>
      <pc:sldChg chg="addSp modSp add mod">
        <pc:chgData name="김 형진" userId="497b1b970c8f432e" providerId="LiveId" clId="{53FC4D1F-6757-4E8C-86E9-AD09C8768D34}" dt="2022-11-27T15:32:38.366" v="1616" actId="207"/>
        <pc:sldMkLst>
          <pc:docMk/>
          <pc:sldMk cId="2206477466" sldId="322"/>
        </pc:sldMkLst>
        <pc:spChg chg="mod">
          <ac:chgData name="김 형진" userId="497b1b970c8f432e" providerId="LiveId" clId="{53FC4D1F-6757-4E8C-86E9-AD09C8768D34}" dt="2022-11-27T15:32:38.366" v="1616" actId="207"/>
          <ac:spMkLst>
            <pc:docMk/>
            <pc:sldMk cId="2206477466" sldId="322"/>
            <ac:spMk id="3117" creationId="{00000000-0000-0000-0000-000000000000}"/>
          </ac:spMkLst>
        </pc:spChg>
        <pc:picChg chg="add mod">
          <ac:chgData name="김 형진" userId="497b1b970c8f432e" providerId="LiveId" clId="{53FC4D1F-6757-4E8C-86E9-AD09C8768D34}" dt="2022-11-27T15:17:21.698" v="676" actId="14100"/>
          <ac:picMkLst>
            <pc:docMk/>
            <pc:sldMk cId="2206477466" sldId="322"/>
            <ac:picMk id="3" creationId="{62A7852A-2824-4BB6-849F-3E3E9D68E3A9}"/>
          </ac:picMkLst>
        </pc:picChg>
      </pc:sldChg>
      <pc:sldChg chg="addSp delSp modSp add mod">
        <pc:chgData name="김 형진" userId="497b1b970c8f432e" providerId="LiveId" clId="{53FC4D1F-6757-4E8C-86E9-AD09C8768D34}" dt="2022-11-27T15:25:33.878" v="894"/>
        <pc:sldMkLst>
          <pc:docMk/>
          <pc:sldMk cId="2904440704" sldId="323"/>
        </pc:sldMkLst>
        <pc:spChg chg="mod">
          <ac:chgData name="김 형진" userId="497b1b970c8f432e" providerId="LiveId" clId="{53FC4D1F-6757-4E8C-86E9-AD09C8768D34}" dt="2022-11-27T15:25:33.878" v="894"/>
          <ac:spMkLst>
            <pc:docMk/>
            <pc:sldMk cId="2904440704" sldId="323"/>
            <ac:spMk id="3117" creationId="{00000000-0000-0000-0000-000000000000}"/>
          </ac:spMkLst>
        </pc:spChg>
        <pc:picChg chg="add del mod">
          <ac:chgData name="김 형진" userId="497b1b970c8f432e" providerId="LiveId" clId="{53FC4D1F-6757-4E8C-86E9-AD09C8768D34}" dt="2022-11-27T15:00:11.120" v="551" actId="478"/>
          <ac:picMkLst>
            <pc:docMk/>
            <pc:sldMk cId="2904440704" sldId="323"/>
            <ac:picMk id="3" creationId="{62BC4861-8E04-445A-9F42-9BCCDFB8C697}"/>
          </ac:picMkLst>
        </pc:picChg>
        <pc:picChg chg="add mod">
          <ac:chgData name="김 형진" userId="497b1b970c8f432e" providerId="LiveId" clId="{53FC4D1F-6757-4E8C-86E9-AD09C8768D34}" dt="2022-11-27T15:18:45.611" v="685" actId="1076"/>
          <ac:picMkLst>
            <pc:docMk/>
            <pc:sldMk cId="2904440704" sldId="323"/>
            <ac:picMk id="4" creationId="{8BBE315D-C3E3-4EAE-BFFE-E2F766B978DD}"/>
          </ac:picMkLst>
        </pc:picChg>
      </pc:sldChg>
      <pc:sldChg chg="addSp delSp modSp add del mod">
        <pc:chgData name="김 형진" userId="497b1b970c8f432e" providerId="LiveId" clId="{53FC4D1F-6757-4E8C-86E9-AD09C8768D34}" dt="2022-11-27T15:08:31.343" v="595" actId="47"/>
        <pc:sldMkLst>
          <pc:docMk/>
          <pc:sldMk cId="183454655" sldId="324"/>
        </pc:sldMkLst>
        <pc:spChg chg="mod">
          <ac:chgData name="김 형진" userId="497b1b970c8f432e" providerId="LiveId" clId="{53FC4D1F-6757-4E8C-86E9-AD09C8768D34}" dt="2022-11-27T14:59:58.071" v="550"/>
          <ac:spMkLst>
            <pc:docMk/>
            <pc:sldMk cId="183454655" sldId="324"/>
            <ac:spMk id="3117" creationId="{00000000-0000-0000-0000-000000000000}"/>
          </ac:spMkLst>
        </pc:spChg>
        <pc:picChg chg="add del mod">
          <ac:chgData name="김 형진" userId="497b1b970c8f432e" providerId="LiveId" clId="{53FC4D1F-6757-4E8C-86E9-AD09C8768D34}" dt="2022-11-27T15:00:22.507" v="553" actId="478"/>
          <ac:picMkLst>
            <pc:docMk/>
            <pc:sldMk cId="183454655" sldId="324"/>
            <ac:picMk id="3" creationId="{39811775-86E3-41EE-B81E-07D6884FB5B9}"/>
          </ac:picMkLst>
        </pc:picChg>
      </pc:sldChg>
      <pc:sldChg chg="addSp modSp add mod">
        <pc:chgData name="김 형진" userId="497b1b970c8f432e" providerId="LiveId" clId="{53FC4D1F-6757-4E8C-86E9-AD09C8768D34}" dt="2022-11-27T15:26:50.636" v="1017"/>
        <pc:sldMkLst>
          <pc:docMk/>
          <pc:sldMk cId="900773457" sldId="325"/>
        </pc:sldMkLst>
        <pc:spChg chg="mod">
          <ac:chgData name="김 형진" userId="497b1b970c8f432e" providerId="LiveId" clId="{53FC4D1F-6757-4E8C-86E9-AD09C8768D34}" dt="2022-11-27T15:26:50.636" v="1017"/>
          <ac:spMkLst>
            <pc:docMk/>
            <pc:sldMk cId="900773457" sldId="325"/>
            <ac:spMk id="3117" creationId="{00000000-0000-0000-0000-000000000000}"/>
          </ac:spMkLst>
        </pc:spChg>
        <pc:picChg chg="add mod">
          <ac:chgData name="김 형진" userId="497b1b970c8f432e" providerId="LiveId" clId="{53FC4D1F-6757-4E8C-86E9-AD09C8768D34}" dt="2022-11-25T11:06:23.230" v="198" actId="14100"/>
          <ac:picMkLst>
            <pc:docMk/>
            <pc:sldMk cId="900773457" sldId="325"/>
            <ac:picMk id="3" creationId="{E2ED68A2-DEAF-45FB-AC06-0662E96C0C77}"/>
          </ac:picMkLst>
        </pc:picChg>
      </pc:sldChg>
      <pc:sldChg chg="addSp delSp modSp add mod">
        <pc:chgData name="김 형진" userId="497b1b970c8f432e" providerId="LiveId" clId="{53FC4D1F-6757-4E8C-86E9-AD09C8768D34}" dt="2022-12-02T05:38:33.767" v="2019" actId="14100"/>
        <pc:sldMkLst>
          <pc:docMk/>
          <pc:sldMk cId="1836574481" sldId="326"/>
        </pc:sldMkLst>
        <pc:spChg chg="add mod">
          <ac:chgData name="김 형진" userId="497b1b970c8f432e" providerId="LiveId" clId="{53FC4D1F-6757-4E8C-86E9-AD09C8768D34}" dt="2022-12-02T05:22:46.396" v="1836" actId="478"/>
          <ac:spMkLst>
            <pc:docMk/>
            <pc:sldMk cId="1836574481" sldId="326"/>
            <ac:spMk id="3" creationId="{F3827D20-49DD-49AA-931A-D995EBCD1F46}"/>
          </ac:spMkLst>
        </pc:spChg>
        <pc:spChg chg="mod">
          <ac:chgData name="김 형진" userId="497b1b970c8f432e" providerId="LiveId" clId="{53FC4D1F-6757-4E8C-86E9-AD09C8768D34}" dt="2022-12-02T05:22:37.687" v="1833" actId="207"/>
          <ac:spMkLst>
            <pc:docMk/>
            <pc:sldMk cId="1836574481" sldId="326"/>
            <ac:spMk id="561" creationId="{00000000-0000-0000-0000-000000000000}"/>
          </ac:spMkLst>
        </pc:spChg>
        <pc:spChg chg="del mod">
          <ac:chgData name="김 형진" userId="497b1b970c8f432e" providerId="LiveId" clId="{53FC4D1F-6757-4E8C-86E9-AD09C8768D34}" dt="2022-12-02T05:22:46.396" v="1836" actId="478"/>
          <ac:spMkLst>
            <pc:docMk/>
            <pc:sldMk cId="1836574481" sldId="326"/>
            <ac:spMk id="562" creationId="{00000000-0000-0000-0000-000000000000}"/>
          </ac:spMkLst>
        </pc:spChg>
        <pc:spChg chg="del mod topLvl">
          <ac:chgData name="김 형진" userId="497b1b970c8f432e" providerId="LiveId" clId="{53FC4D1F-6757-4E8C-86E9-AD09C8768D34}" dt="2022-12-02T05:22:51.175" v="1838" actId="478"/>
          <ac:spMkLst>
            <pc:docMk/>
            <pc:sldMk cId="1836574481" sldId="326"/>
            <ac:spMk id="568" creationId="{00000000-0000-0000-0000-000000000000}"/>
          </ac:spMkLst>
        </pc:spChg>
        <pc:grpChg chg="del">
          <ac:chgData name="김 형진" userId="497b1b970c8f432e" providerId="LiveId" clId="{53FC4D1F-6757-4E8C-86E9-AD09C8768D34}" dt="2022-12-02T05:22:51.175" v="1838" actId="478"/>
          <ac:grpSpMkLst>
            <pc:docMk/>
            <pc:sldMk cId="1836574481" sldId="326"/>
            <ac:grpSpMk id="566" creationId="{00000000-0000-0000-0000-000000000000}"/>
          </ac:grpSpMkLst>
        </pc:grpChg>
        <pc:picChg chg="add mod">
          <ac:chgData name="김 형진" userId="497b1b970c8f432e" providerId="LiveId" clId="{53FC4D1F-6757-4E8C-86E9-AD09C8768D34}" dt="2022-12-02T05:38:33.767" v="2019" actId="14100"/>
          <ac:picMkLst>
            <pc:docMk/>
            <pc:sldMk cId="1836574481" sldId="326"/>
            <ac:picMk id="5" creationId="{08A08B74-A830-4200-BDBF-F13B776EF41F}"/>
          </ac:picMkLst>
        </pc:picChg>
        <pc:cxnChg chg="topLvl">
          <ac:chgData name="김 형진" userId="497b1b970c8f432e" providerId="LiveId" clId="{53FC4D1F-6757-4E8C-86E9-AD09C8768D34}" dt="2022-12-02T05:22:51.175" v="1838" actId="478"/>
          <ac:cxnSpMkLst>
            <pc:docMk/>
            <pc:sldMk cId="1836574481" sldId="326"/>
            <ac:cxnSpMk id="567" creationId="{00000000-0000-0000-0000-000000000000}"/>
          </ac:cxnSpMkLst>
        </pc:cxnChg>
      </pc:sldChg>
      <pc:sldChg chg="addSp delSp modSp add mod">
        <pc:chgData name="김 형진" userId="497b1b970c8f432e" providerId="LiveId" clId="{53FC4D1F-6757-4E8C-86E9-AD09C8768D34}" dt="2022-11-29T07:47:39.755" v="1760" actId="14100"/>
        <pc:sldMkLst>
          <pc:docMk/>
          <pc:sldMk cId="3665911657" sldId="327"/>
        </pc:sldMkLst>
        <pc:spChg chg="mod">
          <ac:chgData name="김 형진" userId="497b1b970c8f432e" providerId="LiveId" clId="{53FC4D1F-6757-4E8C-86E9-AD09C8768D34}" dt="2022-11-27T15:25:52.351" v="925" actId="20577"/>
          <ac:spMkLst>
            <pc:docMk/>
            <pc:sldMk cId="3665911657" sldId="327"/>
            <ac:spMk id="3117" creationId="{00000000-0000-0000-0000-000000000000}"/>
          </ac:spMkLst>
        </pc:spChg>
        <pc:picChg chg="add mod">
          <ac:chgData name="김 형진" userId="497b1b970c8f432e" providerId="LiveId" clId="{53FC4D1F-6757-4E8C-86E9-AD09C8768D34}" dt="2022-11-29T07:47:39.755" v="1760" actId="14100"/>
          <ac:picMkLst>
            <pc:docMk/>
            <pc:sldMk cId="3665911657" sldId="327"/>
            <ac:picMk id="3" creationId="{2E689A62-BD3C-499B-B38E-264BCB39F6F4}"/>
          </ac:picMkLst>
        </pc:picChg>
        <pc:picChg chg="del">
          <ac:chgData name="김 형진" userId="497b1b970c8f432e" providerId="LiveId" clId="{53FC4D1F-6757-4E8C-86E9-AD09C8768D34}" dt="2022-11-27T15:00:14.359" v="552" actId="478"/>
          <ac:picMkLst>
            <pc:docMk/>
            <pc:sldMk cId="3665911657" sldId="327"/>
            <ac:picMk id="3" creationId="{62BC4861-8E04-445A-9F42-9BCCDFB8C697}"/>
          </ac:picMkLst>
        </pc:picChg>
        <pc:picChg chg="add del mod">
          <ac:chgData name="김 형진" userId="497b1b970c8f432e" providerId="LiveId" clId="{53FC4D1F-6757-4E8C-86E9-AD09C8768D34}" dt="2022-11-27T15:04:42.400" v="558" actId="478"/>
          <ac:picMkLst>
            <pc:docMk/>
            <pc:sldMk cId="3665911657" sldId="327"/>
            <ac:picMk id="4" creationId="{C3605F84-B88B-46C4-B980-8007EA699B22}"/>
          </ac:picMkLst>
        </pc:picChg>
        <pc:picChg chg="add del mod">
          <ac:chgData name="김 형진" userId="497b1b970c8f432e" providerId="LiveId" clId="{53FC4D1F-6757-4E8C-86E9-AD09C8768D34}" dt="2022-11-29T07:47:16.952" v="1751" actId="478"/>
          <ac:picMkLst>
            <pc:docMk/>
            <pc:sldMk cId="3665911657" sldId="327"/>
            <ac:picMk id="6" creationId="{684D0DE3-66C9-487C-AC35-563D94C034C1}"/>
          </ac:picMkLst>
        </pc:picChg>
      </pc:sldChg>
      <pc:sldChg chg="addSp modSp add mod">
        <pc:chgData name="김 형진" userId="497b1b970c8f432e" providerId="LiveId" clId="{53FC4D1F-6757-4E8C-86E9-AD09C8768D34}" dt="2022-11-27T15:26:06.610" v="945"/>
        <pc:sldMkLst>
          <pc:docMk/>
          <pc:sldMk cId="567579041" sldId="328"/>
        </pc:sldMkLst>
        <pc:spChg chg="mod">
          <ac:chgData name="김 형진" userId="497b1b970c8f432e" providerId="LiveId" clId="{53FC4D1F-6757-4E8C-86E9-AD09C8768D34}" dt="2022-11-27T15:26:06.610" v="945"/>
          <ac:spMkLst>
            <pc:docMk/>
            <pc:sldMk cId="567579041" sldId="328"/>
            <ac:spMk id="3117" creationId="{00000000-0000-0000-0000-000000000000}"/>
          </ac:spMkLst>
        </pc:spChg>
        <pc:picChg chg="add mod">
          <ac:chgData name="김 형진" userId="497b1b970c8f432e" providerId="LiveId" clId="{53FC4D1F-6757-4E8C-86E9-AD09C8768D34}" dt="2022-11-27T15:18:33.973" v="682" actId="14100"/>
          <ac:picMkLst>
            <pc:docMk/>
            <pc:sldMk cId="567579041" sldId="328"/>
            <ac:picMk id="3" creationId="{E0E46A55-33E4-4247-BBC9-D68026A92FF1}"/>
          </ac:picMkLst>
        </pc:picChg>
      </pc:sldChg>
      <pc:sldChg chg="addSp modSp add mod">
        <pc:chgData name="김 형진" userId="497b1b970c8f432e" providerId="LiveId" clId="{53FC4D1F-6757-4E8C-86E9-AD09C8768D34}" dt="2022-11-27T15:35:06.671" v="1619" actId="14100"/>
        <pc:sldMkLst>
          <pc:docMk/>
          <pc:sldMk cId="1489808127" sldId="329"/>
        </pc:sldMkLst>
        <pc:spChg chg="mod">
          <ac:chgData name="김 형진" userId="497b1b970c8f432e" providerId="LiveId" clId="{53FC4D1F-6757-4E8C-86E9-AD09C8768D34}" dt="2022-11-27T15:26:11.266" v="948" actId="20577"/>
          <ac:spMkLst>
            <pc:docMk/>
            <pc:sldMk cId="1489808127" sldId="329"/>
            <ac:spMk id="3117" creationId="{00000000-0000-0000-0000-000000000000}"/>
          </ac:spMkLst>
        </pc:spChg>
        <pc:picChg chg="add mod">
          <ac:chgData name="김 형진" userId="497b1b970c8f432e" providerId="LiveId" clId="{53FC4D1F-6757-4E8C-86E9-AD09C8768D34}" dt="2022-11-27T15:35:06.671" v="1619" actId="14100"/>
          <ac:picMkLst>
            <pc:docMk/>
            <pc:sldMk cId="1489808127" sldId="329"/>
            <ac:picMk id="3" creationId="{CC066534-E6F1-4617-A183-50B373A84E1E}"/>
          </ac:picMkLst>
        </pc:picChg>
      </pc:sldChg>
      <pc:sldChg chg="addSp modSp add mod ord">
        <pc:chgData name="김 형진" userId="497b1b970c8f432e" providerId="LiveId" clId="{53FC4D1F-6757-4E8C-86E9-AD09C8768D34}" dt="2022-12-02T06:16:24.502" v="2434" actId="20577"/>
        <pc:sldMkLst>
          <pc:docMk/>
          <pc:sldMk cId="147030884" sldId="330"/>
        </pc:sldMkLst>
        <pc:spChg chg="mod">
          <ac:chgData name="김 형진" userId="497b1b970c8f432e" providerId="LiveId" clId="{53FC4D1F-6757-4E8C-86E9-AD09C8768D34}" dt="2022-12-02T06:16:24.502" v="2434" actId="20577"/>
          <ac:spMkLst>
            <pc:docMk/>
            <pc:sldMk cId="147030884" sldId="330"/>
            <ac:spMk id="3117" creationId="{00000000-0000-0000-0000-000000000000}"/>
          </ac:spMkLst>
        </pc:spChg>
        <pc:picChg chg="add mod">
          <ac:chgData name="김 형진" userId="497b1b970c8f432e" providerId="LiveId" clId="{53FC4D1F-6757-4E8C-86E9-AD09C8768D34}" dt="2022-11-27T15:15:53.369" v="667" actId="14100"/>
          <ac:picMkLst>
            <pc:docMk/>
            <pc:sldMk cId="147030884" sldId="330"/>
            <ac:picMk id="3" creationId="{DB799EA8-555C-4B34-91AD-857D95CBCD91}"/>
          </ac:picMkLst>
        </pc:picChg>
      </pc:sldChg>
      <pc:sldChg chg="addSp delSp modSp add mod">
        <pc:chgData name="김 형진" userId="497b1b970c8f432e" providerId="LiveId" clId="{53FC4D1F-6757-4E8C-86E9-AD09C8768D34}" dt="2022-12-02T10:41:34.468" v="2477" actId="20577"/>
        <pc:sldMkLst>
          <pc:docMk/>
          <pc:sldMk cId="1582984477" sldId="331"/>
        </pc:sldMkLst>
        <pc:spChg chg="mod">
          <ac:chgData name="김 형진" userId="497b1b970c8f432e" providerId="LiveId" clId="{53FC4D1F-6757-4E8C-86E9-AD09C8768D34}" dt="2022-12-02T05:47:01.687" v="2214" actId="207"/>
          <ac:spMkLst>
            <pc:docMk/>
            <pc:sldMk cId="1582984477" sldId="331"/>
            <ac:spMk id="852" creationId="{00000000-0000-0000-0000-000000000000}"/>
          </ac:spMkLst>
        </pc:spChg>
        <pc:spChg chg="mod">
          <ac:chgData name="김 형진" userId="497b1b970c8f432e" providerId="LiveId" clId="{53FC4D1F-6757-4E8C-86E9-AD09C8768D34}" dt="2022-12-02T10:41:34.468" v="2477" actId="20577"/>
          <ac:spMkLst>
            <pc:docMk/>
            <pc:sldMk cId="1582984477" sldId="331"/>
            <ac:spMk id="853" creationId="{00000000-0000-0000-0000-000000000000}"/>
          </ac:spMkLst>
        </pc:spChg>
        <pc:spChg chg="mod">
          <ac:chgData name="김 형진" userId="497b1b970c8f432e" providerId="LiveId" clId="{53FC4D1F-6757-4E8C-86E9-AD09C8768D34}" dt="2022-12-02T05:51:54.029" v="2238" actId="1076"/>
          <ac:spMkLst>
            <pc:docMk/>
            <pc:sldMk cId="1582984477" sldId="331"/>
            <ac:spMk id="854" creationId="{00000000-0000-0000-0000-000000000000}"/>
          </ac:spMkLst>
        </pc:spChg>
        <pc:picChg chg="add mod">
          <ac:chgData name="김 형진" userId="497b1b970c8f432e" providerId="LiveId" clId="{53FC4D1F-6757-4E8C-86E9-AD09C8768D34}" dt="2022-12-02T05:48:51.317" v="2221" actId="1076"/>
          <ac:picMkLst>
            <pc:docMk/>
            <pc:sldMk cId="1582984477" sldId="331"/>
            <ac:picMk id="3" creationId="{CD0DE4F2-47B0-4B21-88EC-DFD3AA4178C0}"/>
          </ac:picMkLst>
        </pc:picChg>
        <pc:picChg chg="del">
          <ac:chgData name="김 형진" userId="497b1b970c8f432e" providerId="LiveId" clId="{53FC4D1F-6757-4E8C-86E9-AD09C8768D34}" dt="2022-12-02T05:40:00.780" v="2028" actId="478"/>
          <ac:picMkLst>
            <pc:docMk/>
            <pc:sldMk cId="1582984477" sldId="331"/>
            <ac:picMk id="857" creationId="{00000000-0000-0000-0000-000000000000}"/>
          </ac:picMkLst>
        </pc:picChg>
      </pc:sldChg>
      <pc:sldChg chg="new del">
        <pc:chgData name="김 형진" userId="497b1b970c8f432e" providerId="LiveId" clId="{53FC4D1F-6757-4E8C-86E9-AD09C8768D34}" dt="2022-12-02T05:27:14.864" v="1855" actId="680"/>
        <pc:sldMkLst>
          <pc:docMk/>
          <pc:sldMk cId="3852694232" sldId="331"/>
        </pc:sldMkLst>
      </pc:sldChg>
      <pc:sldChg chg="addSp delSp modSp add mod">
        <pc:chgData name="김 형진" userId="497b1b970c8f432e" providerId="LiveId" clId="{53FC4D1F-6757-4E8C-86E9-AD09C8768D34}" dt="2022-12-02T10:41:59.182" v="2485" actId="20577"/>
        <pc:sldMkLst>
          <pc:docMk/>
          <pc:sldMk cId="2853259728" sldId="332"/>
        </pc:sldMkLst>
        <pc:spChg chg="mod">
          <ac:chgData name="김 형진" userId="497b1b970c8f432e" providerId="LiveId" clId="{53FC4D1F-6757-4E8C-86E9-AD09C8768D34}" dt="2022-12-02T05:47:05.831" v="2215" actId="207"/>
          <ac:spMkLst>
            <pc:docMk/>
            <pc:sldMk cId="2853259728" sldId="332"/>
            <ac:spMk id="852" creationId="{00000000-0000-0000-0000-000000000000}"/>
          </ac:spMkLst>
        </pc:spChg>
        <pc:spChg chg="mod">
          <ac:chgData name="김 형진" userId="497b1b970c8f432e" providerId="LiveId" clId="{53FC4D1F-6757-4E8C-86E9-AD09C8768D34}" dt="2022-12-02T10:41:59.182" v="2485" actId="20577"/>
          <ac:spMkLst>
            <pc:docMk/>
            <pc:sldMk cId="2853259728" sldId="332"/>
            <ac:spMk id="853" creationId="{00000000-0000-0000-0000-000000000000}"/>
          </ac:spMkLst>
        </pc:spChg>
        <pc:picChg chg="add del mod">
          <ac:chgData name="김 형진" userId="497b1b970c8f432e" providerId="LiveId" clId="{53FC4D1F-6757-4E8C-86E9-AD09C8768D34}" dt="2022-12-02T06:09:30.060" v="2273" actId="478"/>
          <ac:picMkLst>
            <pc:docMk/>
            <pc:sldMk cId="2853259728" sldId="332"/>
            <ac:picMk id="3" creationId="{CDD319FF-3D0F-4127-97E7-F20D85BC51D3}"/>
          </ac:picMkLst>
        </pc:picChg>
        <pc:picChg chg="add mod">
          <ac:chgData name="김 형진" userId="497b1b970c8f432e" providerId="LiveId" clId="{53FC4D1F-6757-4E8C-86E9-AD09C8768D34}" dt="2022-12-02T06:09:46.338" v="2282" actId="1076"/>
          <ac:picMkLst>
            <pc:docMk/>
            <pc:sldMk cId="2853259728" sldId="332"/>
            <ac:picMk id="5" creationId="{CB79C0AA-D36C-40B5-971A-16DC12D4ED21}"/>
          </ac:picMkLst>
        </pc:picChg>
        <pc:picChg chg="del">
          <ac:chgData name="김 형진" userId="497b1b970c8f432e" providerId="LiveId" clId="{53FC4D1F-6757-4E8C-86E9-AD09C8768D34}" dt="2022-12-02T05:41:15.536" v="2036" actId="478"/>
          <ac:picMkLst>
            <pc:docMk/>
            <pc:sldMk cId="2853259728" sldId="332"/>
            <ac:picMk id="857" creationId="{00000000-0000-0000-0000-000000000000}"/>
          </ac:picMkLst>
        </pc:picChg>
      </pc:sldChg>
      <pc:sldChg chg="addSp delSp modSp add mod">
        <pc:chgData name="김 형진" userId="497b1b970c8f432e" providerId="LiveId" clId="{53FC4D1F-6757-4E8C-86E9-AD09C8768D34}" dt="2022-12-02T10:41:52.354" v="2482" actId="20577"/>
        <pc:sldMkLst>
          <pc:docMk/>
          <pc:sldMk cId="531502382" sldId="333"/>
        </pc:sldMkLst>
        <pc:spChg chg="mod">
          <ac:chgData name="김 형진" userId="497b1b970c8f432e" providerId="LiveId" clId="{53FC4D1F-6757-4E8C-86E9-AD09C8768D34}" dt="2022-12-02T05:47:11.372" v="2216" actId="207"/>
          <ac:spMkLst>
            <pc:docMk/>
            <pc:sldMk cId="531502382" sldId="333"/>
            <ac:spMk id="852" creationId="{00000000-0000-0000-0000-000000000000}"/>
          </ac:spMkLst>
        </pc:spChg>
        <pc:spChg chg="mod">
          <ac:chgData name="김 형진" userId="497b1b970c8f432e" providerId="LiveId" clId="{53FC4D1F-6757-4E8C-86E9-AD09C8768D34}" dt="2022-12-02T10:41:52.354" v="2482" actId="20577"/>
          <ac:spMkLst>
            <pc:docMk/>
            <pc:sldMk cId="531502382" sldId="333"/>
            <ac:spMk id="853" creationId="{00000000-0000-0000-0000-000000000000}"/>
          </ac:spMkLst>
        </pc:spChg>
        <pc:picChg chg="add mod">
          <ac:chgData name="김 형진" userId="497b1b970c8f432e" providerId="LiveId" clId="{53FC4D1F-6757-4E8C-86E9-AD09C8768D34}" dt="2022-12-02T05:49:38.021" v="2231" actId="14100"/>
          <ac:picMkLst>
            <pc:docMk/>
            <pc:sldMk cId="531502382" sldId="333"/>
            <ac:picMk id="3" creationId="{A656FE21-1A20-4F3A-B50D-83EAE80E5508}"/>
          </ac:picMkLst>
        </pc:picChg>
        <pc:picChg chg="del">
          <ac:chgData name="김 형진" userId="497b1b970c8f432e" providerId="LiveId" clId="{53FC4D1F-6757-4E8C-86E9-AD09C8768D34}" dt="2022-12-02T05:42:35.210" v="2049" actId="478"/>
          <ac:picMkLst>
            <pc:docMk/>
            <pc:sldMk cId="531502382" sldId="333"/>
            <ac:picMk id="857" creationId="{00000000-0000-0000-0000-000000000000}"/>
          </ac:picMkLst>
        </pc:picChg>
      </pc:sldChg>
      <pc:sldChg chg="addSp delSp modSp add mod">
        <pc:chgData name="김 형진" userId="497b1b970c8f432e" providerId="LiveId" clId="{53FC4D1F-6757-4E8C-86E9-AD09C8768D34}" dt="2022-12-02T10:41:43.951" v="2479" actId="20577"/>
        <pc:sldMkLst>
          <pc:docMk/>
          <pc:sldMk cId="1380435896" sldId="334"/>
        </pc:sldMkLst>
        <pc:spChg chg="mod">
          <ac:chgData name="김 형진" userId="497b1b970c8f432e" providerId="LiveId" clId="{53FC4D1F-6757-4E8C-86E9-AD09C8768D34}" dt="2022-12-02T05:47:20.666" v="2217" actId="207"/>
          <ac:spMkLst>
            <pc:docMk/>
            <pc:sldMk cId="1380435896" sldId="334"/>
            <ac:spMk id="852" creationId="{00000000-0000-0000-0000-000000000000}"/>
          </ac:spMkLst>
        </pc:spChg>
        <pc:spChg chg="mod">
          <ac:chgData name="김 형진" userId="497b1b970c8f432e" providerId="LiveId" clId="{53FC4D1F-6757-4E8C-86E9-AD09C8768D34}" dt="2022-12-02T10:41:43.951" v="2479" actId="20577"/>
          <ac:spMkLst>
            <pc:docMk/>
            <pc:sldMk cId="1380435896" sldId="334"/>
            <ac:spMk id="853" creationId="{00000000-0000-0000-0000-000000000000}"/>
          </ac:spMkLst>
        </pc:spChg>
        <pc:picChg chg="add del mod">
          <ac:chgData name="김 형진" userId="497b1b970c8f432e" providerId="LiveId" clId="{53FC4D1F-6757-4E8C-86E9-AD09C8768D34}" dt="2022-12-02T06:11:40.805" v="2285" actId="478"/>
          <ac:picMkLst>
            <pc:docMk/>
            <pc:sldMk cId="1380435896" sldId="334"/>
            <ac:picMk id="3" creationId="{5B9E809A-4677-433D-BC15-BC2BF523C70F}"/>
          </ac:picMkLst>
        </pc:picChg>
        <pc:picChg chg="add mod">
          <ac:chgData name="김 형진" userId="497b1b970c8f432e" providerId="LiveId" clId="{53FC4D1F-6757-4E8C-86E9-AD09C8768D34}" dt="2022-12-02T06:12:39.590" v="2293" actId="1076"/>
          <ac:picMkLst>
            <pc:docMk/>
            <pc:sldMk cId="1380435896" sldId="334"/>
            <ac:picMk id="5" creationId="{203264D3-5451-4341-96E3-9DFBD0FE10E3}"/>
          </ac:picMkLst>
        </pc:picChg>
        <pc:picChg chg="del">
          <ac:chgData name="김 형진" userId="497b1b970c8f432e" providerId="LiveId" clId="{53FC4D1F-6757-4E8C-86E9-AD09C8768D34}" dt="2022-12-02T05:44:34.592" v="2068" actId="478"/>
          <ac:picMkLst>
            <pc:docMk/>
            <pc:sldMk cId="1380435896" sldId="334"/>
            <ac:picMk id="857" creationId="{00000000-0000-0000-0000-000000000000}"/>
          </ac:picMkLst>
        </pc:picChg>
      </pc:sldChg>
      <pc:sldChg chg="add del">
        <pc:chgData name="김 형진" userId="497b1b970c8f432e" providerId="LiveId" clId="{53FC4D1F-6757-4E8C-86E9-AD09C8768D34}" dt="2022-12-02T05:38:39.818" v="2020" actId="47"/>
        <pc:sldMkLst>
          <pc:docMk/>
          <pc:sldMk cId="1309721843" sldId="335"/>
        </pc:sldMkLst>
      </pc:sldChg>
      <pc:sldChg chg="addSp delSp modSp add mod">
        <pc:chgData name="김 형진" userId="497b1b970c8f432e" providerId="LiveId" clId="{53FC4D1F-6757-4E8C-86E9-AD09C8768D34}" dt="2022-12-02T10:42:15.741" v="2488" actId="20577"/>
        <pc:sldMkLst>
          <pc:docMk/>
          <pc:sldMk cId="1691155856" sldId="336"/>
        </pc:sldMkLst>
        <pc:spChg chg="mod">
          <ac:chgData name="김 형진" userId="497b1b970c8f432e" providerId="LiveId" clId="{53FC4D1F-6757-4E8C-86E9-AD09C8768D34}" dt="2022-12-02T05:46:56.025" v="2213" actId="207"/>
          <ac:spMkLst>
            <pc:docMk/>
            <pc:sldMk cId="1691155856" sldId="336"/>
            <ac:spMk id="852" creationId="{00000000-0000-0000-0000-000000000000}"/>
          </ac:spMkLst>
        </pc:spChg>
        <pc:spChg chg="mod">
          <ac:chgData name="김 형진" userId="497b1b970c8f432e" providerId="LiveId" clId="{53FC4D1F-6757-4E8C-86E9-AD09C8768D34}" dt="2022-12-02T10:42:15.741" v="2488" actId="20577"/>
          <ac:spMkLst>
            <pc:docMk/>
            <pc:sldMk cId="1691155856" sldId="336"/>
            <ac:spMk id="853" creationId="{00000000-0000-0000-0000-000000000000}"/>
          </ac:spMkLst>
        </pc:spChg>
        <pc:picChg chg="add del mod">
          <ac:chgData name="김 형진" userId="497b1b970c8f432e" providerId="LiveId" clId="{53FC4D1F-6757-4E8C-86E9-AD09C8768D34}" dt="2022-12-02T05:49:13.274" v="2228" actId="478"/>
          <ac:picMkLst>
            <pc:docMk/>
            <pc:sldMk cId="1691155856" sldId="336"/>
            <ac:picMk id="3" creationId="{E34310F3-BE9D-49D7-8391-DDC1BF14C1ED}"/>
          </ac:picMkLst>
        </pc:picChg>
        <pc:picChg chg="add mod">
          <ac:chgData name="김 형진" userId="497b1b970c8f432e" providerId="LiveId" clId="{53FC4D1F-6757-4E8C-86E9-AD09C8768D34}" dt="2022-12-02T05:49:21.937" v="2229" actId="1076"/>
          <ac:picMkLst>
            <pc:docMk/>
            <pc:sldMk cId="1691155856" sldId="336"/>
            <ac:picMk id="5" creationId="{71BF4F5A-DD4F-4CEB-82A9-43105D06DD40}"/>
          </ac:picMkLst>
        </pc:picChg>
        <pc:picChg chg="del">
          <ac:chgData name="김 형진" userId="497b1b970c8f432e" providerId="LiveId" clId="{53FC4D1F-6757-4E8C-86E9-AD09C8768D34}" dt="2022-12-02T05:39:14.643" v="2021" actId="478"/>
          <ac:picMkLst>
            <pc:docMk/>
            <pc:sldMk cId="1691155856" sldId="336"/>
            <ac:picMk id="857" creationId="{00000000-0000-0000-0000-000000000000}"/>
          </ac:picMkLst>
        </pc:picChg>
      </pc:sldChg>
      <pc:sldMasterChg chg="addSldLayout delSldLayout">
        <pc:chgData name="김 형진" userId="497b1b970c8f432e" providerId="LiveId" clId="{53FC4D1F-6757-4E8C-86E9-AD09C8768D34}" dt="2022-12-02T06:08:08.597" v="2271" actId="47"/>
        <pc:sldMasterMkLst>
          <pc:docMk/>
          <pc:sldMasterMk cId="0" sldId="2147483672"/>
        </pc:sldMasterMkLst>
        <pc:sldLayoutChg chg="del">
          <pc:chgData name="김 형진" userId="497b1b970c8f432e" providerId="LiveId" clId="{53FC4D1F-6757-4E8C-86E9-AD09C8768D34}" dt="2022-12-02T06:08:08.597" v="2271" actId="47"/>
          <pc:sldLayoutMkLst>
            <pc:docMk/>
            <pc:sldMasterMk cId="0" sldId="2147483672"/>
            <pc:sldLayoutMk cId="0" sldId="2147483652"/>
          </pc:sldLayoutMkLst>
        </pc:sldLayoutChg>
        <pc:sldLayoutChg chg="del">
          <pc:chgData name="김 형진" userId="497b1b970c8f432e" providerId="LiveId" clId="{53FC4D1F-6757-4E8C-86E9-AD09C8768D34}" dt="2022-12-02T06:08:04.182" v="2266" actId="47"/>
          <pc:sldLayoutMkLst>
            <pc:docMk/>
            <pc:sldMasterMk cId="0" sldId="2147483672"/>
            <pc:sldLayoutMk cId="0" sldId="2147483656"/>
          </pc:sldLayoutMkLst>
        </pc:sldLayoutChg>
        <pc:sldLayoutChg chg="add del">
          <pc:chgData name="김 형진" userId="497b1b970c8f432e" providerId="LiveId" clId="{53FC4D1F-6757-4E8C-86E9-AD09C8768D34}" dt="2022-12-02T06:08:07.266" v="2269" actId="47"/>
          <pc:sldLayoutMkLst>
            <pc:docMk/>
            <pc:sldMasterMk cId="0" sldId="2147483672"/>
            <pc:sldLayoutMk cId="0" sldId="2147483660"/>
          </pc:sldLayoutMkLst>
        </pc:sldLayoutChg>
        <pc:sldLayoutChg chg="del">
          <pc:chgData name="김 형진" userId="497b1b970c8f432e" providerId="LiveId" clId="{53FC4D1F-6757-4E8C-86E9-AD09C8768D34}" dt="2022-12-02T06:07:59.361" v="2263" actId="47"/>
          <pc:sldLayoutMkLst>
            <pc:docMk/>
            <pc:sldMasterMk cId="0" sldId="2147483672"/>
            <pc:sldLayoutMk cId="0" sldId="2147483661"/>
          </pc:sldLayoutMkLst>
        </pc:sldLayoutChg>
        <pc:sldLayoutChg chg="del">
          <pc:chgData name="김 형진" userId="497b1b970c8f432e" providerId="LiveId" clId="{53FC4D1F-6757-4E8C-86E9-AD09C8768D34}" dt="2022-12-02T06:08:07.682" v="2270" actId="47"/>
          <pc:sldLayoutMkLst>
            <pc:docMk/>
            <pc:sldMasterMk cId="0" sldId="2147483672"/>
            <pc:sldLayoutMk cId="0" sldId="2147483663"/>
          </pc:sldLayoutMkLst>
        </pc:sldLayoutChg>
        <pc:sldLayoutChg chg="del">
          <pc:chgData name="김 형진" userId="497b1b970c8f432e" providerId="LiveId" clId="{53FC4D1F-6757-4E8C-86E9-AD09C8768D34}" dt="2022-12-02T06:08:03.605" v="2265" actId="47"/>
          <pc:sldLayoutMkLst>
            <pc:docMk/>
            <pc:sldMasterMk cId="0" sldId="2147483672"/>
            <pc:sldLayoutMk cId="0" sldId="2147483664"/>
          </pc:sldLayoutMkLst>
        </pc:sldLayoutChg>
        <pc:sldLayoutChg chg="del">
          <pc:chgData name="김 형진" userId="497b1b970c8f432e" providerId="LiveId" clId="{53FC4D1F-6757-4E8C-86E9-AD09C8768D34}" dt="2022-12-02T06:08:01.995" v="2264" actId="47"/>
          <pc:sldLayoutMkLst>
            <pc:docMk/>
            <pc:sldMasterMk cId="0" sldId="2147483672"/>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70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82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2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78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26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15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98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187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17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657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07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141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67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22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176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96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59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0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313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432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652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e6b9cfce84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e6b9cfce84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239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314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e7f9c668d6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e7f9c668d6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13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81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9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90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2" r:id="rId9"/>
    <p:sldLayoutId id="2147483667"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777240"/>
            <a:ext cx="7020300" cy="8845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t>Java Programming Mini Project </a:t>
            </a:r>
            <a:r>
              <a:rPr lang="en" sz="2700" dirty="0">
                <a:solidFill>
                  <a:schemeClr val="accent2"/>
                </a:solidFill>
              </a:rPr>
              <a:t> </a:t>
            </a:r>
            <a:r>
              <a:rPr lang="en" dirty="0">
                <a:solidFill>
                  <a:schemeClr val="accent3"/>
                </a:solidFill>
              </a:rPr>
              <a:t>{</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sz="2700" dirty="0">
                <a:solidFill>
                  <a:schemeClr val="accent1"/>
                </a:solidFill>
              </a:rPr>
              <a:t>Mine Sweeper</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3" name="부제목 2">
            <a:extLst>
              <a:ext uri="{FF2B5EF4-FFF2-40B4-BE49-F238E27FC236}">
                <a16:creationId xmlns:a16="http://schemas.microsoft.com/office/drawing/2014/main" id="{31B85073-EF59-423E-B40C-D23998B78674}"/>
              </a:ext>
            </a:extLst>
          </p:cNvPr>
          <p:cNvSpPr>
            <a:spLocks noGrp="1"/>
          </p:cNvSpPr>
          <p:nvPr>
            <p:ph type="subTitle" idx="1"/>
          </p:nvPr>
        </p:nvSpPr>
        <p:spPr/>
        <p:txBody>
          <a:bodyPr/>
          <a:lstStyle/>
          <a:p>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MineMap class</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b="0" i="0" dirty="0">
                <a:effectLst/>
                <a:latin typeface="Fira Code" panose="020B0809050000020004" pitchFamily="49" charset="0"/>
                <a:ea typeface="Fira Code" panose="020B0809050000020004" pitchFamily="49" charset="0"/>
                <a:cs typeface="Fira Code" panose="020B0809050000020004" pitchFamily="49" charset="0"/>
              </a:rPr>
              <a:t>It is a class that randomly arranges landmines</a:t>
            </a:r>
            <a:r>
              <a:rPr lang="en-US" altLang="ko-KR" b="0" i="0" dirty="0">
                <a:solidFill>
                  <a:srgbClr val="000000"/>
                </a:solidFill>
                <a:effectLst/>
                <a:latin typeface="noto"/>
              </a:rPr>
              <a:t>.</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5" name="그림 4">
            <a:extLst>
              <a:ext uri="{FF2B5EF4-FFF2-40B4-BE49-F238E27FC236}">
                <a16:creationId xmlns:a16="http://schemas.microsoft.com/office/drawing/2014/main" id="{CB79C0AA-D36C-40B5-971A-16DC12D4ED21}"/>
              </a:ext>
            </a:extLst>
          </p:cNvPr>
          <p:cNvPicPr>
            <a:picLocks noChangeAspect="1"/>
          </p:cNvPicPr>
          <p:nvPr/>
        </p:nvPicPr>
        <p:blipFill>
          <a:blip r:embed="rId3"/>
          <a:stretch>
            <a:fillRect/>
          </a:stretch>
        </p:blipFill>
        <p:spPr>
          <a:xfrm>
            <a:off x="6007893" y="1988341"/>
            <a:ext cx="2257425" cy="2147889"/>
          </a:xfrm>
          <a:prstGeom prst="rect">
            <a:avLst/>
          </a:prstGeom>
        </p:spPr>
      </p:pic>
    </p:spTree>
    <p:extLst>
      <p:ext uri="{BB962C8B-B14F-4D97-AF65-F5344CB8AC3E}">
        <p14:creationId xmlns:p14="http://schemas.microsoft.com/office/powerpoint/2010/main" val="285325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View class</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b="0" i="0" dirty="0">
                <a:effectLst/>
                <a:latin typeface="Fira Code" panose="020B0809050000020004" pitchFamily="49" charset="0"/>
                <a:ea typeface="Fira Code" panose="020B0809050000020004" pitchFamily="49" charset="0"/>
                <a:cs typeface="Fira Code" panose="020B0809050000020004" pitchFamily="49" charset="0"/>
              </a:rPr>
              <a:t>Class to create a timer for a landmine game</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A656FE21-1A20-4F3A-B50D-83EAE80E5508}"/>
              </a:ext>
            </a:extLst>
          </p:cNvPr>
          <p:cNvPicPr>
            <a:picLocks noChangeAspect="1"/>
          </p:cNvPicPr>
          <p:nvPr/>
        </p:nvPicPr>
        <p:blipFill>
          <a:blip r:embed="rId3"/>
          <a:stretch>
            <a:fillRect/>
          </a:stretch>
        </p:blipFill>
        <p:spPr>
          <a:xfrm>
            <a:off x="5822787" y="1720861"/>
            <a:ext cx="2772000" cy="2693710"/>
          </a:xfrm>
          <a:prstGeom prst="rect">
            <a:avLst/>
          </a:prstGeom>
        </p:spPr>
      </p:pic>
    </p:spTree>
    <p:extLst>
      <p:ext uri="{BB962C8B-B14F-4D97-AF65-F5344CB8AC3E}">
        <p14:creationId xmlns:p14="http://schemas.microsoft.com/office/powerpoint/2010/main" val="5315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MineSweeperMain class</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b="0" i="0" dirty="0">
                <a:effectLst/>
                <a:latin typeface="Fira Code" panose="020B0809050000020004" pitchFamily="49" charset="0"/>
                <a:ea typeface="Fira Code" panose="020B0809050000020004" pitchFamily="49" charset="0"/>
                <a:cs typeface="Fira Code" panose="020B0809050000020004" pitchFamily="49" charset="0"/>
              </a:rPr>
              <a:t>Main class to run </a:t>
            </a:r>
            <a:r>
              <a:rPr lang="en-US" altLang="ko-KR" dirty="0" err="1">
                <a:latin typeface="Fira Code" panose="020B0809050000020004" pitchFamily="49" charset="0"/>
                <a:ea typeface="Fira Code" panose="020B0809050000020004" pitchFamily="49" charset="0"/>
                <a:cs typeface="Fira Code" panose="020B0809050000020004" pitchFamily="49" charset="0"/>
              </a:rPr>
              <a:t>MineSweeper</a:t>
            </a:r>
            <a:endParaRPr dirty="0">
              <a:latin typeface="Fira Code" panose="020B0809050000020004" pitchFamily="49" charset="0"/>
              <a:ea typeface="Fira Code" panose="020B0809050000020004" pitchFamily="49" charset="0"/>
              <a:cs typeface="Fira Code" panose="020B0809050000020004" pitchFamily="49" charset="0"/>
            </a:endParaRPr>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5" name="그림 4">
            <a:extLst>
              <a:ext uri="{FF2B5EF4-FFF2-40B4-BE49-F238E27FC236}">
                <a16:creationId xmlns:a16="http://schemas.microsoft.com/office/drawing/2014/main" id="{203264D3-5451-4341-96E3-9DFBD0FE10E3}"/>
              </a:ext>
            </a:extLst>
          </p:cNvPr>
          <p:cNvPicPr>
            <a:picLocks noChangeAspect="1"/>
          </p:cNvPicPr>
          <p:nvPr/>
        </p:nvPicPr>
        <p:blipFill>
          <a:blip r:embed="rId3"/>
          <a:stretch>
            <a:fillRect/>
          </a:stretch>
        </p:blipFill>
        <p:spPr>
          <a:xfrm>
            <a:off x="6038850" y="1974336"/>
            <a:ext cx="2376000" cy="2230739"/>
          </a:xfrm>
          <a:prstGeom prst="rect">
            <a:avLst/>
          </a:prstGeom>
        </p:spPr>
      </p:pic>
    </p:spTree>
    <p:extLst>
      <p:ext uri="{BB962C8B-B14F-4D97-AF65-F5344CB8AC3E}">
        <p14:creationId xmlns:p14="http://schemas.microsoft.com/office/powerpoint/2010/main" val="138043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6969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bg2"/>
                </a:solidFill>
              </a:rPr>
              <a:t>Major Function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13643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accent1"/>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Ability to initialize cells</a:t>
            </a:r>
            <a:endParaRPr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4636DA57-CEEF-4668-828F-B13C38C38D24}"/>
              </a:ext>
            </a:extLst>
          </p:cNvPr>
          <p:cNvPicPr>
            <a:picLocks noChangeAspect="1"/>
          </p:cNvPicPr>
          <p:nvPr/>
        </p:nvPicPr>
        <p:blipFill>
          <a:blip r:embed="rId3"/>
          <a:stretch>
            <a:fillRect/>
          </a:stretch>
        </p:blipFill>
        <p:spPr>
          <a:xfrm>
            <a:off x="1522274" y="1664099"/>
            <a:ext cx="7200000" cy="26301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Ability to set landmines randomly</a:t>
            </a:r>
            <a:endParaRPr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BDF9504D-D0E2-49C4-8766-EDF297BC8CD0}"/>
              </a:ext>
            </a:extLst>
          </p:cNvPr>
          <p:cNvPicPr>
            <a:picLocks noChangeAspect="1"/>
          </p:cNvPicPr>
          <p:nvPr/>
        </p:nvPicPr>
        <p:blipFill>
          <a:blip r:embed="rId3"/>
          <a:stretch>
            <a:fillRect/>
          </a:stretch>
        </p:blipFill>
        <p:spPr>
          <a:xfrm>
            <a:off x="1500842" y="1660287"/>
            <a:ext cx="7200000" cy="2717245"/>
          </a:xfrm>
          <a:prstGeom prst="rect">
            <a:avLst/>
          </a:prstGeom>
        </p:spPr>
      </p:pic>
    </p:spTree>
    <p:extLst>
      <p:ext uri="{BB962C8B-B14F-4D97-AF65-F5344CB8AC3E}">
        <p14:creationId xmlns:p14="http://schemas.microsoft.com/office/powerpoint/2010/main" val="214599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indent="0"/>
            <a:r>
              <a:rPr lang="en-US" altLang="ko-KR"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Ability to initialize Game</a:t>
            </a:r>
            <a:endParaRPr lang="en-US" altLang="ko-KR"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C821FDD7-8775-4E04-A95D-D173A296C6A0}"/>
              </a:ext>
            </a:extLst>
          </p:cNvPr>
          <p:cNvPicPr>
            <a:picLocks noChangeAspect="1"/>
          </p:cNvPicPr>
          <p:nvPr/>
        </p:nvPicPr>
        <p:blipFill>
          <a:blip r:embed="rId3"/>
          <a:stretch>
            <a:fillRect/>
          </a:stretch>
        </p:blipFill>
        <p:spPr>
          <a:xfrm>
            <a:off x="1500842" y="1567281"/>
            <a:ext cx="7124451" cy="2876132"/>
          </a:xfrm>
          <a:prstGeom prst="rect">
            <a:avLst/>
          </a:prstGeom>
        </p:spPr>
      </p:pic>
    </p:spTree>
    <p:extLst>
      <p:ext uri="{BB962C8B-B14F-4D97-AF65-F5344CB8AC3E}">
        <p14:creationId xmlns:p14="http://schemas.microsoft.com/office/powerpoint/2010/main" val="278027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Ability to identify the number of mines around me</a:t>
            </a:r>
            <a:endParaRPr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6" name="그림 5">
            <a:extLst>
              <a:ext uri="{FF2B5EF4-FFF2-40B4-BE49-F238E27FC236}">
                <a16:creationId xmlns:a16="http://schemas.microsoft.com/office/drawing/2014/main" id="{A3371528-4B83-479E-81F4-FC01F9569BD6}"/>
              </a:ext>
            </a:extLst>
          </p:cNvPr>
          <p:cNvPicPr>
            <a:picLocks noChangeAspect="1"/>
          </p:cNvPicPr>
          <p:nvPr/>
        </p:nvPicPr>
        <p:blipFill>
          <a:blip r:embed="rId3"/>
          <a:stretch>
            <a:fillRect/>
          </a:stretch>
        </p:blipFill>
        <p:spPr>
          <a:xfrm>
            <a:off x="1500842" y="1660287"/>
            <a:ext cx="7215107" cy="2900513"/>
          </a:xfrm>
          <a:prstGeom prst="rect">
            <a:avLst/>
          </a:prstGeom>
        </p:spPr>
      </p:pic>
    </p:spTree>
    <p:extLst>
      <p:ext uri="{BB962C8B-B14F-4D97-AF65-F5344CB8AC3E}">
        <p14:creationId xmlns:p14="http://schemas.microsoft.com/office/powerpoint/2010/main" val="231350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1" y="1119087"/>
            <a:ext cx="6555971"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a:solidFill>
                  <a:schemeClr val="bg2"/>
                </a:solidFill>
              </a:rPr>
              <a:t>Ability to reveal cells that are not landmines in a row</a:t>
            </a:r>
            <a:endParaRPr dirty="0">
              <a:solidFill>
                <a:schemeClr val="bg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4" name="그림 3">
            <a:extLst>
              <a:ext uri="{FF2B5EF4-FFF2-40B4-BE49-F238E27FC236}">
                <a16:creationId xmlns:a16="http://schemas.microsoft.com/office/drawing/2014/main" id="{CD8C6EA5-298F-4D55-AEED-B4A69A535BE2}"/>
              </a:ext>
            </a:extLst>
          </p:cNvPr>
          <p:cNvPicPr>
            <a:picLocks noChangeAspect="1"/>
          </p:cNvPicPr>
          <p:nvPr/>
        </p:nvPicPr>
        <p:blipFill>
          <a:blip r:embed="rId3"/>
          <a:stretch>
            <a:fillRect/>
          </a:stretch>
        </p:blipFill>
        <p:spPr>
          <a:xfrm>
            <a:off x="1590924" y="1660287"/>
            <a:ext cx="7290597" cy="2781001"/>
          </a:xfrm>
          <a:prstGeom prst="rect">
            <a:avLst/>
          </a:prstGeom>
        </p:spPr>
      </p:pic>
    </p:spTree>
    <p:extLst>
      <p:ext uri="{BB962C8B-B14F-4D97-AF65-F5344CB8AC3E}">
        <p14:creationId xmlns:p14="http://schemas.microsoft.com/office/powerpoint/2010/main" val="116809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dirty="0">
                <a:solidFill>
                  <a:schemeClr val="bg2"/>
                </a:solidFill>
              </a:rPr>
              <a:t>Button selection function </a:t>
            </a:r>
            <a:endParaRPr dirty="0">
              <a:solidFill>
                <a:schemeClr val="bg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2F6F0B3C-043C-46AA-B4DA-5C0C02857C8B}"/>
              </a:ext>
            </a:extLst>
          </p:cNvPr>
          <p:cNvPicPr>
            <a:picLocks noChangeAspect="1"/>
          </p:cNvPicPr>
          <p:nvPr/>
        </p:nvPicPr>
        <p:blipFill>
          <a:blip r:embed="rId3"/>
          <a:stretch>
            <a:fillRect/>
          </a:stretch>
        </p:blipFill>
        <p:spPr>
          <a:xfrm>
            <a:off x="1500843" y="1571728"/>
            <a:ext cx="7207384" cy="2878827"/>
          </a:xfrm>
          <a:prstGeom prst="rect">
            <a:avLst/>
          </a:prstGeom>
        </p:spPr>
      </p:pic>
    </p:spTree>
    <p:extLst>
      <p:ext uri="{BB962C8B-B14F-4D97-AF65-F5344CB8AC3E}">
        <p14:creationId xmlns:p14="http://schemas.microsoft.com/office/powerpoint/2010/main" val="108112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2" name="Google Shape;482;p29"/>
          <p:cNvSpPr txBox="1">
            <a:spLocks noGrp="1"/>
          </p:cNvSpPr>
          <p:nvPr>
            <p:ph type="subTitle" idx="2"/>
          </p:nvPr>
        </p:nvSpPr>
        <p:spPr>
          <a:xfrm>
            <a:off x="2332549" y="1436725"/>
            <a:ext cx="4929487"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MineSweeper</a:t>
            </a:r>
            <a:r>
              <a:rPr lang="en-US" dirty="0"/>
              <a:t> introduction</a:t>
            </a:r>
            <a:endParaRPr dirty="0"/>
          </a:p>
        </p:txBody>
      </p:sp>
      <p:sp>
        <p:nvSpPr>
          <p:cNvPr id="483" name="Google Shape;483;p29"/>
          <p:cNvSpPr txBox="1">
            <a:spLocks noGrp="1"/>
          </p:cNvSpPr>
          <p:nvPr>
            <p:ph type="title" idx="3"/>
          </p:nvPr>
        </p:nvSpPr>
        <p:spPr>
          <a:xfrm flipH="1">
            <a:off x="1896499" y="19998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5" name="Google Shape;485;p29"/>
          <p:cNvSpPr txBox="1">
            <a:spLocks noGrp="1"/>
          </p:cNvSpPr>
          <p:nvPr>
            <p:ph type="subTitle" idx="5"/>
          </p:nvPr>
        </p:nvSpPr>
        <p:spPr>
          <a:xfrm>
            <a:off x="2869809" y="1979956"/>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solidFill>
              </a:rPr>
              <a:t>Schematic</a:t>
            </a:r>
            <a:endParaRPr dirty="0">
              <a:solidFill>
                <a:schemeClr val="tx2"/>
              </a:solidFill>
            </a:endParaRPr>
          </a:p>
        </p:txBody>
      </p:sp>
      <p:sp>
        <p:nvSpPr>
          <p:cNvPr id="486" name="Google Shape;486;p29"/>
          <p:cNvSpPr txBox="1">
            <a:spLocks noGrp="1"/>
          </p:cNvSpPr>
          <p:nvPr>
            <p:ph type="title" idx="6"/>
          </p:nvPr>
        </p:nvSpPr>
        <p:spPr>
          <a:xfrm flipH="1">
            <a:off x="2280025" y="2551200"/>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8" name="Google Shape;488;p29"/>
          <p:cNvSpPr txBox="1">
            <a:spLocks noGrp="1"/>
          </p:cNvSpPr>
          <p:nvPr>
            <p:ph type="subTitle" idx="8"/>
          </p:nvPr>
        </p:nvSpPr>
        <p:spPr>
          <a:xfrm>
            <a:off x="3303166" y="250658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Major Function</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20" name="Google Shape;486;p29">
            <a:extLst>
              <a:ext uri="{FF2B5EF4-FFF2-40B4-BE49-F238E27FC236}">
                <a16:creationId xmlns:a16="http://schemas.microsoft.com/office/drawing/2014/main" id="{39FB9DFD-DCFE-40BC-87A1-648113E21281}"/>
              </a:ext>
            </a:extLst>
          </p:cNvPr>
          <p:cNvSpPr txBox="1">
            <a:spLocks/>
          </p:cNvSpPr>
          <p:nvPr/>
        </p:nvSpPr>
        <p:spPr>
          <a:xfrm flipH="1">
            <a:off x="2716075" y="3102588"/>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04</a:t>
            </a:r>
          </a:p>
        </p:txBody>
      </p:sp>
      <p:sp>
        <p:nvSpPr>
          <p:cNvPr id="21" name="Google Shape;486;p29">
            <a:extLst>
              <a:ext uri="{FF2B5EF4-FFF2-40B4-BE49-F238E27FC236}">
                <a16:creationId xmlns:a16="http://schemas.microsoft.com/office/drawing/2014/main" id="{F93C5AED-8C25-45F4-86DA-0E4D910B5847}"/>
              </a:ext>
            </a:extLst>
          </p:cNvPr>
          <p:cNvSpPr txBox="1">
            <a:spLocks/>
          </p:cNvSpPr>
          <p:nvPr/>
        </p:nvSpPr>
        <p:spPr>
          <a:xfrm flipH="1">
            <a:off x="3152124" y="3629212"/>
            <a:ext cx="889523"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05</a:t>
            </a:r>
          </a:p>
        </p:txBody>
      </p:sp>
      <p:sp>
        <p:nvSpPr>
          <p:cNvPr id="23" name="Google Shape;485;p29">
            <a:extLst>
              <a:ext uri="{FF2B5EF4-FFF2-40B4-BE49-F238E27FC236}">
                <a16:creationId xmlns:a16="http://schemas.microsoft.com/office/drawing/2014/main" id="{17E096AC-034A-4592-9661-4C557969B27E}"/>
              </a:ext>
            </a:extLst>
          </p:cNvPr>
          <p:cNvSpPr txBox="1">
            <a:spLocks/>
          </p:cNvSpPr>
          <p:nvPr/>
        </p:nvSpPr>
        <p:spPr>
          <a:xfrm>
            <a:off x="3638201" y="3090840"/>
            <a:ext cx="2812252"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lt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a:t>Additional Features</a:t>
            </a:r>
          </a:p>
        </p:txBody>
      </p:sp>
      <p:sp>
        <p:nvSpPr>
          <p:cNvPr id="27" name="Google Shape;482;p29">
            <a:extLst>
              <a:ext uri="{FF2B5EF4-FFF2-40B4-BE49-F238E27FC236}">
                <a16:creationId xmlns:a16="http://schemas.microsoft.com/office/drawing/2014/main" id="{C74EB4AC-6CBC-44BE-8021-4FCFF4B67309}"/>
              </a:ext>
            </a:extLst>
          </p:cNvPr>
          <p:cNvSpPr txBox="1">
            <a:spLocks/>
          </p:cNvSpPr>
          <p:nvPr/>
        </p:nvSpPr>
        <p:spPr>
          <a:xfrm>
            <a:off x="4041647" y="3629212"/>
            <a:ext cx="4929487"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accent1"/>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dirty="0"/>
              <a:t>Role Sharing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dirty="0">
                <a:solidFill>
                  <a:schemeClr val="bg2"/>
                </a:solidFill>
              </a:rPr>
              <a:t>Left mouse click –check is Mined</a:t>
            </a:r>
            <a:endParaRPr dirty="0">
              <a:solidFill>
                <a:schemeClr val="bg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4" name="그림 3">
            <a:extLst>
              <a:ext uri="{FF2B5EF4-FFF2-40B4-BE49-F238E27FC236}">
                <a16:creationId xmlns:a16="http://schemas.microsoft.com/office/drawing/2014/main" id="{8BBE315D-C3E3-4EAE-BFFE-E2F766B978DD}"/>
              </a:ext>
            </a:extLst>
          </p:cNvPr>
          <p:cNvPicPr>
            <a:picLocks noChangeAspect="1"/>
          </p:cNvPicPr>
          <p:nvPr/>
        </p:nvPicPr>
        <p:blipFill>
          <a:blip r:embed="rId3"/>
          <a:stretch>
            <a:fillRect/>
          </a:stretch>
        </p:blipFill>
        <p:spPr>
          <a:xfrm>
            <a:off x="1590926" y="1684769"/>
            <a:ext cx="7131594" cy="2715782"/>
          </a:xfrm>
          <a:prstGeom prst="rect">
            <a:avLst/>
          </a:prstGeom>
        </p:spPr>
      </p:pic>
    </p:spTree>
    <p:extLst>
      <p:ext uri="{BB962C8B-B14F-4D97-AF65-F5344CB8AC3E}">
        <p14:creationId xmlns:p14="http://schemas.microsoft.com/office/powerpoint/2010/main" val="290444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indent="0"/>
            <a:r>
              <a:rPr lang="en-US" altLang="ko-KR" dirty="0">
                <a:solidFill>
                  <a:schemeClr val="bg2"/>
                </a:solidFill>
              </a:rPr>
              <a:t>Left mouse click –check is Mined</a:t>
            </a: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2E689A62-BD3C-499B-B38E-264BCB39F6F4}"/>
              </a:ext>
            </a:extLst>
          </p:cNvPr>
          <p:cNvPicPr>
            <a:picLocks noChangeAspect="1"/>
          </p:cNvPicPr>
          <p:nvPr/>
        </p:nvPicPr>
        <p:blipFill>
          <a:blip r:embed="rId3"/>
          <a:stretch>
            <a:fillRect/>
          </a:stretch>
        </p:blipFill>
        <p:spPr>
          <a:xfrm>
            <a:off x="1500841" y="1589077"/>
            <a:ext cx="7078799" cy="2971723"/>
          </a:xfrm>
          <a:prstGeom prst="rect">
            <a:avLst/>
          </a:prstGeom>
        </p:spPr>
      </p:pic>
    </p:spTree>
    <p:extLst>
      <p:ext uri="{BB962C8B-B14F-4D97-AF65-F5344CB8AC3E}">
        <p14:creationId xmlns:p14="http://schemas.microsoft.com/office/powerpoint/2010/main" val="3665911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dirty="0">
                <a:solidFill>
                  <a:schemeClr val="bg2"/>
                </a:solidFill>
              </a:rPr>
              <a:t>Right mouse click –</a:t>
            </a:r>
            <a:r>
              <a:rPr lang="en-US" altLang="ko-KR" dirty="0" err="1">
                <a:solidFill>
                  <a:schemeClr val="bg2"/>
                </a:solidFill>
              </a:rPr>
              <a:t>isFlagged</a:t>
            </a:r>
            <a:r>
              <a:rPr lang="en-US" altLang="ko-KR" dirty="0">
                <a:solidFill>
                  <a:schemeClr val="bg2"/>
                </a:solidFill>
              </a:rPr>
              <a:t> check</a:t>
            </a:r>
            <a:endParaRPr dirty="0">
              <a:solidFill>
                <a:schemeClr val="bg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E0E46A55-33E4-4247-BBC9-D68026A92FF1}"/>
              </a:ext>
            </a:extLst>
          </p:cNvPr>
          <p:cNvPicPr>
            <a:picLocks noChangeAspect="1"/>
          </p:cNvPicPr>
          <p:nvPr/>
        </p:nvPicPr>
        <p:blipFill>
          <a:blip r:embed="rId3"/>
          <a:stretch>
            <a:fillRect/>
          </a:stretch>
        </p:blipFill>
        <p:spPr>
          <a:xfrm>
            <a:off x="1493699" y="1674576"/>
            <a:ext cx="7221676" cy="2711688"/>
          </a:xfrm>
          <a:prstGeom prst="rect">
            <a:avLst/>
          </a:prstGeom>
        </p:spPr>
      </p:pic>
    </p:spTree>
    <p:extLst>
      <p:ext uri="{BB962C8B-B14F-4D97-AF65-F5344CB8AC3E}">
        <p14:creationId xmlns:p14="http://schemas.microsoft.com/office/powerpoint/2010/main" val="56757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indent="0"/>
            <a:r>
              <a:rPr lang="en-US" altLang="ko-KR" dirty="0">
                <a:solidFill>
                  <a:schemeClr val="bg2"/>
                </a:solidFill>
              </a:rPr>
              <a:t>Right mouse click –</a:t>
            </a:r>
            <a:r>
              <a:rPr lang="en-US" altLang="ko-KR" dirty="0" err="1">
                <a:solidFill>
                  <a:schemeClr val="bg2"/>
                </a:solidFill>
              </a:rPr>
              <a:t>isFlagged</a:t>
            </a:r>
            <a:r>
              <a:rPr lang="en-US" altLang="ko-KR" dirty="0">
                <a:solidFill>
                  <a:schemeClr val="bg2"/>
                </a:solidFill>
              </a:rPr>
              <a:t> check</a:t>
            </a: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CC066534-E6F1-4617-A183-50B373A84E1E}"/>
              </a:ext>
            </a:extLst>
          </p:cNvPr>
          <p:cNvPicPr>
            <a:picLocks noChangeAspect="1"/>
          </p:cNvPicPr>
          <p:nvPr/>
        </p:nvPicPr>
        <p:blipFill>
          <a:blip r:embed="rId3"/>
          <a:stretch>
            <a:fillRect/>
          </a:stretch>
        </p:blipFill>
        <p:spPr>
          <a:xfrm>
            <a:off x="1500842" y="1557680"/>
            <a:ext cx="7221676" cy="2780999"/>
          </a:xfrm>
          <a:prstGeom prst="rect">
            <a:avLst/>
          </a:prstGeom>
        </p:spPr>
      </p:pic>
    </p:spTree>
    <p:extLst>
      <p:ext uri="{BB962C8B-B14F-4D97-AF65-F5344CB8AC3E}">
        <p14:creationId xmlns:p14="http://schemas.microsoft.com/office/powerpoint/2010/main" val="148980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dirty="0">
                <a:solidFill>
                  <a:schemeClr val="bg2"/>
                </a:solidFill>
              </a:rPr>
              <a:t>Major Function  </a:t>
            </a:r>
            <a:r>
              <a:rPr lang="en" dirty="0">
                <a:solidFill>
                  <a:schemeClr val="accent6"/>
                </a:solidFill>
              </a:rPr>
              <a:t>{</a:t>
            </a:r>
            <a:endParaRPr dirty="0">
              <a:solidFill>
                <a:schemeClr val="accent6"/>
              </a:solidFill>
            </a:endParaRPr>
          </a:p>
        </p:txBody>
      </p:sp>
      <p:sp>
        <p:nvSpPr>
          <p:cNvPr id="3117" name="Google Shape;3117;p51"/>
          <p:cNvSpPr txBox="1">
            <a:spLocks noGrp="1"/>
          </p:cNvSpPr>
          <p:nvPr>
            <p:ph type="subTitle" idx="2"/>
          </p:nvPr>
        </p:nvSpPr>
        <p:spPr>
          <a:xfrm>
            <a:off x="1649242" y="1119087"/>
            <a:ext cx="5993916" cy="6467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ltLang="ko-KR" dirty="0">
                <a:solidFill>
                  <a:schemeClr val="bg2"/>
                </a:solidFill>
              </a:rPr>
              <a:t>Ensure that the player has turned all cells</a:t>
            </a:r>
            <a:endParaRPr dirty="0">
              <a:solidFill>
                <a:schemeClr val="bg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E2ED68A2-DEAF-45FB-AC06-0662E96C0C77}"/>
              </a:ext>
            </a:extLst>
          </p:cNvPr>
          <p:cNvPicPr>
            <a:picLocks noChangeAspect="1"/>
          </p:cNvPicPr>
          <p:nvPr/>
        </p:nvPicPr>
        <p:blipFill>
          <a:blip r:embed="rId3"/>
          <a:stretch>
            <a:fillRect/>
          </a:stretch>
        </p:blipFill>
        <p:spPr>
          <a:xfrm>
            <a:off x="1500842" y="1575601"/>
            <a:ext cx="7290596" cy="2910673"/>
          </a:xfrm>
          <a:prstGeom prst="rect">
            <a:avLst/>
          </a:prstGeom>
        </p:spPr>
      </p:pic>
    </p:spTree>
    <p:extLst>
      <p:ext uri="{BB962C8B-B14F-4D97-AF65-F5344CB8AC3E}">
        <p14:creationId xmlns:p14="http://schemas.microsoft.com/office/powerpoint/2010/main" val="90077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04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6969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sz="2700" dirty="0">
                <a:solidFill>
                  <a:schemeClr val="tx2"/>
                </a:solidFill>
              </a:rPr>
              <a:t>Additional Features</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118373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err="1">
                <a:solidFill>
                  <a:schemeClr val="tx2"/>
                </a:solidFill>
              </a:rPr>
              <a:t>Colour</a:t>
            </a:r>
            <a:r>
              <a:rPr lang="en-US" altLang="ko-KR" dirty="0">
                <a:solidFill>
                  <a:schemeClr val="tx2"/>
                </a:solidFill>
              </a:rPr>
              <a:t> dependent features of landmines</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0107FDEE-9BB1-4820-B5BD-7EF519EEA9F8}"/>
              </a:ext>
            </a:extLst>
          </p:cNvPr>
          <p:cNvPicPr>
            <a:picLocks noChangeAspect="1"/>
          </p:cNvPicPr>
          <p:nvPr/>
        </p:nvPicPr>
        <p:blipFill>
          <a:blip r:embed="rId3"/>
          <a:stretch>
            <a:fillRect/>
          </a:stretch>
        </p:blipFill>
        <p:spPr>
          <a:xfrm>
            <a:off x="1590925" y="1707452"/>
            <a:ext cx="7003006" cy="2862573"/>
          </a:xfrm>
          <a:prstGeom prst="rect">
            <a:avLst/>
          </a:prstGeom>
        </p:spPr>
      </p:pic>
    </p:spTree>
    <p:extLst>
      <p:ext uri="{BB962C8B-B14F-4D97-AF65-F5344CB8AC3E}">
        <p14:creationId xmlns:p14="http://schemas.microsoft.com/office/powerpoint/2010/main" val="212067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to set landmines at random</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11" name="그림 10">
            <a:extLst>
              <a:ext uri="{FF2B5EF4-FFF2-40B4-BE49-F238E27FC236}">
                <a16:creationId xmlns:a16="http://schemas.microsoft.com/office/drawing/2014/main" id="{5BF7F1CB-A58E-4377-AC22-973B146F9F20}"/>
              </a:ext>
            </a:extLst>
          </p:cNvPr>
          <p:cNvPicPr>
            <a:picLocks noChangeAspect="1"/>
          </p:cNvPicPr>
          <p:nvPr/>
        </p:nvPicPr>
        <p:blipFill>
          <a:blip r:embed="rId3"/>
          <a:stretch>
            <a:fillRect/>
          </a:stretch>
        </p:blipFill>
        <p:spPr>
          <a:xfrm>
            <a:off x="1521618" y="1770650"/>
            <a:ext cx="7032011" cy="2665619"/>
          </a:xfrm>
          <a:prstGeom prst="rect">
            <a:avLst/>
          </a:prstGeom>
        </p:spPr>
      </p:pic>
    </p:spTree>
    <p:extLst>
      <p:ext uri="{BB962C8B-B14F-4D97-AF65-F5344CB8AC3E}">
        <p14:creationId xmlns:p14="http://schemas.microsoft.com/office/powerpoint/2010/main" val="207247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to select level</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6B7428DA-203E-4859-AF85-BEB1D2EEEBBC}"/>
              </a:ext>
            </a:extLst>
          </p:cNvPr>
          <p:cNvPicPr>
            <a:picLocks noChangeAspect="1"/>
          </p:cNvPicPr>
          <p:nvPr/>
        </p:nvPicPr>
        <p:blipFill>
          <a:blip r:embed="rId3"/>
          <a:stretch>
            <a:fillRect/>
          </a:stretch>
        </p:blipFill>
        <p:spPr>
          <a:xfrm>
            <a:off x="1528767" y="1617331"/>
            <a:ext cx="7215183" cy="2781000"/>
          </a:xfrm>
          <a:prstGeom prst="rect">
            <a:avLst/>
          </a:prstGeom>
        </p:spPr>
      </p:pic>
    </p:spTree>
    <p:extLst>
      <p:ext uri="{BB962C8B-B14F-4D97-AF65-F5344CB8AC3E}">
        <p14:creationId xmlns:p14="http://schemas.microsoft.com/office/powerpoint/2010/main" val="4110148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to dialog</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4919D414-BB53-48D9-B65F-E7AC3D71ADF8}"/>
              </a:ext>
            </a:extLst>
          </p:cNvPr>
          <p:cNvPicPr>
            <a:picLocks noChangeAspect="1"/>
          </p:cNvPicPr>
          <p:nvPr/>
        </p:nvPicPr>
        <p:blipFill>
          <a:blip r:embed="rId3"/>
          <a:stretch>
            <a:fillRect/>
          </a:stretch>
        </p:blipFill>
        <p:spPr>
          <a:xfrm>
            <a:off x="1494505" y="1752425"/>
            <a:ext cx="7149434" cy="2705275"/>
          </a:xfrm>
          <a:prstGeom prst="rect">
            <a:avLst/>
          </a:prstGeom>
        </p:spPr>
      </p:pic>
    </p:spTree>
    <p:extLst>
      <p:ext uri="{BB962C8B-B14F-4D97-AF65-F5344CB8AC3E}">
        <p14:creationId xmlns:p14="http://schemas.microsoft.com/office/powerpoint/2010/main" val="290614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5787" y="1846623"/>
            <a:ext cx="56969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sz="2700" dirty="0">
                <a:solidFill>
                  <a:schemeClr val="accent1"/>
                </a:solidFill>
              </a:rPr>
              <a:t>MineSweeper Introduction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&lt;Introduce Game rule&gt;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4" y="1309850"/>
            <a:ext cx="6455085"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of the flag to lift a landmine when it finds it</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E9BF1AD0-8E58-4D03-AFA9-E5371F4AE602}"/>
              </a:ext>
            </a:extLst>
          </p:cNvPr>
          <p:cNvPicPr>
            <a:picLocks noChangeAspect="1"/>
          </p:cNvPicPr>
          <p:nvPr/>
        </p:nvPicPr>
        <p:blipFill>
          <a:blip r:embed="rId3"/>
          <a:stretch>
            <a:fillRect/>
          </a:stretch>
        </p:blipFill>
        <p:spPr>
          <a:xfrm>
            <a:off x="1590925" y="1752425"/>
            <a:ext cx="7117306" cy="2655269"/>
          </a:xfrm>
          <a:prstGeom prst="rect">
            <a:avLst/>
          </a:prstGeom>
        </p:spPr>
      </p:pic>
    </p:spTree>
    <p:extLst>
      <p:ext uri="{BB962C8B-B14F-4D97-AF65-F5344CB8AC3E}">
        <p14:creationId xmlns:p14="http://schemas.microsoft.com/office/powerpoint/2010/main" val="489338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4" y="1309850"/>
            <a:ext cx="6247821" cy="460800"/>
          </a:xfrm>
          <a:prstGeom prst="rect">
            <a:avLst/>
          </a:prstGeom>
        </p:spPr>
        <p:txBody>
          <a:bodyPr spcFirstLastPara="1" wrap="square" lIns="91425" tIns="91425" rIns="91425" bIns="91425" anchor="ctr" anchorCtr="0">
            <a:noAutofit/>
          </a:bodyPr>
          <a:lstStyle/>
          <a:p>
            <a:pPr marL="0" indent="0"/>
            <a:r>
              <a:rPr lang="en-US" altLang="ko-KR" dirty="0">
                <a:solidFill>
                  <a:schemeClr val="tx2"/>
                </a:solidFill>
              </a:rPr>
              <a:t>Ability of the flag to lift a landmine when it finds it</a:t>
            </a:r>
          </a:p>
          <a:p>
            <a:pPr marL="0" lvl="0" indent="0" algn="l" rtl="0">
              <a:spcBef>
                <a:spcPts val="0"/>
              </a:spcBef>
              <a:spcAft>
                <a:spcPts val="0"/>
              </a:spcAft>
              <a:buNone/>
            </a:pPr>
            <a:endParaRPr dirty="0"/>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4" name="그림 3">
            <a:extLst>
              <a:ext uri="{FF2B5EF4-FFF2-40B4-BE49-F238E27FC236}">
                <a16:creationId xmlns:a16="http://schemas.microsoft.com/office/drawing/2014/main" id="{1A680D0B-FFB2-4BA2-A3B3-C6FA1758AD0D}"/>
              </a:ext>
            </a:extLst>
          </p:cNvPr>
          <p:cNvPicPr>
            <a:picLocks noChangeAspect="1"/>
          </p:cNvPicPr>
          <p:nvPr/>
        </p:nvPicPr>
        <p:blipFill>
          <a:blip r:embed="rId3"/>
          <a:stretch>
            <a:fillRect/>
          </a:stretch>
        </p:blipFill>
        <p:spPr>
          <a:xfrm>
            <a:off x="1525476" y="1629069"/>
            <a:ext cx="7139893" cy="2931731"/>
          </a:xfrm>
          <a:prstGeom prst="rect">
            <a:avLst/>
          </a:prstGeom>
        </p:spPr>
      </p:pic>
    </p:spTree>
    <p:extLst>
      <p:ext uri="{BB962C8B-B14F-4D97-AF65-F5344CB8AC3E}">
        <p14:creationId xmlns:p14="http://schemas.microsoft.com/office/powerpoint/2010/main" val="346378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to Timer   </a:t>
            </a:r>
            <a:endParaRPr dirty="0">
              <a:solidFill>
                <a:schemeClr val="tx2"/>
              </a:solidFill>
              <a:latin typeface="noto"/>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DB799EA8-555C-4B34-91AD-857D95CBCD91}"/>
              </a:ext>
            </a:extLst>
          </p:cNvPr>
          <p:cNvPicPr>
            <a:picLocks noChangeAspect="1"/>
          </p:cNvPicPr>
          <p:nvPr/>
        </p:nvPicPr>
        <p:blipFill>
          <a:blip r:embed="rId3"/>
          <a:stretch>
            <a:fillRect/>
          </a:stretch>
        </p:blipFill>
        <p:spPr>
          <a:xfrm>
            <a:off x="1590926" y="1752425"/>
            <a:ext cx="7110162" cy="2705275"/>
          </a:xfrm>
          <a:prstGeom prst="rect">
            <a:avLst/>
          </a:prstGeom>
        </p:spPr>
      </p:pic>
    </p:spTree>
    <p:extLst>
      <p:ext uri="{BB962C8B-B14F-4D97-AF65-F5344CB8AC3E}">
        <p14:creationId xmlns:p14="http://schemas.microsoft.com/office/powerpoint/2010/main" val="147030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p5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ko-KR" sz="2800" dirty="0">
                <a:solidFill>
                  <a:schemeClr val="tx2"/>
                </a:solidFill>
              </a:rPr>
              <a:t>Additional Features  </a:t>
            </a:r>
            <a:r>
              <a:rPr lang="en" dirty="0">
                <a:solidFill>
                  <a:schemeClr val="accent6"/>
                </a:solidFill>
              </a:rPr>
              <a:t>{</a:t>
            </a:r>
            <a:endParaRPr dirty="0">
              <a:solidFill>
                <a:schemeClr val="accent6"/>
              </a:solidFill>
            </a:endParaRPr>
          </a:p>
        </p:txBody>
      </p:sp>
      <p:sp>
        <p:nvSpPr>
          <p:cNvPr id="3116" name="Google Shape;3116;p5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Source Code photo</a:t>
            </a:r>
            <a:endParaRPr dirty="0">
              <a:solidFill>
                <a:schemeClr val="accent1"/>
              </a:solidFill>
            </a:endParaRPr>
          </a:p>
        </p:txBody>
      </p:sp>
      <p:sp>
        <p:nvSpPr>
          <p:cNvPr id="3117" name="Google Shape;3117;p5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dirty="0">
                <a:solidFill>
                  <a:schemeClr val="tx2"/>
                </a:solidFill>
              </a:rPr>
              <a:t>Ability to Timer</a:t>
            </a:r>
            <a:endParaRPr dirty="0">
              <a:solidFill>
                <a:schemeClr val="tx2"/>
              </a:solidFill>
            </a:endParaRPr>
          </a:p>
        </p:txBody>
      </p:sp>
      <p:sp>
        <p:nvSpPr>
          <p:cNvPr id="3118" name="Google Shape;3118;p5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19" name="Google Shape;3119;p5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20" name="Google Shape;3120;p5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21" name="Google Shape;3121;p51"/>
          <p:cNvGrpSpPr/>
          <p:nvPr/>
        </p:nvGrpSpPr>
        <p:grpSpPr>
          <a:xfrm>
            <a:off x="1084825" y="1152525"/>
            <a:ext cx="506100" cy="3417500"/>
            <a:chOff x="1084825" y="1152525"/>
            <a:chExt cx="506100" cy="3417500"/>
          </a:xfrm>
        </p:grpSpPr>
        <p:sp>
          <p:nvSpPr>
            <p:cNvPr id="3122" name="Google Shape;3122;p5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23" name="Google Shape;3123;p51"/>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62A7852A-2824-4BB6-849F-3E3E9D68E3A9}"/>
              </a:ext>
            </a:extLst>
          </p:cNvPr>
          <p:cNvPicPr>
            <a:picLocks noChangeAspect="1"/>
          </p:cNvPicPr>
          <p:nvPr/>
        </p:nvPicPr>
        <p:blipFill>
          <a:blip r:embed="rId3"/>
          <a:stretch>
            <a:fillRect/>
          </a:stretch>
        </p:blipFill>
        <p:spPr>
          <a:xfrm>
            <a:off x="1479994" y="1632155"/>
            <a:ext cx="7074065" cy="2781001"/>
          </a:xfrm>
          <a:prstGeom prst="rect">
            <a:avLst/>
          </a:prstGeom>
        </p:spPr>
      </p:pic>
    </p:spTree>
    <p:extLst>
      <p:ext uri="{BB962C8B-B14F-4D97-AF65-F5344CB8AC3E}">
        <p14:creationId xmlns:p14="http://schemas.microsoft.com/office/powerpoint/2010/main" val="220647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05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6969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sz="2700" dirty="0">
                <a:solidFill>
                  <a:schemeClr val="accent1"/>
                </a:solidFill>
              </a:rPr>
              <a:t>Role Sharing</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1240960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&lt;Write code &gt;</a:t>
            </a:r>
            <a:endParaRPr dirty="0"/>
          </a:p>
        </p:txBody>
      </p:sp>
      <p:sp>
        <p:nvSpPr>
          <p:cNvPr id="713" name="Google Shape;713;p36"/>
          <p:cNvSpPr txBox="1">
            <a:spLocks noGrp="1"/>
          </p:cNvSpPr>
          <p:nvPr>
            <p:ph type="subTitle" idx="1"/>
          </p:nvPr>
        </p:nvSpPr>
        <p:spPr>
          <a:xfrm>
            <a:off x="5596230" y="1767554"/>
            <a:ext cx="3040563"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&lt;Project presentation&gt;</a:t>
            </a:r>
            <a:endParaRPr dirty="0"/>
          </a:p>
        </p:txBody>
      </p:sp>
      <p:sp>
        <p:nvSpPr>
          <p:cNvPr id="714" name="Google Shape;714;p36"/>
          <p:cNvSpPr txBox="1">
            <a:spLocks noGrp="1"/>
          </p:cNvSpPr>
          <p:nvPr>
            <p:ph type="subTitle" idx="3"/>
          </p:nvPr>
        </p:nvSpPr>
        <p:spPr>
          <a:xfrm>
            <a:off x="2470408" y="1615447"/>
            <a:ext cx="2330700" cy="442691"/>
          </a:xfrm>
          <a:prstGeom prst="rect">
            <a:avLst/>
          </a:prstGeom>
        </p:spPr>
        <p:txBody>
          <a:bodyPr spcFirstLastPara="1" wrap="square" lIns="91425" tIns="91425" rIns="91425" bIns="91425" anchor="ctr" anchorCtr="0">
            <a:noAutofit/>
          </a:bodyPr>
          <a:lstStyle/>
          <a:p>
            <a:pPr marL="0" indent="0"/>
            <a:r>
              <a:rPr lang="en-US" altLang="ko-KR" sz="1800" kern="0" spc="0" dirty="0">
                <a:solidFill>
                  <a:schemeClr val="accent3"/>
                </a:solidFill>
                <a:effectLst/>
                <a:latin typeface="Fira Code Medium" panose="020B0809050000020004" pitchFamily="49" charset="0"/>
                <a:ea typeface="Fira Code Medium" panose="020B0809050000020004" pitchFamily="49" charset="0"/>
                <a:cs typeface="Fira Code Medium" panose="020B0809050000020004" pitchFamily="49" charset="0"/>
              </a:rPr>
              <a:t>2020136135</a:t>
            </a:r>
          </a:p>
          <a:p>
            <a:pPr marL="0" indent="0"/>
            <a:r>
              <a:rPr lang="ko-KR" altLang="en-US" sz="1800" kern="0" spc="0" dirty="0">
                <a:solidFill>
                  <a:schemeClr val="accent3"/>
                </a:solidFill>
                <a:effectLst/>
                <a:latin typeface="Fira Code Medium" panose="020B0809050000020004" pitchFamily="49" charset="0"/>
                <a:ea typeface="맑은 고딕" panose="020B0503020000020004" pitchFamily="50" charset="-127"/>
                <a:cs typeface="Fira Code Medium" panose="020B0809050000020004" pitchFamily="49" charset="0"/>
              </a:rPr>
              <a:t>한송이</a:t>
            </a:r>
            <a:endParaRPr lang="ko-KR" altLang="en-US" sz="1800" kern="0" spc="0" dirty="0">
              <a:solidFill>
                <a:schemeClr val="accent3"/>
              </a:solidFill>
              <a:effectLst/>
              <a:latin typeface="Fira Code Medium" panose="020B0809050000020004" pitchFamily="49" charset="0"/>
              <a:cs typeface="Fira Code Medium" panose="020B0809050000020004" pitchFamily="49" charset="0"/>
            </a:endParaRPr>
          </a:p>
          <a:p>
            <a:pPr marL="0" lvl="0" indent="0" algn="l" rtl="0">
              <a:spcBef>
                <a:spcPts val="0"/>
              </a:spcBef>
              <a:spcAft>
                <a:spcPts val="0"/>
              </a:spcAft>
              <a:buNone/>
            </a:pPr>
            <a:endParaRPr dirty="0"/>
          </a:p>
        </p:txBody>
      </p:sp>
      <p:sp>
        <p:nvSpPr>
          <p:cNvPr id="715" name="Google Shape;715;p36"/>
          <p:cNvSpPr txBox="1">
            <a:spLocks noGrp="1"/>
          </p:cNvSpPr>
          <p:nvPr>
            <p:ph type="subTitle" idx="4"/>
          </p:nvPr>
        </p:nvSpPr>
        <p:spPr>
          <a:xfrm>
            <a:off x="5571913" y="1881848"/>
            <a:ext cx="2987056" cy="172856"/>
          </a:xfrm>
          <a:prstGeom prst="rect">
            <a:avLst/>
          </a:prstGeom>
        </p:spPr>
        <p:txBody>
          <a:bodyPr spcFirstLastPara="1" wrap="square" lIns="91425" tIns="91425" rIns="91425" bIns="91425" anchor="ctr" anchorCtr="0">
            <a:noAutofit/>
          </a:bodyPr>
          <a:lstStyle/>
          <a:p>
            <a:pPr marL="0" indent="0"/>
            <a:r>
              <a:rPr lang="en-US" altLang="ko-KR" sz="1800" kern="0" spc="0" dirty="0">
                <a:solidFill>
                  <a:schemeClr val="accent3"/>
                </a:solidFill>
                <a:effectLst/>
                <a:latin typeface="Fira Code Medium" panose="020B0809050000020004" pitchFamily="49" charset="0"/>
                <a:ea typeface="Fira Code Medium" panose="020B0809050000020004" pitchFamily="49" charset="0"/>
                <a:cs typeface="Fira Code Medium" panose="020B0809050000020004" pitchFamily="49" charset="0"/>
              </a:rPr>
              <a:t>2020136025</a:t>
            </a:r>
          </a:p>
          <a:p>
            <a:pPr marL="0" indent="0"/>
            <a:r>
              <a:rPr lang="ko-KR" altLang="en-US" sz="1800" kern="0" spc="0" dirty="0">
                <a:solidFill>
                  <a:schemeClr val="accent3"/>
                </a:solidFill>
                <a:effectLst/>
                <a:latin typeface="Fira Code Medium" panose="020B0809050000020004" pitchFamily="49" charset="0"/>
                <a:ea typeface="맑은 고딕" panose="020B0503020000020004" pitchFamily="50" charset="-127"/>
                <a:cs typeface="Fira Code Medium" panose="020B0809050000020004" pitchFamily="49" charset="0"/>
              </a:rPr>
              <a:t>김예원</a:t>
            </a:r>
            <a:endParaRPr lang="en-US" altLang="ko-KR" sz="1800" kern="0" spc="0" dirty="0">
              <a:solidFill>
                <a:schemeClr val="accent3"/>
              </a:solidFill>
              <a:effectLst/>
              <a:latin typeface="Fira Code Medium" panose="020B0809050000020004" pitchFamily="49" charset="0"/>
              <a:ea typeface="맑은 고딕" panose="020B0503020000020004" pitchFamily="50" charset="-127"/>
              <a:cs typeface="Fira Code Medium" panose="020B0809050000020004" pitchFamily="49" charset="0"/>
            </a:endParaRPr>
          </a:p>
          <a:p>
            <a:pPr marL="0" indent="0"/>
            <a:endParaRPr lang="ko-KR" altLang="en-US" sz="1800" kern="0" spc="0" dirty="0">
              <a:solidFill>
                <a:schemeClr val="accent3"/>
              </a:solidFill>
              <a:effectLst/>
              <a:latin typeface="Fira Code Medium" panose="020B0809050000020004" pitchFamily="49" charset="0"/>
              <a:cs typeface="Fira Code Medium" panose="020B0809050000020004" pitchFamily="49" charset="0"/>
            </a:endParaRPr>
          </a:p>
          <a:p>
            <a:pPr marL="0" lvl="0" indent="0" algn="l" rtl="0">
              <a:spcBef>
                <a:spcPts val="0"/>
              </a:spcBef>
              <a:spcAft>
                <a:spcPts val="0"/>
              </a:spcAft>
              <a:buNone/>
            </a:pPr>
            <a:endParaRPr dirty="0"/>
          </a:p>
        </p:txBody>
      </p:sp>
      <p:sp>
        <p:nvSpPr>
          <p:cNvPr id="716" name="Google Shape;716;p36"/>
          <p:cNvSpPr txBox="1">
            <a:spLocks noGrp="1"/>
          </p:cNvSpPr>
          <p:nvPr>
            <p:ph type="subTitle" idx="5"/>
          </p:nvPr>
        </p:nvSpPr>
        <p:spPr>
          <a:xfrm>
            <a:off x="5725588" y="3361059"/>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&lt;Make PPT&gt;</a:t>
            </a:r>
            <a:endParaRPr dirty="0"/>
          </a:p>
        </p:txBody>
      </p:sp>
      <p:sp>
        <p:nvSpPr>
          <p:cNvPr id="717" name="Google Shape;717;p36"/>
          <p:cNvSpPr txBox="1">
            <a:spLocks noGrp="1"/>
          </p:cNvSpPr>
          <p:nvPr>
            <p:ph type="subTitle" idx="6"/>
          </p:nvPr>
        </p:nvSpPr>
        <p:spPr>
          <a:xfrm>
            <a:off x="2574826" y="3347996"/>
            <a:ext cx="2330700" cy="6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Write report &gt;</a:t>
            </a:r>
            <a:endParaRPr dirty="0"/>
          </a:p>
        </p:txBody>
      </p:sp>
      <p:sp>
        <p:nvSpPr>
          <p:cNvPr id="718" name="Google Shape;718;p36"/>
          <p:cNvSpPr txBox="1">
            <a:spLocks noGrp="1"/>
          </p:cNvSpPr>
          <p:nvPr>
            <p:ph type="subTitle" idx="7"/>
          </p:nvPr>
        </p:nvSpPr>
        <p:spPr>
          <a:xfrm>
            <a:off x="2560716" y="3186545"/>
            <a:ext cx="2330700" cy="338400"/>
          </a:xfrm>
          <a:prstGeom prst="rect">
            <a:avLst/>
          </a:prstGeom>
        </p:spPr>
        <p:txBody>
          <a:bodyPr spcFirstLastPara="1" wrap="square" lIns="91425" tIns="91425" rIns="91425" bIns="91425" anchor="ctr" anchorCtr="0">
            <a:noAutofit/>
          </a:bodyPr>
          <a:lstStyle/>
          <a:p>
            <a:pPr marL="0" indent="0"/>
            <a:r>
              <a:rPr lang="en-US" altLang="ko-KR" sz="1800" kern="0" spc="0" dirty="0">
                <a:solidFill>
                  <a:schemeClr val="accent3"/>
                </a:solidFill>
                <a:effectLst/>
                <a:latin typeface="Fira Code Medium" panose="020B0809050000020004" pitchFamily="49" charset="0"/>
                <a:ea typeface="Fira Code Medium" panose="020B0809050000020004" pitchFamily="49" charset="0"/>
                <a:cs typeface="Fira Code Medium" panose="020B0809050000020004" pitchFamily="49" charset="0"/>
              </a:rPr>
              <a:t>2020136149</a:t>
            </a:r>
          </a:p>
          <a:p>
            <a:pPr marL="0" indent="0"/>
            <a:r>
              <a:rPr lang="ko-KR" altLang="en-US" sz="1800" kern="0" spc="0" dirty="0">
                <a:solidFill>
                  <a:schemeClr val="accent3"/>
                </a:solidFill>
                <a:effectLst/>
                <a:latin typeface="Fira Code Medium" panose="020B0809050000020004" pitchFamily="49" charset="0"/>
                <a:ea typeface="맑은 고딕" panose="020B0503020000020004" pitchFamily="50" charset="-127"/>
                <a:cs typeface="Fira Code Medium" panose="020B0809050000020004" pitchFamily="49" charset="0"/>
              </a:rPr>
              <a:t>김태섭</a:t>
            </a:r>
            <a:endParaRPr lang="ko-KR" altLang="en-US" sz="1800" kern="0" spc="0" dirty="0">
              <a:solidFill>
                <a:schemeClr val="accent3"/>
              </a:solidFill>
              <a:effectLst/>
              <a:latin typeface="Fira Code Medium" panose="020B0809050000020004" pitchFamily="49" charset="0"/>
              <a:cs typeface="Fira Code Medium" panose="020B0809050000020004" pitchFamily="49" charset="0"/>
            </a:endParaRPr>
          </a:p>
          <a:p>
            <a:pPr marL="0" lvl="0" indent="0" algn="l" rtl="0">
              <a:spcBef>
                <a:spcPts val="0"/>
              </a:spcBef>
              <a:spcAft>
                <a:spcPts val="0"/>
              </a:spcAft>
              <a:buNone/>
            </a:pPr>
            <a:endParaRPr dirty="0"/>
          </a:p>
        </p:txBody>
      </p:sp>
      <p:sp>
        <p:nvSpPr>
          <p:cNvPr id="719" name="Google Shape;719;p36"/>
          <p:cNvSpPr txBox="1">
            <a:spLocks noGrp="1"/>
          </p:cNvSpPr>
          <p:nvPr>
            <p:ph type="subTitle" idx="8"/>
          </p:nvPr>
        </p:nvSpPr>
        <p:spPr>
          <a:xfrm>
            <a:off x="5725588" y="301722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3"/>
                </a:solidFill>
                <a:latin typeface="Fira Code Medium" panose="020B0809050000020004" pitchFamily="49" charset="0"/>
                <a:ea typeface="Fira Code Medium" panose="020B0809050000020004" pitchFamily="49" charset="0"/>
                <a:cs typeface="Fira Code Medium" panose="020B0809050000020004" pitchFamily="49" charset="0"/>
              </a:rPr>
              <a:t>2019136048</a:t>
            </a:r>
          </a:p>
          <a:p>
            <a:pPr marL="0" lvl="0" indent="0" algn="l" rtl="0">
              <a:spcBef>
                <a:spcPts val="0"/>
              </a:spcBef>
              <a:spcAft>
                <a:spcPts val="0"/>
              </a:spcAft>
              <a:buNone/>
            </a:pPr>
            <a:r>
              <a:rPr lang="ko-KR" altLang="en-US" sz="1800" dirty="0">
                <a:solidFill>
                  <a:schemeClr val="accent3"/>
                </a:solidFill>
                <a:latin typeface="+mj-ea"/>
                <a:ea typeface="+mj-ea"/>
                <a:cs typeface="Fira Code Medium" panose="020B0809050000020004" pitchFamily="49" charset="0"/>
              </a:rPr>
              <a:t>김형진</a:t>
            </a:r>
            <a:endParaRPr sz="1800" dirty="0">
              <a:solidFill>
                <a:schemeClr val="accent3"/>
              </a:solidFill>
              <a:latin typeface="+mj-ea"/>
              <a:ea typeface="+mj-ea"/>
              <a:cs typeface="Fira Code Medium" panose="020B0809050000020004" pitchFamily="49" charset="0"/>
            </a:endParaRPr>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Role Sharing</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771663" y="1671650"/>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4871175" y="1671650"/>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4870936" y="3200915"/>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1743437" y="3139656"/>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workshop.css</a:t>
            </a:r>
            <a:endParaRPr sz="1400" dirty="0">
              <a:solidFill>
                <a:schemeClr val="accent3"/>
              </a:solidFill>
            </a:endParaRPr>
          </a:p>
        </p:txBody>
      </p:sp>
      <p:grpSp>
        <p:nvGrpSpPr>
          <p:cNvPr id="68" name="Google Shape;2630;p50">
            <a:extLst>
              <a:ext uri="{FF2B5EF4-FFF2-40B4-BE49-F238E27FC236}">
                <a16:creationId xmlns:a16="http://schemas.microsoft.com/office/drawing/2014/main" id="{181A0E01-DD7B-46E1-94A6-3EF5A6E47640}"/>
              </a:ext>
            </a:extLst>
          </p:cNvPr>
          <p:cNvGrpSpPr/>
          <p:nvPr/>
        </p:nvGrpSpPr>
        <p:grpSpPr>
          <a:xfrm>
            <a:off x="4977466" y="1728358"/>
            <a:ext cx="365742" cy="365754"/>
            <a:chOff x="3826463" y="1356825"/>
            <a:chExt cx="366475" cy="366450"/>
          </a:xfrm>
        </p:grpSpPr>
        <p:sp>
          <p:nvSpPr>
            <p:cNvPr id="69" name="Google Shape;2631;p50">
              <a:extLst>
                <a:ext uri="{FF2B5EF4-FFF2-40B4-BE49-F238E27FC236}">
                  <a16:creationId xmlns:a16="http://schemas.microsoft.com/office/drawing/2014/main" id="{1E9D2C40-EA59-4B46-898F-3E3AA47D94E4}"/>
                </a:ext>
              </a:extLst>
            </p:cNvPr>
            <p:cNvSpPr/>
            <p:nvPr/>
          </p:nvSpPr>
          <p:spPr>
            <a:xfrm>
              <a:off x="3833588" y="1420825"/>
              <a:ext cx="351750" cy="294875"/>
            </a:xfrm>
            <a:custGeom>
              <a:avLst/>
              <a:gdLst/>
              <a:ahLst/>
              <a:cxnLst/>
              <a:rect l="l" t="t" r="r" b="b"/>
              <a:pathLst>
                <a:path w="14070" h="11795" extrusionOk="0">
                  <a:moveTo>
                    <a:pt x="0" y="0"/>
                  </a:moveTo>
                  <a:lnTo>
                    <a:pt x="0" y="11226"/>
                  </a:lnTo>
                  <a:cubicBezTo>
                    <a:pt x="0" y="11548"/>
                    <a:pt x="247" y="11795"/>
                    <a:pt x="569" y="11795"/>
                  </a:cubicBezTo>
                  <a:lnTo>
                    <a:pt x="13501" y="11795"/>
                  </a:lnTo>
                  <a:cubicBezTo>
                    <a:pt x="13823" y="11795"/>
                    <a:pt x="14070" y="11548"/>
                    <a:pt x="14070" y="11226"/>
                  </a:cubicBezTo>
                  <a:lnTo>
                    <a:pt x="140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32;p50">
              <a:extLst>
                <a:ext uri="{FF2B5EF4-FFF2-40B4-BE49-F238E27FC236}">
                  <a16:creationId xmlns:a16="http://schemas.microsoft.com/office/drawing/2014/main" id="{B3F04DC1-4DE4-4325-819A-6E6C6F03CAEA}"/>
                </a:ext>
              </a:extLst>
            </p:cNvPr>
            <p:cNvSpPr/>
            <p:nvPr/>
          </p:nvSpPr>
          <p:spPr>
            <a:xfrm>
              <a:off x="3833588" y="1363950"/>
              <a:ext cx="351750" cy="56900"/>
            </a:xfrm>
            <a:custGeom>
              <a:avLst/>
              <a:gdLst/>
              <a:ahLst/>
              <a:cxnLst/>
              <a:rect l="l" t="t" r="r" b="b"/>
              <a:pathLst>
                <a:path w="14070" h="2276" extrusionOk="0">
                  <a:moveTo>
                    <a:pt x="569" y="0"/>
                  </a:moveTo>
                  <a:cubicBezTo>
                    <a:pt x="247" y="0"/>
                    <a:pt x="0" y="247"/>
                    <a:pt x="0" y="569"/>
                  </a:cubicBezTo>
                  <a:lnTo>
                    <a:pt x="0" y="2275"/>
                  </a:lnTo>
                  <a:lnTo>
                    <a:pt x="14070" y="2275"/>
                  </a:lnTo>
                  <a:lnTo>
                    <a:pt x="14070" y="569"/>
                  </a:lnTo>
                  <a:cubicBezTo>
                    <a:pt x="14070" y="247"/>
                    <a:pt x="13823" y="0"/>
                    <a:pt x="13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33;p50">
              <a:extLst>
                <a:ext uri="{FF2B5EF4-FFF2-40B4-BE49-F238E27FC236}">
                  <a16:creationId xmlns:a16="http://schemas.microsoft.com/office/drawing/2014/main" id="{7861C0AD-1DC8-466D-A7A4-F13E0890C995}"/>
                </a:ext>
              </a:extLst>
            </p:cNvPr>
            <p:cNvSpPr/>
            <p:nvPr/>
          </p:nvSpPr>
          <p:spPr>
            <a:xfrm>
              <a:off x="3876238" y="1468225"/>
              <a:ext cx="266450" cy="128975"/>
            </a:xfrm>
            <a:custGeom>
              <a:avLst/>
              <a:gdLst/>
              <a:ahLst/>
              <a:cxnLst/>
              <a:rect l="l" t="t" r="r" b="b"/>
              <a:pathLst>
                <a:path w="10658" h="5159" extrusionOk="0">
                  <a:moveTo>
                    <a:pt x="589" y="1"/>
                  </a:moveTo>
                  <a:cubicBezTo>
                    <a:pt x="266" y="1"/>
                    <a:pt x="1" y="266"/>
                    <a:pt x="1" y="569"/>
                  </a:cubicBezTo>
                  <a:lnTo>
                    <a:pt x="1" y="4589"/>
                  </a:lnTo>
                  <a:cubicBezTo>
                    <a:pt x="20" y="4893"/>
                    <a:pt x="266" y="5158"/>
                    <a:pt x="589" y="5158"/>
                  </a:cubicBezTo>
                  <a:lnTo>
                    <a:pt x="10088" y="5158"/>
                  </a:lnTo>
                  <a:cubicBezTo>
                    <a:pt x="10392" y="5158"/>
                    <a:pt x="10657" y="4893"/>
                    <a:pt x="10657" y="4589"/>
                  </a:cubicBezTo>
                  <a:lnTo>
                    <a:pt x="10657" y="569"/>
                  </a:lnTo>
                  <a:cubicBezTo>
                    <a:pt x="10657" y="266"/>
                    <a:pt x="10411" y="1"/>
                    <a:pt x="10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34;p50">
              <a:extLst>
                <a:ext uri="{FF2B5EF4-FFF2-40B4-BE49-F238E27FC236}">
                  <a16:creationId xmlns:a16="http://schemas.microsoft.com/office/drawing/2014/main" id="{DA9D419B-D619-4146-91A3-193AAF5EED61}"/>
                </a:ext>
              </a:extLst>
            </p:cNvPr>
            <p:cNvSpPr/>
            <p:nvPr/>
          </p:nvSpPr>
          <p:spPr>
            <a:xfrm>
              <a:off x="3981013" y="1504250"/>
              <a:ext cx="64475" cy="56925"/>
            </a:xfrm>
            <a:custGeom>
              <a:avLst/>
              <a:gdLst/>
              <a:ahLst/>
              <a:cxnLst/>
              <a:rect l="l" t="t" r="r" b="b"/>
              <a:pathLst>
                <a:path w="2579" h="2277" extrusionOk="0">
                  <a:moveTo>
                    <a:pt x="0" y="1"/>
                  </a:moveTo>
                  <a:lnTo>
                    <a:pt x="0" y="2276"/>
                  </a:lnTo>
                  <a:lnTo>
                    <a:pt x="2579" y="1138"/>
                  </a:lnTo>
                  <a:lnTo>
                    <a:pt x="0"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35;p50">
              <a:extLst>
                <a:ext uri="{FF2B5EF4-FFF2-40B4-BE49-F238E27FC236}">
                  <a16:creationId xmlns:a16="http://schemas.microsoft.com/office/drawing/2014/main" id="{5A3F6594-F096-4BEA-B564-FCE04F921704}"/>
                </a:ext>
              </a:extLst>
            </p:cNvPr>
            <p:cNvSpPr/>
            <p:nvPr/>
          </p:nvSpPr>
          <p:spPr>
            <a:xfrm>
              <a:off x="3937863" y="1639825"/>
              <a:ext cx="33700" cy="28825"/>
            </a:xfrm>
            <a:custGeom>
              <a:avLst/>
              <a:gdLst/>
              <a:ahLst/>
              <a:cxnLst/>
              <a:rect l="l" t="t" r="r" b="b"/>
              <a:pathLst>
                <a:path w="1348" h="1153" extrusionOk="0">
                  <a:moveTo>
                    <a:pt x="570" y="1"/>
                  </a:moveTo>
                  <a:cubicBezTo>
                    <a:pt x="266" y="1"/>
                    <a:pt x="1" y="266"/>
                    <a:pt x="1" y="570"/>
                  </a:cubicBezTo>
                  <a:cubicBezTo>
                    <a:pt x="1" y="918"/>
                    <a:pt x="282" y="1153"/>
                    <a:pt x="582" y="1153"/>
                  </a:cubicBezTo>
                  <a:cubicBezTo>
                    <a:pt x="722" y="1153"/>
                    <a:pt x="866" y="1101"/>
                    <a:pt x="987" y="987"/>
                  </a:cubicBezTo>
                  <a:cubicBezTo>
                    <a:pt x="1347" y="626"/>
                    <a:pt x="1082" y="1"/>
                    <a:pt x="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36;p50">
              <a:extLst>
                <a:ext uri="{FF2B5EF4-FFF2-40B4-BE49-F238E27FC236}">
                  <a16:creationId xmlns:a16="http://schemas.microsoft.com/office/drawing/2014/main" id="{E421CE6E-5016-4786-A03D-0BD31812A1EF}"/>
                </a:ext>
              </a:extLst>
            </p:cNvPr>
            <p:cNvSpPr/>
            <p:nvPr/>
          </p:nvSpPr>
          <p:spPr>
            <a:xfrm>
              <a:off x="4032688" y="1385275"/>
              <a:ext cx="17075" cy="14375"/>
            </a:xfrm>
            <a:custGeom>
              <a:avLst/>
              <a:gdLst/>
              <a:ahLst/>
              <a:cxnLst/>
              <a:rect l="l" t="t" r="r" b="b"/>
              <a:pathLst>
                <a:path w="683" h="575" extrusionOk="0">
                  <a:moveTo>
                    <a:pt x="398" y="0"/>
                  </a:moveTo>
                  <a:cubicBezTo>
                    <a:pt x="133" y="0"/>
                    <a:pt x="0" y="304"/>
                    <a:pt x="190" y="493"/>
                  </a:cubicBezTo>
                  <a:cubicBezTo>
                    <a:pt x="245" y="549"/>
                    <a:pt x="314" y="574"/>
                    <a:pt x="384" y="574"/>
                  </a:cubicBezTo>
                  <a:cubicBezTo>
                    <a:pt x="527" y="574"/>
                    <a:pt x="670" y="464"/>
                    <a:pt x="683" y="285"/>
                  </a:cubicBezTo>
                  <a:cubicBezTo>
                    <a:pt x="683" y="133"/>
                    <a:pt x="550"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37;p50">
              <a:extLst>
                <a:ext uri="{FF2B5EF4-FFF2-40B4-BE49-F238E27FC236}">
                  <a16:creationId xmlns:a16="http://schemas.microsoft.com/office/drawing/2014/main" id="{4DABDCF4-F5C3-4429-873B-AA566A0C87B2}"/>
                </a:ext>
              </a:extLst>
            </p:cNvPr>
            <p:cNvSpPr/>
            <p:nvPr/>
          </p:nvSpPr>
          <p:spPr>
            <a:xfrm>
              <a:off x="4061588" y="1385275"/>
              <a:ext cx="47425" cy="14250"/>
            </a:xfrm>
            <a:custGeom>
              <a:avLst/>
              <a:gdLst/>
              <a:ahLst/>
              <a:cxnLst/>
              <a:rect l="l" t="t" r="r" b="b"/>
              <a:pathLst>
                <a:path w="1897" h="570" extrusionOk="0">
                  <a:moveTo>
                    <a:pt x="380" y="0"/>
                  </a:moveTo>
                  <a:cubicBezTo>
                    <a:pt x="1" y="0"/>
                    <a:pt x="1" y="569"/>
                    <a:pt x="380" y="569"/>
                  </a:cubicBezTo>
                  <a:lnTo>
                    <a:pt x="1518" y="569"/>
                  </a:lnTo>
                  <a:cubicBezTo>
                    <a:pt x="1897" y="569"/>
                    <a:pt x="1897" y="0"/>
                    <a:pt x="1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38;p50">
              <a:extLst>
                <a:ext uri="{FF2B5EF4-FFF2-40B4-BE49-F238E27FC236}">
                  <a16:creationId xmlns:a16="http://schemas.microsoft.com/office/drawing/2014/main" id="{BC56289D-0BD8-4814-AFA0-51766CD708EC}"/>
                </a:ext>
              </a:extLst>
            </p:cNvPr>
            <p:cNvSpPr/>
            <p:nvPr/>
          </p:nvSpPr>
          <p:spPr>
            <a:xfrm>
              <a:off x="4118963" y="1385275"/>
              <a:ext cx="47900" cy="14250"/>
            </a:xfrm>
            <a:custGeom>
              <a:avLst/>
              <a:gdLst/>
              <a:ahLst/>
              <a:cxnLst/>
              <a:rect l="l" t="t" r="r" b="b"/>
              <a:pathLst>
                <a:path w="1916" h="570" extrusionOk="0">
                  <a:moveTo>
                    <a:pt x="379" y="0"/>
                  </a:moveTo>
                  <a:cubicBezTo>
                    <a:pt x="0" y="0"/>
                    <a:pt x="0" y="569"/>
                    <a:pt x="379" y="569"/>
                  </a:cubicBezTo>
                  <a:lnTo>
                    <a:pt x="1517" y="569"/>
                  </a:lnTo>
                  <a:cubicBezTo>
                    <a:pt x="1915" y="569"/>
                    <a:pt x="1915" y="0"/>
                    <a:pt x="1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39;p50">
              <a:extLst>
                <a:ext uri="{FF2B5EF4-FFF2-40B4-BE49-F238E27FC236}">
                  <a16:creationId xmlns:a16="http://schemas.microsoft.com/office/drawing/2014/main" id="{DEE2655F-D3A8-4BDE-97CE-5228ECC4F1C8}"/>
                </a:ext>
              </a:extLst>
            </p:cNvPr>
            <p:cNvSpPr/>
            <p:nvPr/>
          </p:nvSpPr>
          <p:spPr>
            <a:xfrm>
              <a:off x="3826463" y="1356825"/>
              <a:ext cx="366475" cy="366450"/>
            </a:xfrm>
            <a:custGeom>
              <a:avLst/>
              <a:gdLst/>
              <a:ahLst/>
              <a:cxnLst/>
              <a:rect l="l" t="t" r="r" b="b"/>
              <a:pathLst>
                <a:path w="14659" h="14658" extrusionOk="0">
                  <a:moveTo>
                    <a:pt x="13786" y="570"/>
                  </a:moveTo>
                  <a:cubicBezTo>
                    <a:pt x="13956" y="570"/>
                    <a:pt x="14070" y="702"/>
                    <a:pt x="14070" y="854"/>
                  </a:cubicBezTo>
                  <a:lnTo>
                    <a:pt x="14070" y="2276"/>
                  </a:lnTo>
                  <a:lnTo>
                    <a:pt x="570" y="2276"/>
                  </a:lnTo>
                  <a:lnTo>
                    <a:pt x="570" y="854"/>
                  </a:lnTo>
                  <a:cubicBezTo>
                    <a:pt x="570" y="702"/>
                    <a:pt x="683" y="570"/>
                    <a:pt x="854" y="570"/>
                  </a:cubicBezTo>
                  <a:close/>
                  <a:moveTo>
                    <a:pt x="14070" y="2864"/>
                  </a:moveTo>
                  <a:lnTo>
                    <a:pt x="14070" y="13786"/>
                  </a:lnTo>
                  <a:cubicBezTo>
                    <a:pt x="14070" y="13956"/>
                    <a:pt x="13956" y="14070"/>
                    <a:pt x="13786" y="14070"/>
                  </a:cubicBezTo>
                  <a:lnTo>
                    <a:pt x="854" y="14070"/>
                  </a:lnTo>
                  <a:cubicBezTo>
                    <a:pt x="683" y="14070"/>
                    <a:pt x="570" y="13956"/>
                    <a:pt x="570" y="13786"/>
                  </a:cubicBezTo>
                  <a:lnTo>
                    <a:pt x="570" y="2864"/>
                  </a:lnTo>
                  <a:close/>
                  <a:moveTo>
                    <a:pt x="854" y="1"/>
                  </a:moveTo>
                  <a:cubicBezTo>
                    <a:pt x="380" y="1"/>
                    <a:pt x="1" y="380"/>
                    <a:pt x="1" y="854"/>
                  </a:cubicBezTo>
                  <a:lnTo>
                    <a:pt x="1" y="13786"/>
                  </a:lnTo>
                  <a:cubicBezTo>
                    <a:pt x="1" y="14260"/>
                    <a:pt x="380" y="14639"/>
                    <a:pt x="854" y="14658"/>
                  </a:cubicBezTo>
                  <a:lnTo>
                    <a:pt x="13786" y="14658"/>
                  </a:lnTo>
                  <a:cubicBezTo>
                    <a:pt x="14260" y="14639"/>
                    <a:pt x="14639" y="14260"/>
                    <a:pt x="14658" y="13786"/>
                  </a:cubicBezTo>
                  <a:lnTo>
                    <a:pt x="14658" y="854"/>
                  </a:lnTo>
                  <a:cubicBezTo>
                    <a:pt x="14639" y="380"/>
                    <a:pt x="14260" y="1"/>
                    <a:pt x="13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40;p50">
              <a:extLst>
                <a:ext uri="{FF2B5EF4-FFF2-40B4-BE49-F238E27FC236}">
                  <a16:creationId xmlns:a16="http://schemas.microsoft.com/office/drawing/2014/main" id="{849F4DE3-2745-41EC-8C8A-4A50E835515C}"/>
                </a:ext>
              </a:extLst>
            </p:cNvPr>
            <p:cNvSpPr/>
            <p:nvPr/>
          </p:nvSpPr>
          <p:spPr>
            <a:xfrm>
              <a:off x="3869138" y="1461125"/>
              <a:ext cx="280650" cy="143175"/>
            </a:xfrm>
            <a:custGeom>
              <a:avLst/>
              <a:gdLst/>
              <a:ahLst/>
              <a:cxnLst/>
              <a:rect l="l" t="t" r="r" b="b"/>
              <a:pathLst>
                <a:path w="11226" h="5727" extrusionOk="0">
                  <a:moveTo>
                    <a:pt x="10372" y="569"/>
                  </a:moveTo>
                  <a:cubicBezTo>
                    <a:pt x="10524" y="569"/>
                    <a:pt x="10657" y="702"/>
                    <a:pt x="10657" y="853"/>
                  </a:cubicBezTo>
                  <a:lnTo>
                    <a:pt x="10657" y="4873"/>
                  </a:lnTo>
                  <a:cubicBezTo>
                    <a:pt x="10657" y="5025"/>
                    <a:pt x="10524" y="5158"/>
                    <a:pt x="10372" y="5158"/>
                  </a:cubicBezTo>
                  <a:lnTo>
                    <a:pt x="873" y="5158"/>
                  </a:lnTo>
                  <a:cubicBezTo>
                    <a:pt x="702" y="5158"/>
                    <a:pt x="588" y="5025"/>
                    <a:pt x="588" y="4873"/>
                  </a:cubicBezTo>
                  <a:lnTo>
                    <a:pt x="569" y="853"/>
                  </a:lnTo>
                  <a:cubicBezTo>
                    <a:pt x="569" y="702"/>
                    <a:pt x="702" y="569"/>
                    <a:pt x="854" y="569"/>
                  </a:cubicBezTo>
                  <a:close/>
                  <a:moveTo>
                    <a:pt x="873" y="0"/>
                  </a:moveTo>
                  <a:cubicBezTo>
                    <a:pt x="399" y="0"/>
                    <a:pt x="0" y="379"/>
                    <a:pt x="19" y="853"/>
                  </a:cubicBezTo>
                  <a:lnTo>
                    <a:pt x="19" y="4873"/>
                  </a:lnTo>
                  <a:cubicBezTo>
                    <a:pt x="19" y="5347"/>
                    <a:pt x="399" y="5727"/>
                    <a:pt x="873" y="5727"/>
                  </a:cubicBezTo>
                  <a:lnTo>
                    <a:pt x="10372" y="5727"/>
                  </a:lnTo>
                  <a:cubicBezTo>
                    <a:pt x="10846" y="5727"/>
                    <a:pt x="11226" y="5347"/>
                    <a:pt x="11226" y="4873"/>
                  </a:cubicBezTo>
                  <a:lnTo>
                    <a:pt x="11226" y="853"/>
                  </a:lnTo>
                  <a:cubicBezTo>
                    <a:pt x="11226" y="379"/>
                    <a:pt x="10846" y="0"/>
                    <a:pt x="10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1;p50">
              <a:extLst>
                <a:ext uri="{FF2B5EF4-FFF2-40B4-BE49-F238E27FC236}">
                  <a16:creationId xmlns:a16="http://schemas.microsoft.com/office/drawing/2014/main" id="{D3E25D79-7757-4460-9CE7-4F2D9394F4DD}"/>
                </a:ext>
              </a:extLst>
            </p:cNvPr>
            <p:cNvSpPr/>
            <p:nvPr/>
          </p:nvSpPr>
          <p:spPr>
            <a:xfrm>
              <a:off x="3867713" y="1632825"/>
              <a:ext cx="285100" cy="43050"/>
            </a:xfrm>
            <a:custGeom>
              <a:avLst/>
              <a:gdLst/>
              <a:ahLst/>
              <a:cxnLst/>
              <a:rect l="l" t="t" r="r" b="b"/>
              <a:pathLst>
                <a:path w="11404" h="1722" extrusionOk="0">
                  <a:moveTo>
                    <a:pt x="3376" y="565"/>
                  </a:moveTo>
                  <a:cubicBezTo>
                    <a:pt x="3641" y="565"/>
                    <a:pt x="3755" y="868"/>
                    <a:pt x="3584" y="1058"/>
                  </a:cubicBezTo>
                  <a:cubicBezTo>
                    <a:pt x="3523" y="1113"/>
                    <a:pt x="3449" y="1139"/>
                    <a:pt x="3378" y="1139"/>
                  </a:cubicBezTo>
                  <a:cubicBezTo>
                    <a:pt x="3230" y="1139"/>
                    <a:pt x="3091" y="1029"/>
                    <a:pt x="3091" y="850"/>
                  </a:cubicBezTo>
                  <a:cubicBezTo>
                    <a:pt x="3091" y="698"/>
                    <a:pt x="3224" y="565"/>
                    <a:pt x="3376" y="565"/>
                  </a:cubicBezTo>
                  <a:close/>
                  <a:moveTo>
                    <a:pt x="3385" y="1"/>
                  </a:moveTo>
                  <a:cubicBezTo>
                    <a:pt x="3049" y="1"/>
                    <a:pt x="2712" y="195"/>
                    <a:pt x="2579" y="584"/>
                  </a:cubicBezTo>
                  <a:lnTo>
                    <a:pt x="342" y="584"/>
                  </a:lnTo>
                  <a:cubicBezTo>
                    <a:pt x="0" y="603"/>
                    <a:pt x="0" y="1115"/>
                    <a:pt x="342" y="1153"/>
                  </a:cubicBezTo>
                  <a:lnTo>
                    <a:pt x="2579" y="1153"/>
                  </a:lnTo>
                  <a:cubicBezTo>
                    <a:pt x="2712" y="1532"/>
                    <a:pt x="3049" y="1722"/>
                    <a:pt x="3385" y="1722"/>
                  </a:cubicBezTo>
                  <a:cubicBezTo>
                    <a:pt x="3722" y="1722"/>
                    <a:pt x="4058" y="1532"/>
                    <a:pt x="4191" y="1153"/>
                  </a:cubicBezTo>
                  <a:lnTo>
                    <a:pt x="10998" y="1153"/>
                  </a:lnTo>
                  <a:cubicBezTo>
                    <a:pt x="11010" y="1154"/>
                    <a:pt x="11021" y="1154"/>
                    <a:pt x="11032" y="1154"/>
                  </a:cubicBezTo>
                  <a:cubicBezTo>
                    <a:pt x="11399" y="1154"/>
                    <a:pt x="11404" y="581"/>
                    <a:pt x="11047" y="581"/>
                  </a:cubicBezTo>
                  <a:cubicBezTo>
                    <a:pt x="11032" y="581"/>
                    <a:pt x="11015" y="582"/>
                    <a:pt x="10998" y="584"/>
                  </a:cubicBezTo>
                  <a:lnTo>
                    <a:pt x="4191" y="584"/>
                  </a:lnTo>
                  <a:cubicBezTo>
                    <a:pt x="4058" y="195"/>
                    <a:pt x="3722" y="1"/>
                    <a:pt x="33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42;p50">
              <a:extLst>
                <a:ext uri="{FF2B5EF4-FFF2-40B4-BE49-F238E27FC236}">
                  <a16:creationId xmlns:a16="http://schemas.microsoft.com/office/drawing/2014/main" id="{0B2B6F67-AEBB-44DE-9BD8-EE9626FBECBE}"/>
                </a:ext>
              </a:extLst>
            </p:cNvPr>
            <p:cNvSpPr/>
            <p:nvPr/>
          </p:nvSpPr>
          <p:spPr>
            <a:xfrm>
              <a:off x="3973888" y="1496900"/>
              <a:ext cx="78725" cy="71550"/>
            </a:xfrm>
            <a:custGeom>
              <a:avLst/>
              <a:gdLst/>
              <a:ahLst/>
              <a:cxnLst/>
              <a:rect l="l" t="t" r="r" b="b"/>
              <a:pathLst>
                <a:path w="3149" h="2862" extrusionOk="0">
                  <a:moveTo>
                    <a:pt x="570" y="731"/>
                  </a:moveTo>
                  <a:lnTo>
                    <a:pt x="2143" y="1432"/>
                  </a:lnTo>
                  <a:lnTo>
                    <a:pt x="570" y="2153"/>
                  </a:lnTo>
                  <a:lnTo>
                    <a:pt x="570" y="731"/>
                  </a:lnTo>
                  <a:close/>
                  <a:moveTo>
                    <a:pt x="280" y="0"/>
                  </a:moveTo>
                  <a:cubicBezTo>
                    <a:pt x="131" y="0"/>
                    <a:pt x="1" y="130"/>
                    <a:pt x="1" y="295"/>
                  </a:cubicBezTo>
                  <a:lnTo>
                    <a:pt x="1" y="2570"/>
                  </a:lnTo>
                  <a:cubicBezTo>
                    <a:pt x="1" y="2665"/>
                    <a:pt x="39" y="2760"/>
                    <a:pt x="115" y="2817"/>
                  </a:cubicBezTo>
                  <a:cubicBezTo>
                    <a:pt x="167" y="2848"/>
                    <a:pt x="219" y="2862"/>
                    <a:pt x="271" y="2862"/>
                  </a:cubicBezTo>
                  <a:cubicBezTo>
                    <a:pt x="314" y="2862"/>
                    <a:pt x="356" y="2853"/>
                    <a:pt x="399" y="2836"/>
                  </a:cubicBezTo>
                  <a:lnTo>
                    <a:pt x="2978" y="1698"/>
                  </a:lnTo>
                  <a:cubicBezTo>
                    <a:pt x="3073" y="1641"/>
                    <a:pt x="3148" y="1546"/>
                    <a:pt x="3148" y="1432"/>
                  </a:cubicBezTo>
                  <a:cubicBezTo>
                    <a:pt x="3148" y="1319"/>
                    <a:pt x="3073" y="1224"/>
                    <a:pt x="2978" y="1167"/>
                  </a:cubicBezTo>
                  <a:lnTo>
                    <a:pt x="399" y="29"/>
                  </a:lnTo>
                  <a:cubicBezTo>
                    <a:pt x="359" y="9"/>
                    <a:pt x="319" y="0"/>
                    <a:pt x="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3066;p50">
            <a:extLst>
              <a:ext uri="{FF2B5EF4-FFF2-40B4-BE49-F238E27FC236}">
                <a16:creationId xmlns:a16="http://schemas.microsoft.com/office/drawing/2014/main" id="{D27ABD5C-5FF0-4667-B947-2AA42AEE8021}"/>
              </a:ext>
            </a:extLst>
          </p:cNvPr>
          <p:cNvGrpSpPr/>
          <p:nvPr/>
        </p:nvGrpSpPr>
        <p:grpSpPr>
          <a:xfrm>
            <a:off x="1877766" y="3232611"/>
            <a:ext cx="290724" cy="365751"/>
            <a:chOff x="5177013" y="5225925"/>
            <a:chExt cx="281600" cy="360275"/>
          </a:xfrm>
        </p:grpSpPr>
        <p:sp>
          <p:nvSpPr>
            <p:cNvPr id="82" name="Google Shape;3067;p50">
              <a:extLst>
                <a:ext uri="{FF2B5EF4-FFF2-40B4-BE49-F238E27FC236}">
                  <a16:creationId xmlns:a16="http://schemas.microsoft.com/office/drawing/2014/main" id="{DB356CE4-19AE-4FC0-A69E-418135897E92}"/>
                </a:ext>
              </a:extLst>
            </p:cNvPr>
            <p:cNvSpPr/>
            <p:nvPr/>
          </p:nvSpPr>
          <p:spPr>
            <a:xfrm>
              <a:off x="5226313" y="5275225"/>
              <a:ext cx="225175" cy="303875"/>
            </a:xfrm>
            <a:custGeom>
              <a:avLst/>
              <a:gdLst/>
              <a:ahLst/>
              <a:cxnLst/>
              <a:rect l="l" t="t" r="r" b="b"/>
              <a:pathLst>
                <a:path w="9007" h="12155" extrusionOk="0">
                  <a:moveTo>
                    <a:pt x="7319" y="0"/>
                  </a:moveTo>
                  <a:lnTo>
                    <a:pt x="0" y="10296"/>
                  </a:lnTo>
                  <a:lnTo>
                    <a:pt x="0" y="11586"/>
                  </a:lnTo>
                  <a:cubicBezTo>
                    <a:pt x="0" y="11908"/>
                    <a:pt x="266" y="12154"/>
                    <a:pt x="569" y="12154"/>
                  </a:cubicBezTo>
                  <a:lnTo>
                    <a:pt x="8457" y="12154"/>
                  </a:lnTo>
                  <a:cubicBezTo>
                    <a:pt x="8760" y="12154"/>
                    <a:pt x="9007" y="11908"/>
                    <a:pt x="9007" y="11586"/>
                  </a:cubicBezTo>
                  <a:lnTo>
                    <a:pt x="9007" y="569"/>
                  </a:lnTo>
                  <a:cubicBezTo>
                    <a:pt x="9007" y="247"/>
                    <a:pt x="8760" y="0"/>
                    <a:pt x="8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68;p50">
              <a:extLst>
                <a:ext uri="{FF2B5EF4-FFF2-40B4-BE49-F238E27FC236}">
                  <a16:creationId xmlns:a16="http://schemas.microsoft.com/office/drawing/2014/main" id="{BC4B4333-E077-4E90-A3E7-DA653958504F}"/>
                </a:ext>
              </a:extLst>
            </p:cNvPr>
            <p:cNvSpPr/>
            <p:nvPr/>
          </p:nvSpPr>
          <p:spPr>
            <a:xfrm>
              <a:off x="5184113" y="5233025"/>
              <a:ext cx="225200" cy="299625"/>
            </a:xfrm>
            <a:custGeom>
              <a:avLst/>
              <a:gdLst/>
              <a:ahLst/>
              <a:cxnLst/>
              <a:rect l="l" t="t" r="r" b="b"/>
              <a:pathLst>
                <a:path w="9008" h="11985" extrusionOk="0">
                  <a:moveTo>
                    <a:pt x="3622" y="1"/>
                  </a:moveTo>
                  <a:cubicBezTo>
                    <a:pt x="3527" y="1"/>
                    <a:pt x="3452" y="19"/>
                    <a:pt x="3376" y="57"/>
                  </a:cubicBezTo>
                  <a:lnTo>
                    <a:pt x="57" y="3376"/>
                  </a:lnTo>
                  <a:cubicBezTo>
                    <a:pt x="20" y="3433"/>
                    <a:pt x="1" y="3527"/>
                    <a:pt x="20" y="3603"/>
                  </a:cubicBezTo>
                  <a:lnTo>
                    <a:pt x="20" y="11434"/>
                  </a:lnTo>
                  <a:cubicBezTo>
                    <a:pt x="1" y="11738"/>
                    <a:pt x="266" y="11984"/>
                    <a:pt x="569" y="11984"/>
                  </a:cubicBezTo>
                  <a:lnTo>
                    <a:pt x="8457" y="11984"/>
                  </a:lnTo>
                  <a:cubicBezTo>
                    <a:pt x="8761" y="11984"/>
                    <a:pt x="9007" y="11738"/>
                    <a:pt x="9007" y="11434"/>
                  </a:cubicBezTo>
                  <a:lnTo>
                    <a:pt x="9007" y="569"/>
                  </a:lnTo>
                  <a:cubicBezTo>
                    <a:pt x="9007" y="247"/>
                    <a:pt x="8761"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69;p50">
              <a:extLst>
                <a:ext uri="{FF2B5EF4-FFF2-40B4-BE49-F238E27FC236}">
                  <a16:creationId xmlns:a16="http://schemas.microsoft.com/office/drawing/2014/main" id="{DC1883F3-2F92-4ABE-8CFB-E64BEDD580BB}"/>
                </a:ext>
              </a:extLst>
            </p:cNvPr>
            <p:cNvSpPr/>
            <p:nvPr/>
          </p:nvSpPr>
          <p:spPr>
            <a:xfrm>
              <a:off x="5310688" y="5275225"/>
              <a:ext cx="56425" cy="42200"/>
            </a:xfrm>
            <a:custGeom>
              <a:avLst/>
              <a:gdLst/>
              <a:ahLst/>
              <a:cxnLst/>
              <a:rect l="l" t="t" r="r" b="b"/>
              <a:pathLst>
                <a:path w="2257" h="1688" extrusionOk="0">
                  <a:moveTo>
                    <a:pt x="0" y="0"/>
                  </a:moveTo>
                  <a:lnTo>
                    <a:pt x="0" y="1688"/>
                  </a:lnTo>
                  <a:lnTo>
                    <a:pt x="2257" y="1688"/>
                  </a:lnTo>
                  <a:lnTo>
                    <a:pt x="2257"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70;p50">
              <a:extLst>
                <a:ext uri="{FF2B5EF4-FFF2-40B4-BE49-F238E27FC236}">
                  <a16:creationId xmlns:a16="http://schemas.microsoft.com/office/drawing/2014/main" id="{A6CE3AB6-A76C-4C79-A3A6-F1A8EB658122}"/>
                </a:ext>
              </a:extLst>
            </p:cNvPr>
            <p:cNvSpPr/>
            <p:nvPr/>
          </p:nvSpPr>
          <p:spPr>
            <a:xfrm>
              <a:off x="5185538" y="5233975"/>
              <a:ext cx="83450" cy="83450"/>
            </a:xfrm>
            <a:custGeom>
              <a:avLst/>
              <a:gdLst/>
              <a:ahLst/>
              <a:cxnLst/>
              <a:rect l="l" t="t" r="r" b="b"/>
              <a:pathLst>
                <a:path w="3338" h="3338" extrusionOk="0">
                  <a:moveTo>
                    <a:pt x="3338" y="0"/>
                  </a:moveTo>
                  <a:cubicBezTo>
                    <a:pt x="3281" y="38"/>
                    <a:pt x="3224" y="76"/>
                    <a:pt x="3167" y="114"/>
                  </a:cubicBezTo>
                  <a:lnTo>
                    <a:pt x="114" y="3167"/>
                  </a:lnTo>
                  <a:cubicBezTo>
                    <a:pt x="76" y="3205"/>
                    <a:pt x="38" y="3262"/>
                    <a:pt x="0" y="3338"/>
                  </a:cubicBezTo>
                  <a:lnTo>
                    <a:pt x="3319" y="3338"/>
                  </a:lnTo>
                  <a:lnTo>
                    <a:pt x="3319" y="19"/>
                  </a:lnTo>
                  <a:lnTo>
                    <a:pt x="3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71;p50">
              <a:extLst>
                <a:ext uri="{FF2B5EF4-FFF2-40B4-BE49-F238E27FC236}">
                  <a16:creationId xmlns:a16="http://schemas.microsoft.com/office/drawing/2014/main" id="{19E18D42-4119-4C24-8C74-A42F001277AA}"/>
                </a:ext>
              </a:extLst>
            </p:cNvPr>
            <p:cNvSpPr/>
            <p:nvPr/>
          </p:nvSpPr>
          <p:spPr>
            <a:xfrm>
              <a:off x="5219188" y="5352450"/>
              <a:ext cx="16625" cy="14275"/>
            </a:xfrm>
            <a:custGeom>
              <a:avLst/>
              <a:gdLst/>
              <a:ahLst/>
              <a:cxnLst/>
              <a:rect l="l" t="t" r="r" b="b"/>
              <a:pathLst>
                <a:path w="665" h="571" extrusionOk="0">
                  <a:moveTo>
                    <a:pt x="304" y="1"/>
                  </a:moveTo>
                  <a:cubicBezTo>
                    <a:pt x="153" y="1"/>
                    <a:pt x="1" y="117"/>
                    <a:pt x="1" y="286"/>
                  </a:cubicBezTo>
                  <a:cubicBezTo>
                    <a:pt x="1" y="438"/>
                    <a:pt x="133" y="571"/>
                    <a:pt x="285" y="571"/>
                  </a:cubicBezTo>
                  <a:cubicBezTo>
                    <a:pt x="551" y="571"/>
                    <a:pt x="664" y="267"/>
                    <a:pt x="494" y="78"/>
                  </a:cubicBezTo>
                  <a:cubicBezTo>
                    <a:pt x="441" y="24"/>
                    <a:pt x="373" y="1"/>
                    <a:pt x="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72;p50">
              <a:extLst>
                <a:ext uri="{FF2B5EF4-FFF2-40B4-BE49-F238E27FC236}">
                  <a16:creationId xmlns:a16="http://schemas.microsoft.com/office/drawing/2014/main" id="{EC06237C-B7F8-457E-9A95-E566BFC55413}"/>
                </a:ext>
              </a:extLst>
            </p:cNvPr>
            <p:cNvSpPr/>
            <p:nvPr/>
          </p:nvSpPr>
          <p:spPr>
            <a:xfrm>
              <a:off x="5177013" y="5225925"/>
              <a:ext cx="281600" cy="360275"/>
            </a:xfrm>
            <a:custGeom>
              <a:avLst/>
              <a:gdLst/>
              <a:ahLst/>
              <a:cxnLst/>
              <a:rect l="l" t="t" r="r" b="b"/>
              <a:pathLst>
                <a:path w="11264" h="14411" extrusionOk="0">
                  <a:moveTo>
                    <a:pt x="3394" y="967"/>
                  </a:moveTo>
                  <a:lnTo>
                    <a:pt x="3394" y="3375"/>
                  </a:lnTo>
                  <a:lnTo>
                    <a:pt x="967" y="3375"/>
                  </a:lnTo>
                  <a:lnTo>
                    <a:pt x="3394" y="967"/>
                  </a:lnTo>
                  <a:close/>
                  <a:moveTo>
                    <a:pt x="8741" y="569"/>
                  </a:moveTo>
                  <a:cubicBezTo>
                    <a:pt x="8893" y="569"/>
                    <a:pt x="9007" y="683"/>
                    <a:pt x="9007" y="853"/>
                  </a:cubicBezTo>
                  <a:lnTo>
                    <a:pt x="9007" y="11699"/>
                  </a:lnTo>
                  <a:cubicBezTo>
                    <a:pt x="9007" y="11851"/>
                    <a:pt x="8893" y="11984"/>
                    <a:pt x="8741" y="11984"/>
                  </a:cubicBezTo>
                  <a:lnTo>
                    <a:pt x="853" y="11984"/>
                  </a:lnTo>
                  <a:cubicBezTo>
                    <a:pt x="702" y="11984"/>
                    <a:pt x="569" y="11851"/>
                    <a:pt x="569" y="11699"/>
                  </a:cubicBezTo>
                  <a:lnTo>
                    <a:pt x="569" y="3944"/>
                  </a:lnTo>
                  <a:lnTo>
                    <a:pt x="3660" y="3944"/>
                  </a:lnTo>
                  <a:cubicBezTo>
                    <a:pt x="3830" y="3944"/>
                    <a:pt x="3944" y="3811"/>
                    <a:pt x="3944" y="3660"/>
                  </a:cubicBezTo>
                  <a:lnTo>
                    <a:pt x="3944" y="569"/>
                  </a:lnTo>
                  <a:close/>
                  <a:moveTo>
                    <a:pt x="10410" y="2257"/>
                  </a:moveTo>
                  <a:cubicBezTo>
                    <a:pt x="10581" y="2257"/>
                    <a:pt x="10694" y="2370"/>
                    <a:pt x="10694" y="2541"/>
                  </a:cubicBezTo>
                  <a:lnTo>
                    <a:pt x="10694" y="13558"/>
                  </a:lnTo>
                  <a:cubicBezTo>
                    <a:pt x="10694" y="13709"/>
                    <a:pt x="10581" y="13842"/>
                    <a:pt x="10429" y="13842"/>
                  </a:cubicBezTo>
                  <a:lnTo>
                    <a:pt x="2541" y="13842"/>
                  </a:lnTo>
                  <a:cubicBezTo>
                    <a:pt x="2389" y="13842"/>
                    <a:pt x="2257" y="13709"/>
                    <a:pt x="2257" y="13558"/>
                  </a:cubicBezTo>
                  <a:lnTo>
                    <a:pt x="2257" y="12553"/>
                  </a:lnTo>
                  <a:lnTo>
                    <a:pt x="8741" y="12553"/>
                  </a:lnTo>
                  <a:cubicBezTo>
                    <a:pt x="9196" y="12553"/>
                    <a:pt x="9576" y="12173"/>
                    <a:pt x="9576" y="11699"/>
                  </a:cubicBezTo>
                  <a:lnTo>
                    <a:pt x="9576" y="2257"/>
                  </a:lnTo>
                  <a:close/>
                  <a:moveTo>
                    <a:pt x="3906" y="0"/>
                  </a:moveTo>
                  <a:cubicBezTo>
                    <a:pt x="3679" y="0"/>
                    <a:pt x="3470" y="76"/>
                    <a:pt x="3299" y="247"/>
                  </a:cubicBezTo>
                  <a:lnTo>
                    <a:pt x="247" y="3299"/>
                  </a:lnTo>
                  <a:cubicBezTo>
                    <a:pt x="95" y="3451"/>
                    <a:pt x="0" y="3660"/>
                    <a:pt x="19" y="3887"/>
                  </a:cubicBezTo>
                  <a:lnTo>
                    <a:pt x="19" y="11718"/>
                  </a:lnTo>
                  <a:cubicBezTo>
                    <a:pt x="19" y="12173"/>
                    <a:pt x="379" y="12553"/>
                    <a:pt x="853" y="12553"/>
                  </a:cubicBezTo>
                  <a:lnTo>
                    <a:pt x="1688" y="12553"/>
                  </a:lnTo>
                  <a:lnTo>
                    <a:pt x="1688" y="13577"/>
                  </a:lnTo>
                  <a:cubicBezTo>
                    <a:pt x="1707" y="14032"/>
                    <a:pt x="2067" y="14411"/>
                    <a:pt x="2541" y="14411"/>
                  </a:cubicBezTo>
                  <a:lnTo>
                    <a:pt x="10410" y="14411"/>
                  </a:lnTo>
                  <a:cubicBezTo>
                    <a:pt x="10884" y="14411"/>
                    <a:pt x="11263" y="14032"/>
                    <a:pt x="11263" y="13577"/>
                  </a:cubicBezTo>
                  <a:lnTo>
                    <a:pt x="11263" y="2541"/>
                  </a:lnTo>
                  <a:cubicBezTo>
                    <a:pt x="11263" y="2067"/>
                    <a:pt x="10884" y="1688"/>
                    <a:pt x="10429" y="1688"/>
                  </a:cubicBezTo>
                  <a:lnTo>
                    <a:pt x="9576" y="1688"/>
                  </a:lnTo>
                  <a:lnTo>
                    <a:pt x="9576" y="853"/>
                  </a:lnTo>
                  <a:cubicBezTo>
                    <a:pt x="9576" y="379"/>
                    <a:pt x="9196" y="0"/>
                    <a:pt x="87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73;p50">
              <a:extLst>
                <a:ext uri="{FF2B5EF4-FFF2-40B4-BE49-F238E27FC236}">
                  <a16:creationId xmlns:a16="http://schemas.microsoft.com/office/drawing/2014/main" id="{3F0ECC25-E175-49E1-9DC9-B5638A644798}"/>
                </a:ext>
              </a:extLst>
            </p:cNvPr>
            <p:cNvSpPr/>
            <p:nvPr/>
          </p:nvSpPr>
          <p:spPr>
            <a:xfrm>
              <a:off x="5304038" y="5268100"/>
              <a:ext cx="70200" cy="56450"/>
            </a:xfrm>
            <a:custGeom>
              <a:avLst/>
              <a:gdLst/>
              <a:ahLst/>
              <a:cxnLst/>
              <a:rect l="l" t="t" r="r" b="b"/>
              <a:pathLst>
                <a:path w="2808" h="2258" extrusionOk="0">
                  <a:moveTo>
                    <a:pt x="2238" y="570"/>
                  </a:moveTo>
                  <a:lnTo>
                    <a:pt x="2238" y="1688"/>
                  </a:lnTo>
                  <a:lnTo>
                    <a:pt x="551" y="1688"/>
                  </a:lnTo>
                  <a:lnTo>
                    <a:pt x="551" y="570"/>
                  </a:lnTo>
                  <a:close/>
                  <a:moveTo>
                    <a:pt x="266" y="1"/>
                  </a:moveTo>
                  <a:cubicBezTo>
                    <a:pt x="115" y="1"/>
                    <a:pt x="1" y="133"/>
                    <a:pt x="1" y="285"/>
                  </a:cubicBezTo>
                  <a:lnTo>
                    <a:pt x="1" y="1973"/>
                  </a:lnTo>
                  <a:cubicBezTo>
                    <a:pt x="1" y="2124"/>
                    <a:pt x="115" y="2257"/>
                    <a:pt x="266" y="2257"/>
                  </a:cubicBezTo>
                  <a:lnTo>
                    <a:pt x="2523" y="2257"/>
                  </a:lnTo>
                  <a:cubicBezTo>
                    <a:pt x="2674" y="2257"/>
                    <a:pt x="2807" y="2124"/>
                    <a:pt x="2807" y="1973"/>
                  </a:cubicBezTo>
                  <a:lnTo>
                    <a:pt x="2807" y="285"/>
                  </a:lnTo>
                  <a:cubicBezTo>
                    <a:pt x="2807" y="133"/>
                    <a:pt x="2674" y="1"/>
                    <a:pt x="25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74;p50">
              <a:extLst>
                <a:ext uri="{FF2B5EF4-FFF2-40B4-BE49-F238E27FC236}">
                  <a16:creationId xmlns:a16="http://schemas.microsoft.com/office/drawing/2014/main" id="{D41150D4-B454-40A9-97B6-233CE6BCBDC2}"/>
                </a:ext>
              </a:extLst>
            </p:cNvPr>
            <p:cNvSpPr/>
            <p:nvPr/>
          </p:nvSpPr>
          <p:spPr>
            <a:xfrm>
              <a:off x="5244613" y="5352450"/>
              <a:ext cx="132650" cy="14325"/>
            </a:xfrm>
            <a:custGeom>
              <a:avLst/>
              <a:gdLst/>
              <a:ahLst/>
              <a:cxnLst/>
              <a:rect l="l" t="t" r="r" b="b"/>
              <a:pathLst>
                <a:path w="5306" h="573" extrusionOk="0">
                  <a:moveTo>
                    <a:pt x="371" y="0"/>
                  </a:moveTo>
                  <a:cubicBezTo>
                    <a:pt x="0" y="0"/>
                    <a:pt x="0" y="572"/>
                    <a:pt x="371" y="572"/>
                  </a:cubicBezTo>
                  <a:cubicBezTo>
                    <a:pt x="382" y="572"/>
                    <a:pt x="394" y="572"/>
                    <a:pt x="406" y="571"/>
                  </a:cubicBezTo>
                  <a:lnTo>
                    <a:pt x="4900" y="571"/>
                  </a:lnTo>
                  <a:cubicBezTo>
                    <a:pt x="4912" y="572"/>
                    <a:pt x="4923" y="572"/>
                    <a:pt x="4934" y="572"/>
                  </a:cubicBezTo>
                  <a:cubicBezTo>
                    <a:pt x="5305" y="572"/>
                    <a:pt x="5305" y="0"/>
                    <a:pt x="4934" y="0"/>
                  </a:cubicBezTo>
                  <a:cubicBezTo>
                    <a:pt x="4923" y="0"/>
                    <a:pt x="4912" y="1"/>
                    <a:pt x="4900" y="2"/>
                  </a:cubicBezTo>
                  <a:lnTo>
                    <a:pt x="406" y="2"/>
                  </a:lnTo>
                  <a:cubicBezTo>
                    <a:pt x="394" y="1"/>
                    <a:pt x="382" y="0"/>
                    <a:pt x="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75;p50">
              <a:extLst>
                <a:ext uri="{FF2B5EF4-FFF2-40B4-BE49-F238E27FC236}">
                  <a16:creationId xmlns:a16="http://schemas.microsoft.com/office/drawing/2014/main" id="{0805D93D-BF14-487D-84C6-0BD5441B245D}"/>
                </a:ext>
              </a:extLst>
            </p:cNvPr>
            <p:cNvSpPr/>
            <p:nvPr/>
          </p:nvSpPr>
          <p:spPr>
            <a:xfrm>
              <a:off x="5216638" y="5394625"/>
              <a:ext cx="160625" cy="14325"/>
            </a:xfrm>
            <a:custGeom>
              <a:avLst/>
              <a:gdLst/>
              <a:ahLst/>
              <a:cxnLst/>
              <a:rect l="l" t="t" r="r" b="b"/>
              <a:pathLst>
                <a:path w="6425" h="573" extrusionOk="0">
                  <a:moveTo>
                    <a:pt x="354" y="1"/>
                  </a:moveTo>
                  <a:cubicBezTo>
                    <a:pt x="0" y="1"/>
                    <a:pt x="0" y="573"/>
                    <a:pt x="354" y="573"/>
                  </a:cubicBezTo>
                  <a:cubicBezTo>
                    <a:pt x="365" y="573"/>
                    <a:pt x="376" y="572"/>
                    <a:pt x="387" y="571"/>
                  </a:cubicBezTo>
                  <a:lnTo>
                    <a:pt x="6019" y="571"/>
                  </a:lnTo>
                  <a:cubicBezTo>
                    <a:pt x="6031" y="572"/>
                    <a:pt x="6042" y="573"/>
                    <a:pt x="6053" y="573"/>
                  </a:cubicBezTo>
                  <a:cubicBezTo>
                    <a:pt x="6424" y="573"/>
                    <a:pt x="6424" y="1"/>
                    <a:pt x="6053" y="1"/>
                  </a:cubicBezTo>
                  <a:cubicBezTo>
                    <a:pt x="6042" y="1"/>
                    <a:pt x="6031" y="1"/>
                    <a:pt x="6019" y="2"/>
                  </a:cubicBezTo>
                  <a:lnTo>
                    <a:pt x="387" y="2"/>
                  </a:lnTo>
                  <a:cubicBezTo>
                    <a:pt x="376" y="1"/>
                    <a:pt x="365" y="1"/>
                    <a:pt x="3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76;p50">
              <a:extLst>
                <a:ext uri="{FF2B5EF4-FFF2-40B4-BE49-F238E27FC236}">
                  <a16:creationId xmlns:a16="http://schemas.microsoft.com/office/drawing/2014/main" id="{DCC4BB84-C505-4702-A738-323C6464D3EF}"/>
                </a:ext>
              </a:extLst>
            </p:cNvPr>
            <p:cNvSpPr/>
            <p:nvPr/>
          </p:nvSpPr>
          <p:spPr>
            <a:xfrm>
              <a:off x="5217288" y="5436850"/>
              <a:ext cx="159300" cy="14250"/>
            </a:xfrm>
            <a:custGeom>
              <a:avLst/>
              <a:gdLst/>
              <a:ahLst/>
              <a:cxnLst/>
              <a:rect l="l" t="t" r="r" b="b"/>
              <a:pathLst>
                <a:path w="6372" h="570" extrusionOk="0">
                  <a:moveTo>
                    <a:pt x="361" y="1"/>
                  </a:moveTo>
                  <a:cubicBezTo>
                    <a:pt x="1" y="1"/>
                    <a:pt x="1" y="570"/>
                    <a:pt x="361" y="570"/>
                  </a:cubicBezTo>
                  <a:lnTo>
                    <a:pt x="5993" y="570"/>
                  </a:lnTo>
                  <a:cubicBezTo>
                    <a:pt x="6372" y="570"/>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77;p50">
              <a:extLst>
                <a:ext uri="{FF2B5EF4-FFF2-40B4-BE49-F238E27FC236}">
                  <a16:creationId xmlns:a16="http://schemas.microsoft.com/office/drawing/2014/main" id="{D7A487B0-4376-4899-AD5F-3D7481820A13}"/>
                </a:ext>
              </a:extLst>
            </p:cNvPr>
            <p:cNvSpPr/>
            <p:nvPr/>
          </p:nvSpPr>
          <p:spPr>
            <a:xfrm>
              <a:off x="5217288" y="5479050"/>
              <a:ext cx="159300" cy="14250"/>
            </a:xfrm>
            <a:custGeom>
              <a:avLst/>
              <a:gdLst/>
              <a:ahLst/>
              <a:cxnLst/>
              <a:rect l="l" t="t" r="r" b="b"/>
              <a:pathLst>
                <a:path w="6372" h="570" extrusionOk="0">
                  <a:moveTo>
                    <a:pt x="361" y="1"/>
                  </a:moveTo>
                  <a:cubicBezTo>
                    <a:pt x="1" y="1"/>
                    <a:pt x="1" y="569"/>
                    <a:pt x="361" y="569"/>
                  </a:cubicBezTo>
                  <a:lnTo>
                    <a:pt x="5993" y="569"/>
                  </a:lnTo>
                  <a:cubicBezTo>
                    <a:pt x="6372" y="569"/>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2894;p50">
            <a:extLst>
              <a:ext uri="{FF2B5EF4-FFF2-40B4-BE49-F238E27FC236}">
                <a16:creationId xmlns:a16="http://schemas.microsoft.com/office/drawing/2014/main" id="{CF1F0B52-99AB-4B31-B0D5-0B322EFB4BE2}"/>
              </a:ext>
            </a:extLst>
          </p:cNvPr>
          <p:cNvGrpSpPr/>
          <p:nvPr/>
        </p:nvGrpSpPr>
        <p:grpSpPr>
          <a:xfrm>
            <a:off x="1878496" y="1739658"/>
            <a:ext cx="365768" cy="365768"/>
            <a:chOff x="1562938" y="4248450"/>
            <a:chExt cx="475950" cy="475950"/>
          </a:xfrm>
        </p:grpSpPr>
        <p:sp>
          <p:nvSpPr>
            <p:cNvPr id="94" name="Google Shape;2895;p50">
              <a:extLst>
                <a:ext uri="{FF2B5EF4-FFF2-40B4-BE49-F238E27FC236}">
                  <a16:creationId xmlns:a16="http://schemas.microsoft.com/office/drawing/2014/main" id="{7B6015C7-1723-4D87-BEF4-BD909FCEB10D}"/>
                </a:ext>
              </a:extLst>
            </p:cNvPr>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96;p50">
              <a:extLst>
                <a:ext uri="{FF2B5EF4-FFF2-40B4-BE49-F238E27FC236}">
                  <a16:creationId xmlns:a16="http://schemas.microsoft.com/office/drawing/2014/main" id="{4F2FA917-C662-463A-8F22-5D1341996A90}"/>
                </a:ext>
              </a:extLst>
            </p:cNvPr>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97;p50">
              <a:extLst>
                <a:ext uri="{FF2B5EF4-FFF2-40B4-BE49-F238E27FC236}">
                  <a16:creationId xmlns:a16="http://schemas.microsoft.com/office/drawing/2014/main" id="{96AE8DCA-6BC0-4D86-98AA-3E30FCD9BCC4}"/>
                </a:ext>
              </a:extLst>
            </p:cNvPr>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98;p50">
              <a:extLst>
                <a:ext uri="{FF2B5EF4-FFF2-40B4-BE49-F238E27FC236}">
                  <a16:creationId xmlns:a16="http://schemas.microsoft.com/office/drawing/2014/main" id="{B4353340-207F-4FEA-BE50-990ECC133E1A}"/>
                </a:ext>
              </a:extLst>
            </p:cNvPr>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99;p50">
              <a:extLst>
                <a:ext uri="{FF2B5EF4-FFF2-40B4-BE49-F238E27FC236}">
                  <a16:creationId xmlns:a16="http://schemas.microsoft.com/office/drawing/2014/main" id="{5E2DA41A-175D-4CC1-9277-DE921E5C0E93}"/>
                </a:ext>
              </a:extLst>
            </p:cNvPr>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00;p50">
              <a:extLst>
                <a:ext uri="{FF2B5EF4-FFF2-40B4-BE49-F238E27FC236}">
                  <a16:creationId xmlns:a16="http://schemas.microsoft.com/office/drawing/2014/main" id="{566B1159-DC93-4426-B985-4989E9758027}"/>
                </a:ext>
              </a:extLst>
            </p:cNvPr>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01;p50">
              <a:extLst>
                <a:ext uri="{FF2B5EF4-FFF2-40B4-BE49-F238E27FC236}">
                  <a16:creationId xmlns:a16="http://schemas.microsoft.com/office/drawing/2014/main" id="{91F2D7D8-246B-413C-8DD0-F96B1A64D045}"/>
                </a:ext>
              </a:extLst>
            </p:cNvPr>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02;p50">
              <a:extLst>
                <a:ext uri="{FF2B5EF4-FFF2-40B4-BE49-F238E27FC236}">
                  <a16:creationId xmlns:a16="http://schemas.microsoft.com/office/drawing/2014/main" id="{67D8F872-FB18-4DD1-B100-BCD610DE5B3B}"/>
                </a:ext>
              </a:extLst>
            </p:cNvPr>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03;p50">
              <a:extLst>
                <a:ext uri="{FF2B5EF4-FFF2-40B4-BE49-F238E27FC236}">
                  <a16:creationId xmlns:a16="http://schemas.microsoft.com/office/drawing/2014/main" id="{8A369AF8-971E-4C08-9CED-7A6AA4E5CC38}"/>
                </a:ext>
              </a:extLst>
            </p:cNvPr>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04;p50">
              <a:extLst>
                <a:ext uri="{FF2B5EF4-FFF2-40B4-BE49-F238E27FC236}">
                  <a16:creationId xmlns:a16="http://schemas.microsoft.com/office/drawing/2014/main" id="{1C65531C-C8D3-41F1-9230-3BAAE951D1ED}"/>
                </a:ext>
              </a:extLst>
            </p:cNvPr>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05;p50">
              <a:extLst>
                <a:ext uri="{FF2B5EF4-FFF2-40B4-BE49-F238E27FC236}">
                  <a16:creationId xmlns:a16="http://schemas.microsoft.com/office/drawing/2014/main" id="{B0694087-0A4E-40AC-9522-050DD9FAEBAD}"/>
                </a:ext>
              </a:extLst>
            </p:cNvPr>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06;p50">
              <a:extLst>
                <a:ext uri="{FF2B5EF4-FFF2-40B4-BE49-F238E27FC236}">
                  <a16:creationId xmlns:a16="http://schemas.microsoft.com/office/drawing/2014/main" id="{91840744-CAC2-4897-9DDE-9715418EF657}"/>
                </a:ext>
              </a:extLst>
            </p:cNvPr>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07;p50">
              <a:extLst>
                <a:ext uri="{FF2B5EF4-FFF2-40B4-BE49-F238E27FC236}">
                  <a16:creationId xmlns:a16="http://schemas.microsoft.com/office/drawing/2014/main" id="{B06DE8F3-4B30-47B7-AB7C-7B7C64E6945A}"/>
                </a:ext>
              </a:extLst>
            </p:cNvPr>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08;p50">
              <a:extLst>
                <a:ext uri="{FF2B5EF4-FFF2-40B4-BE49-F238E27FC236}">
                  <a16:creationId xmlns:a16="http://schemas.microsoft.com/office/drawing/2014/main" id="{C265F653-0801-4B72-BED6-21129C66D2F3}"/>
                </a:ext>
              </a:extLst>
            </p:cNvPr>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09;p50">
              <a:extLst>
                <a:ext uri="{FF2B5EF4-FFF2-40B4-BE49-F238E27FC236}">
                  <a16:creationId xmlns:a16="http://schemas.microsoft.com/office/drawing/2014/main" id="{9CF50BE5-EB55-4598-8FEE-840862E191CF}"/>
                </a:ext>
              </a:extLst>
            </p:cNvPr>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2971;p50">
            <a:extLst>
              <a:ext uri="{FF2B5EF4-FFF2-40B4-BE49-F238E27FC236}">
                <a16:creationId xmlns:a16="http://schemas.microsoft.com/office/drawing/2014/main" id="{0D645E5E-B117-4B83-97E9-4DA8FCDFF77D}"/>
              </a:ext>
            </a:extLst>
          </p:cNvPr>
          <p:cNvGrpSpPr/>
          <p:nvPr/>
        </p:nvGrpSpPr>
        <p:grpSpPr>
          <a:xfrm>
            <a:off x="4954733" y="3312177"/>
            <a:ext cx="365778" cy="297855"/>
            <a:chOff x="5899913" y="4248925"/>
            <a:chExt cx="639025" cy="524300"/>
          </a:xfrm>
        </p:grpSpPr>
        <p:sp>
          <p:nvSpPr>
            <p:cNvPr id="110" name="Google Shape;2972;p50">
              <a:extLst>
                <a:ext uri="{FF2B5EF4-FFF2-40B4-BE49-F238E27FC236}">
                  <a16:creationId xmlns:a16="http://schemas.microsoft.com/office/drawing/2014/main" id="{7AF4A5B2-875E-4CAB-8D70-CA16DACFEC75}"/>
                </a:ext>
              </a:extLst>
            </p:cNvPr>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73;p50">
              <a:extLst>
                <a:ext uri="{FF2B5EF4-FFF2-40B4-BE49-F238E27FC236}">
                  <a16:creationId xmlns:a16="http://schemas.microsoft.com/office/drawing/2014/main" id="{5843E9A7-BF57-403C-A6F9-25FF04CFB4F6}"/>
                </a:ext>
              </a:extLst>
            </p:cNvPr>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74;p50">
              <a:extLst>
                <a:ext uri="{FF2B5EF4-FFF2-40B4-BE49-F238E27FC236}">
                  <a16:creationId xmlns:a16="http://schemas.microsoft.com/office/drawing/2014/main" id="{E67DE49B-7BED-4324-9FF7-E068FB939F88}"/>
                </a:ext>
              </a:extLst>
            </p:cNvPr>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975;p50">
              <a:extLst>
                <a:ext uri="{FF2B5EF4-FFF2-40B4-BE49-F238E27FC236}">
                  <a16:creationId xmlns:a16="http://schemas.microsoft.com/office/drawing/2014/main" id="{97D6ADD4-F5A9-4F9A-A35E-13B8FE4BF6A1}"/>
                </a:ext>
              </a:extLst>
            </p:cNvPr>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976;p50">
              <a:extLst>
                <a:ext uri="{FF2B5EF4-FFF2-40B4-BE49-F238E27FC236}">
                  <a16:creationId xmlns:a16="http://schemas.microsoft.com/office/drawing/2014/main" id="{3D18ABCF-19AD-4AC8-BA57-1636E59B8E76}"/>
                </a:ext>
              </a:extLst>
            </p:cNvPr>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977;p50">
              <a:extLst>
                <a:ext uri="{FF2B5EF4-FFF2-40B4-BE49-F238E27FC236}">
                  <a16:creationId xmlns:a16="http://schemas.microsoft.com/office/drawing/2014/main" id="{67AD7FCE-AF26-49FB-A2B1-8D088C74ECE1}"/>
                </a:ext>
              </a:extLst>
            </p:cNvPr>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978;p50">
              <a:extLst>
                <a:ext uri="{FF2B5EF4-FFF2-40B4-BE49-F238E27FC236}">
                  <a16:creationId xmlns:a16="http://schemas.microsoft.com/office/drawing/2014/main" id="{485F2C02-0ED3-49AB-9B2C-CD64C907362E}"/>
                </a:ext>
              </a:extLst>
            </p:cNvPr>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979;p50">
              <a:extLst>
                <a:ext uri="{FF2B5EF4-FFF2-40B4-BE49-F238E27FC236}">
                  <a16:creationId xmlns:a16="http://schemas.microsoft.com/office/drawing/2014/main" id="{2B2219F7-0FD3-4A9A-B09E-9E86DB36C49B}"/>
                </a:ext>
              </a:extLst>
            </p:cNvPr>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80;p50">
              <a:extLst>
                <a:ext uri="{FF2B5EF4-FFF2-40B4-BE49-F238E27FC236}">
                  <a16:creationId xmlns:a16="http://schemas.microsoft.com/office/drawing/2014/main" id="{54204F16-3ACD-4164-912F-DAE5771C84C9}"/>
                </a:ext>
              </a:extLst>
            </p:cNvPr>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66" name="Google Shape;866;p43"/>
          <p:cNvSpPr txBox="1">
            <a:spLocks noGrp="1"/>
          </p:cNvSpPr>
          <p:nvPr>
            <p:ph type="title"/>
          </p:nvPr>
        </p:nvSpPr>
        <p:spPr>
          <a:xfrm>
            <a:off x="1084225" y="1311425"/>
            <a:ext cx="6379200" cy="10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Thanks</a:t>
            </a:r>
            <a:r>
              <a:rPr lang="en" sz="6000" dirty="0"/>
              <a:t> </a:t>
            </a:r>
            <a:r>
              <a:rPr lang="en" sz="6000" dirty="0">
                <a:solidFill>
                  <a:schemeClr val="accent6"/>
                </a:solidFill>
              </a:rPr>
              <a:t>{</a:t>
            </a:r>
            <a:endParaRPr sz="6000" dirty="0">
              <a:solidFill>
                <a:schemeClr val="accent6"/>
              </a:solidFill>
            </a:endParaRPr>
          </a:p>
        </p:txBody>
      </p:sp>
      <p:sp>
        <p:nvSpPr>
          <p:cNvPr id="867" name="Google Shape;867;p43"/>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p>
            <a:pPr marL="0" indent="0">
              <a:buNone/>
            </a:pPr>
            <a:r>
              <a:rPr lang="en-US" altLang="ko-KR" sz="2800" dirty="0">
                <a:solidFill>
                  <a:schemeClr val="accent2"/>
                </a:solidFill>
              </a:rPr>
              <a:t>‘Do you have any questions?’</a:t>
            </a:r>
          </a:p>
          <a:p>
            <a:pPr marL="0" lvl="0" indent="0" algn="l" rtl="0">
              <a:spcBef>
                <a:spcPts val="0"/>
              </a:spcBef>
              <a:spcAft>
                <a:spcPts val="0"/>
              </a:spcAft>
              <a:buNone/>
            </a:pPr>
            <a:endParaRPr dirty="0"/>
          </a:p>
        </p:txBody>
      </p:sp>
      <p:sp>
        <p:nvSpPr>
          <p:cNvPr id="868" name="Google Shape;868;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69" name="Google Shape;869;p4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70" name="Google Shape;870;p43"/>
          <p:cNvGrpSpPr/>
          <p:nvPr/>
        </p:nvGrpSpPr>
        <p:grpSpPr>
          <a:xfrm>
            <a:off x="1084825" y="2250725"/>
            <a:ext cx="506100" cy="1952100"/>
            <a:chOff x="1084825" y="2250725"/>
            <a:chExt cx="506100" cy="1952100"/>
          </a:xfrm>
        </p:grpSpPr>
        <p:cxnSp>
          <p:nvCxnSpPr>
            <p:cNvPr id="871" name="Google Shape;871;p43"/>
            <p:cNvCxnSpPr>
              <a:endCxn id="872" idx="0"/>
            </p:cNvCxnSpPr>
            <p:nvPr/>
          </p:nvCxnSpPr>
          <p:spPr>
            <a:xfrm>
              <a:off x="1337875" y="2250725"/>
              <a:ext cx="0" cy="843900"/>
            </a:xfrm>
            <a:prstGeom prst="straightConnector1">
              <a:avLst/>
            </a:prstGeom>
            <a:noFill/>
            <a:ln w="9525" cap="flat" cmpd="sng">
              <a:solidFill>
                <a:schemeClr val="accent4"/>
              </a:solidFill>
              <a:prstDash val="solid"/>
              <a:round/>
              <a:headEnd type="none" w="med" len="med"/>
              <a:tailEnd type="none" w="med" len="med"/>
            </a:ln>
          </p:spPr>
        </p:cxnSp>
        <p:sp>
          <p:nvSpPr>
            <p:cNvPr id="872" name="Google Shape;872;p43"/>
            <p:cNvSpPr txBox="1"/>
            <p:nvPr/>
          </p:nvSpPr>
          <p:spPr>
            <a:xfrm>
              <a:off x="1084825" y="3094625"/>
              <a:ext cx="5061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0">
                  <a:solidFill>
                    <a:schemeClr val="accent6"/>
                  </a:solidFill>
                  <a:latin typeface="Fira Code"/>
                  <a:ea typeface="Fira Code"/>
                  <a:cs typeface="Fira Code"/>
                  <a:sym typeface="Fira Code"/>
                </a:rPr>
                <a:t>}</a:t>
              </a:r>
              <a:endParaRPr sz="6000">
                <a:solidFill>
                  <a:schemeClr val="accent6"/>
                </a:solidFill>
                <a:latin typeface="Fira Code"/>
                <a:ea typeface="Fira Code"/>
                <a:cs typeface="Fira Code"/>
                <a:sym typeface="Fira Cod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240150" y="1151939"/>
            <a:ext cx="5920870" cy="13789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a:t>
            </a:r>
            <a:r>
              <a:rPr lang="en-US" dirty="0"/>
              <a:t>All minesweeper games begin with an empty square grid. When you click on one of the squares, some squares disappear, some squares become empty, and some squares display numbers. You need to use these numbers to figure out what is safe and where the mines are in the empty square.</a:t>
            </a:r>
            <a:r>
              <a:rPr lang="en" dirty="0"/>
              <a:t> &gt;</a:t>
            </a:r>
            <a:endParaRPr dirty="0"/>
          </a:p>
        </p:txBody>
      </p:sp>
      <p:sp>
        <p:nvSpPr>
          <p:cNvPr id="513" name="Google Shape;513;p31"/>
          <p:cNvSpPr txBox="1">
            <a:spLocks noGrp="1"/>
          </p:cNvSpPr>
          <p:nvPr>
            <p:ph type="subTitle" idx="1"/>
          </p:nvPr>
        </p:nvSpPr>
        <p:spPr>
          <a:xfrm>
            <a:off x="2240149" y="3143327"/>
            <a:ext cx="5565969" cy="9895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&lt; All you need is a mouse to find landmines. Click the mine-free square with the left mouse button, and then use the right mouse button to put the flag on the mine-free square.&gt;</a:t>
            </a:r>
          </a:p>
        </p:txBody>
      </p:sp>
      <p:sp>
        <p:nvSpPr>
          <p:cNvPr id="514" name="Google Shape;514;p31"/>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Rules &lt; /2 &gt;</a:t>
            </a:r>
            <a:r>
              <a:rPr lang="en" dirty="0">
                <a:solidFill>
                  <a:schemeClr val="lt1"/>
                </a:solidFill>
              </a:rPr>
              <a:t> </a:t>
            </a: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Rules &lt; /1 &gt; </a:t>
            </a:r>
            <a:r>
              <a:rPr lang="en" dirty="0">
                <a:solidFill>
                  <a:schemeClr val="accent6"/>
                </a:solidFill>
              </a:rPr>
              <a:t>{</a:t>
            </a:r>
            <a:r>
              <a:rPr lang="en" dirty="0"/>
              <a:t> </a:t>
            </a:r>
            <a:endParaRPr dirty="0"/>
          </a:p>
        </p:txBody>
      </p:sp>
      <p:grpSp>
        <p:nvGrpSpPr>
          <p:cNvPr id="516" name="Google Shape;516;p31"/>
          <p:cNvGrpSpPr/>
          <p:nvPr/>
        </p:nvGrpSpPr>
        <p:grpSpPr>
          <a:xfrm>
            <a:off x="1707884" y="1417701"/>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1614876" y="3361546"/>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47" name="Google Shape;2689;p50">
            <a:extLst>
              <a:ext uri="{FF2B5EF4-FFF2-40B4-BE49-F238E27FC236}">
                <a16:creationId xmlns:a16="http://schemas.microsoft.com/office/drawing/2014/main" id="{E25E606A-50E5-448C-A7AA-AB574E99C240}"/>
              </a:ext>
            </a:extLst>
          </p:cNvPr>
          <p:cNvGrpSpPr/>
          <p:nvPr/>
        </p:nvGrpSpPr>
        <p:grpSpPr>
          <a:xfrm>
            <a:off x="1738281" y="3361546"/>
            <a:ext cx="342168" cy="365769"/>
            <a:chOff x="1898088" y="2292925"/>
            <a:chExt cx="269275" cy="285400"/>
          </a:xfrm>
        </p:grpSpPr>
        <p:sp>
          <p:nvSpPr>
            <p:cNvPr id="48" name="Google Shape;2690;p50">
              <a:extLst>
                <a:ext uri="{FF2B5EF4-FFF2-40B4-BE49-F238E27FC236}">
                  <a16:creationId xmlns:a16="http://schemas.microsoft.com/office/drawing/2014/main" id="{137BC1F8-48B8-4F29-8ADE-B7CF5287EC8C}"/>
                </a:ext>
              </a:extLst>
            </p:cNvPr>
            <p:cNvSpPr/>
            <p:nvPr/>
          </p:nvSpPr>
          <p:spPr>
            <a:xfrm>
              <a:off x="1906138" y="2448525"/>
              <a:ext cx="152675" cy="124125"/>
            </a:xfrm>
            <a:custGeom>
              <a:avLst/>
              <a:gdLst/>
              <a:ahLst/>
              <a:cxnLst/>
              <a:rect l="l" t="t" r="r" b="b"/>
              <a:pathLst>
                <a:path w="6107" h="4965" extrusionOk="0">
                  <a:moveTo>
                    <a:pt x="475" y="1"/>
                  </a:moveTo>
                  <a:cubicBezTo>
                    <a:pt x="228" y="1556"/>
                    <a:pt x="1" y="2371"/>
                    <a:pt x="551" y="3414"/>
                  </a:cubicBezTo>
                  <a:cubicBezTo>
                    <a:pt x="1072" y="4447"/>
                    <a:pt x="2067" y="4964"/>
                    <a:pt x="3061" y="4964"/>
                  </a:cubicBezTo>
                  <a:cubicBezTo>
                    <a:pt x="4054" y="4964"/>
                    <a:pt x="5044" y="4447"/>
                    <a:pt x="5556" y="3414"/>
                  </a:cubicBezTo>
                  <a:cubicBezTo>
                    <a:pt x="6106" y="2409"/>
                    <a:pt x="5879" y="1575"/>
                    <a:pt x="5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91;p50">
              <a:extLst>
                <a:ext uri="{FF2B5EF4-FFF2-40B4-BE49-F238E27FC236}">
                  <a16:creationId xmlns:a16="http://schemas.microsoft.com/office/drawing/2014/main" id="{492D8E9D-823F-4958-95BB-5C045DF276C0}"/>
                </a:ext>
              </a:extLst>
            </p:cNvPr>
            <p:cNvSpPr/>
            <p:nvPr/>
          </p:nvSpPr>
          <p:spPr>
            <a:xfrm>
              <a:off x="1918463" y="2371750"/>
              <a:ext cx="129925" cy="111900"/>
            </a:xfrm>
            <a:custGeom>
              <a:avLst/>
              <a:gdLst/>
              <a:ahLst/>
              <a:cxnLst/>
              <a:rect l="l" t="t" r="r" b="b"/>
              <a:pathLst>
                <a:path w="5197" h="4476" extrusionOk="0">
                  <a:moveTo>
                    <a:pt x="2390" y="0"/>
                  </a:moveTo>
                  <a:cubicBezTo>
                    <a:pt x="1233" y="0"/>
                    <a:pt x="266" y="872"/>
                    <a:pt x="152" y="2010"/>
                  </a:cubicBezTo>
                  <a:cubicBezTo>
                    <a:pt x="96" y="2408"/>
                    <a:pt x="58" y="2769"/>
                    <a:pt x="1" y="3072"/>
                  </a:cubicBezTo>
                  <a:cubicBezTo>
                    <a:pt x="702" y="3736"/>
                    <a:pt x="1612" y="4475"/>
                    <a:pt x="2598" y="4475"/>
                  </a:cubicBezTo>
                  <a:cubicBezTo>
                    <a:pt x="3584" y="4475"/>
                    <a:pt x="4495" y="3736"/>
                    <a:pt x="5196" y="3072"/>
                  </a:cubicBezTo>
                  <a:cubicBezTo>
                    <a:pt x="5139" y="2750"/>
                    <a:pt x="5101" y="2408"/>
                    <a:pt x="5044" y="2010"/>
                  </a:cubicBezTo>
                  <a:cubicBezTo>
                    <a:pt x="4931" y="872"/>
                    <a:pt x="3964" y="0"/>
                    <a:pt x="2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92;p50">
              <a:extLst>
                <a:ext uri="{FF2B5EF4-FFF2-40B4-BE49-F238E27FC236}">
                  <a16:creationId xmlns:a16="http://schemas.microsoft.com/office/drawing/2014/main" id="{1A88264D-4A81-4A3E-BF6A-E1081E64B8DC}"/>
                </a:ext>
              </a:extLst>
            </p:cNvPr>
            <p:cNvSpPr/>
            <p:nvPr/>
          </p:nvSpPr>
          <p:spPr>
            <a:xfrm>
              <a:off x="1972513" y="2399700"/>
              <a:ext cx="22300" cy="44725"/>
            </a:xfrm>
            <a:custGeom>
              <a:avLst/>
              <a:gdLst/>
              <a:ahLst/>
              <a:cxnLst/>
              <a:rect l="l" t="t" r="r" b="b"/>
              <a:pathLst>
                <a:path w="892" h="1789" extrusionOk="0">
                  <a:moveTo>
                    <a:pt x="446" y="1"/>
                  </a:moveTo>
                  <a:cubicBezTo>
                    <a:pt x="223" y="1"/>
                    <a:pt x="0" y="153"/>
                    <a:pt x="0" y="456"/>
                  </a:cubicBezTo>
                  <a:lnTo>
                    <a:pt x="0" y="1347"/>
                  </a:lnTo>
                  <a:cubicBezTo>
                    <a:pt x="0" y="1641"/>
                    <a:pt x="223" y="1788"/>
                    <a:pt x="446" y="1788"/>
                  </a:cubicBezTo>
                  <a:cubicBezTo>
                    <a:pt x="669" y="1788"/>
                    <a:pt x="891" y="1641"/>
                    <a:pt x="891" y="1347"/>
                  </a:cubicBezTo>
                  <a:lnTo>
                    <a:pt x="891" y="456"/>
                  </a:lnTo>
                  <a:cubicBezTo>
                    <a:pt x="891" y="153"/>
                    <a:pt x="669" y="1"/>
                    <a:pt x="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51" name="Google Shape;2693;p50">
              <a:extLst>
                <a:ext uri="{FF2B5EF4-FFF2-40B4-BE49-F238E27FC236}">
                  <a16:creationId xmlns:a16="http://schemas.microsoft.com/office/drawing/2014/main" id="{DEC939AF-A582-45BD-84C7-B67D8414A195}"/>
                </a:ext>
              </a:extLst>
            </p:cNvPr>
            <p:cNvSpPr/>
            <p:nvPr/>
          </p:nvSpPr>
          <p:spPr>
            <a:xfrm>
              <a:off x="2027963" y="2489175"/>
              <a:ext cx="13300" cy="11050"/>
            </a:xfrm>
            <a:custGeom>
              <a:avLst/>
              <a:gdLst/>
              <a:ahLst/>
              <a:cxnLst/>
              <a:rect l="l" t="t" r="r" b="b"/>
              <a:pathLst>
                <a:path w="532" h="442" extrusionOk="0">
                  <a:moveTo>
                    <a:pt x="229" y="1"/>
                  </a:moveTo>
                  <a:cubicBezTo>
                    <a:pt x="114" y="1"/>
                    <a:pt x="1" y="86"/>
                    <a:pt x="1" y="214"/>
                  </a:cubicBezTo>
                  <a:cubicBezTo>
                    <a:pt x="1" y="347"/>
                    <a:pt x="96" y="442"/>
                    <a:pt x="228" y="442"/>
                  </a:cubicBezTo>
                  <a:cubicBezTo>
                    <a:pt x="418" y="442"/>
                    <a:pt x="532" y="195"/>
                    <a:pt x="380" y="62"/>
                  </a:cubicBezTo>
                  <a:cubicBezTo>
                    <a:pt x="337" y="20"/>
                    <a:pt x="283" y="1"/>
                    <a:pt x="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94;p50">
              <a:extLst>
                <a:ext uri="{FF2B5EF4-FFF2-40B4-BE49-F238E27FC236}">
                  <a16:creationId xmlns:a16="http://schemas.microsoft.com/office/drawing/2014/main" id="{7D6E442F-47C8-4C35-9B0C-288EE8E7FAC2}"/>
                </a:ext>
              </a:extLst>
            </p:cNvPr>
            <p:cNvSpPr/>
            <p:nvPr/>
          </p:nvSpPr>
          <p:spPr>
            <a:xfrm>
              <a:off x="1898088" y="2292925"/>
              <a:ext cx="269275" cy="285400"/>
            </a:xfrm>
            <a:custGeom>
              <a:avLst/>
              <a:gdLst/>
              <a:ahLst/>
              <a:cxnLst/>
              <a:rect l="l" t="t" r="r" b="b"/>
              <a:pathLst>
                <a:path w="10771" h="11416" extrusionOk="0">
                  <a:moveTo>
                    <a:pt x="3413" y="4499"/>
                  </a:moveTo>
                  <a:cubicBezTo>
                    <a:pt x="3527" y="4499"/>
                    <a:pt x="3641" y="4594"/>
                    <a:pt x="3641" y="4727"/>
                  </a:cubicBezTo>
                  <a:lnTo>
                    <a:pt x="3641" y="5618"/>
                  </a:lnTo>
                  <a:cubicBezTo>
                    <a:pt x="3641" y="5760"/>
                    <a:pt x="3527" y="5831"/>
                    <a:pt x="3413" y="5831"/>
                  </a:cubicBezTo>
                  <a:cubicBezTo>
                    <a:pt x="3300" y="5831"/>
                    <a:pt x="3186" y="5760"/>
                    <a:pt x="3186" y="5618"/>
                  </a:cubicBezTo>
                  <a:lnTo>
                    <a:pt x="3186" y="4727"/>
                  </a:lnTo>
                  <a:cubicBezTo>
                    <a:pt x="3186" y="4594"/>
                    <a:pt x="3300" y="4499"/>
                    <a:pt x="3413" y="4499"/>
                  </a:cubicBezTo>
                  <a:close/>
                  <a:moveTo>
                    <a:pt x="3186" y="3381"/>
                  </a:moveTo>
                  <a:lnTo>
                    <a:pt x="3186" y="4063"/>
                  </a:lnTo>
                  <a:cubicBezTo>
                    <a:pt x="3186" y="4063"/>
                    <a:pt x="3186" y="4082"/>
                    <a:pt x="3186" y="4082"/>
                  </a:cubicBezTo>
                  <a:cubicBezTo>
                    <a:pt x="2920" y="4177"/>
                    <a:pt x="2750" y="4443"/>
                    <a:pt x="2750" y="4727"/>
                  </a:cubicBezTo>
                  <a:lnTo>
                    <a:pt x="2750" y="5618"/>
                  </a:lnTo>
                  <a:cubicBezTo>
                    <a:pt x="2750" y="5903"/>
                    <a:pt x="2920" y="6149"/>
                    <a:pt x="3186" y="6244"/>
                  </a:cubicBezTo>
                  <a:lnTo>
                    <a:pt x="3186" y="7382"/>
                  </a:lnTo>
                  <a:cubicBezTo>
                    <a:pt x="2408" y="7287"/>
                    <a:pt x="1688" y="6718"/>
                    <a:pt x="1062" y="6149"/>
                  </a:cubicBezTo>
                  <a:cubicBezTo>
                    <a:pt x="1100" y="5808"/>
                    <a:pt x="1138" y="5504"/>
                    <a:pt x="1176" y="5201"/>
                  </a:cubicBezTo>
                  <a:cubicBezTo>
                    <a:pt x="1290" y="4158"/>
                    <a:pt x="2162" y="3381"/>
                    <a:pt x="3186" y="3381"/>
                  </a:cubicBezTo>
                  <a:close/>
                  <a:moveTo>
                    <a:pt x="3641" y="3381"/>
                  </a:moveTo>
                  <a:cubicBezTo>
                    <a:pt x="4665" y="3381"/>
                    <a:pt x="5537" y="4158"/>
                    <a:pt x="5651" y="5182"/>
                  </a:cubicBezTo>
                  <a:lnTo>
                    <a:pt x="5651" y="5201"/>
                  </a:lnTo>
                  <a:cubicBezTo>
                    <a:pt x="5689" y="5504"/>
                    <a:pt x="5727" y="5808"/>
                    <a:pt x="5765" y="6149"/>
                  </a:cubicBezTo>
                  <a:cubicBezTo>
                    <a:pt x="5139" y="6718"/>
                    <a:pt x="4418" y="7287"/>
                    <a:pt x="3641" y="7382"/>
                  </a:cubicBezTo>
                  <a:lnTo>
                    <a:pt x="3641" y="6244"/>
                  </a:lnTo>
                  <a:cubicBezTo>
                    <a:pt x="3906" y="6149"/>
                    <a:pt x="4077" y="5884"/>
                    <a:pt x="4077" y="5599"/>
                  </a:cubicBezTo>
                  <a:lnTo>
                    <a:pt x="4077" y="4708"/>
                  </a:lnTo>
                  <a:cubicBezTo>
                    <a:pt x="4077" y="4424"/>
                    <a:pt x="3906" y="4177"/>
                    <a:pt x="3641" y="4082"/>
                  </a:cubicBezTo>
                  <a:cubicBezTo>
                    <a:pt x="3641" y="4063"/>
                    <a:pt x="3641" y="4063"/>
                    <a:pt x="3641" y="4044"/>
                  </a:cubicBezTo>
                  <a:lnTo>
                    <a:pt x="3641" y="3381"/>
                  </a:lnTo>
                  <a:close/>
                  <a:moveTo>
                    <a:pt x="986" y="6680"/>
                  </a:moveTo>
                  <a:lnTo>
                    <a:pt x="986" y="6680"/>
                  </a:lnTo>
                  <a:cubicBezTo>
                    <a:pt x="1688" y="7287"/>
                    <a:pt x="2503" y="7837"/>
                    <a:pt x="3413" y="7837"/>
                  </a:cubicBezTo>
                  <a:cubicBezTo>
                    <a:pt x="4324" y="7837"/>
                    <a:pt x="5158" y="7287"/>
                    <a:pt x="5859" y="6680"/>
                  </a:cubicBezTo>
                  <a:lnTo>
                    <a:pt x="5859" y="6680"/>
                  </a:lnTo>
                  <a:cubicBezTo>
                    <a:pt x="6049" y="7950"/>
                    <a:pt x="6182" y="8671"/>
                    <a:pt x="5727" y="9524"/>
                  </a:cubicBezTo>
                  <a:cubicBezTo>
                    <a:pt x="5253" y="10482"/>
                    <a:pt x="4333" y="10961"/>
                    <a:pt x="3413" y="10961"/>
                  </a:cubicBezTo>
                  <a:cubicBezTo>
                    <a:pt x="2494" y="10961"/>
                    <a:pt x="1574" y="10482"/>
                    <a:pt x="1100" y="9524"/>
                  </a:cubicBezTo>
                  <a:cubicBezTo>
                    <a:pt x="626" y="8652"/>
                    <a:pt x="797" y="7875"/>
                    <a:pt x="986" y="6680"/>
                  </a:cubicBezTo>
                  <a:close/>
                  <a:moveTo>
                    <a:pt x="10545" y="1"/>
                  </a:moveTo>
                  <a:cubicBezTo>
                    <a:pt x="10434" y="1"/>
                    <a:pt x="10325" y="72"/>
                    <a:pt x="10334" y="214"/>
                  </a:cubicBezTo>
                  <a:lnTo>
                    <a:pt x="10334" y="5694"/>
                  </a:lnTo>
                  <a:cubicBezTo>
                    <a:pt x="10334" y="6320"/>
                    <a:pt x="9822" y="6813"/>
                    <a:pt x="9216" y="6813"/>
                  </a:cubicBezTo>
                  <a:cubicBezTo>
                    <a:pt x="8590" y="6813"/>
                    <a:pt x="8097" y="6320"/>
                    <a:pt x="8097" y="5694"/>
                  </a:cubicBezTo>
                  <a:lnTo>
                    <a:pt x="8097" y="2452"/>
                  </a:lnTo>
                  <a:cubicBezTo>
                    <a:pt x="8097" y="1086"/>
                    <a:pt x="6997" y="6"/>
                    <a:pt x="5651" y="6"/>
                  </a:cubicBezTo>
                  <a:cubicBezTo>
                    <a:pt x="4286" y="6"/>
                    <a:pt x="3205" y="1086"/>
                    <a:pt x="3186" y="2452"/>
                  </a:cubicBezTo>
                  <a:lnTo>
                    <a:pt x="3186" y="2945"/>
                  </a:lnTo>
                  <a:cubicBezTo>
                    <a:pt x="1934" y="2945"/>
                    <a:pt x="873" y="3893"/>
                    <a:pt x="740" y="5144"/>
                  </a:cubicBezTo>
                  <a:cubicBezTo>
                    <a:pt x="512" y="7419"/>
                    <a:pt x="0" y="8424"/>
                    <a:pt x="721" y="9752"/>
                  </a:cubicBezTo>
                  <a:cubicBezTo>
                    <a:pt x="1280" y="10861"/>
                    <a:pt x="2352" y="11416"/>
                    <a:pt x="3421" y="11416"/>
                  </a:cubicBezTo>
                  <a:cubicBezTo>
                    <a:pt x="4489" y="11416"/>
                    <a:pt x="5556" y="10861"/>
                    <a:pt x="6106" y="9752"/>
                  </a:cubicBezTo>
                  <a:cubicBezTo>
                    <a:pt x="6826" y="8443"/>
                    <a:pt x="6352" y="7419"/>
                    <a:pt x="6087" y="5144"/>
                  </a:cubicBezTo>
                  <a:cubicBezTo>
                    <a:pt x="5954" y="3893"/>
                    <a:pt x="4892" y="2945"/>
                    <a:pt x="3641" y="2945"/>
                  </a:cubicBezTo>
                  <a:lnTo>
                    <a:pt x="3641" y="2452"/>
                  </a:lnTo>
                  <a:cubicBezTo>
                    <a:pt x="3679" y="1371"/>
                    <a:pt x="4570" y="518"/>
                    <a:pt x="5651" y="518"/>
                  </a:cubicBezTo>
                  <a:cubicBezTo>
                    <a:pt x="6732" y="518"/>
                    <a:pt x="7623" y="1371"/>
                    <a:pt x="7661" y="2452"/>
                  </a:cubicBezTo>
                  <a:lnTo>
                    <a:pt x="7661" y="5694"/>
                  </a:lnTo>
                  <a:cubicBezTo>
                    <a:pt x="7642" y="6566"/>
                    <a:pt x="8343" y="7268"/>
                    <a:pt x="9216" y="7268"/>
                  </a:cubicBezTo>
                  <a:cubicBezTo>
                    <a:pt x="10069" y="7268"/>
                    <a:pt x="10770" y="6566"/>
                    <a:pt x="10770" y="5694"/>
                  </a:cubicBezTo>
                  <a:lnTo>
                    <a:pt x="10770" y="214"/>
                  </a:lnTo>
                  <a:cubicBezTo>
                    <a:pt x="10770" y="72"/>
                    <a:pt x="10657" y="1"/>
                    <a:pt x="10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95;p50">
              <a:extLst>
                <a:ext uri="{FF2B5EF4-FFF2-40B4-BE49-F238E27FC236}">
                  <a16:creationId xmlns:a16="http://schemas.microsoft.com/office/drawing/2014/main" id="{6B2672E0-B968-481C-A723-56B792A5C96A}"/>
                </a:ext>
              </a:extLst>
            </p:cNvPr>
            <p:cNvSpPr/>
            <p:nvPr/>
          </p:nvSpPr>
          <p:spPr>
            <a:xfrm>
              <a:off x="1986813" y="2510425"/>
              <a:ext cx="49900" cy="44075"/>
            </a:xfrm>
            <a:custGeom>
              <a:avLst/>
              <a:gdLst/>
              <a:ahLst/>
              <a:cxnLst/>
              <a:rect l="l" t="t" r="r" b="b"/>
              <a:pathLst>
                <a:path w="1996" h="1763" extrusionOk="0">
                  <a:moveTo>
                    <a:pt x="1702" y="0"/>
                  </a:moveTo>
                  <a:cubicBezTo>
                    <a:pt x="1616" y="0"/>
                    <a:pt x="1530" y="47"/>
                    <a:pt x="1495" y="161"/>
                  </a:cubicBezTo>
                  <a:cubicBezTo>
                    <a:pt x="1476" y="255"/>
                    <a:pt x="1438" y="331"/>
                    <a:pt x="1400" y="407"/>
                  </a:cubicBezTo>
                  <a:cubicBezTo>
                    <a:pt x="1154" y="862"/>
                    <a:pt x="756" y="1184"/>
                    <a:pt x="263" y="1317"/>
                  </a:cubicBezTo>
                  <a:cubicBezTo>
                    <a:pt x="1" y="1387"/>
                    <a:pt x="60" y="1762"/>
                    <a:pt x="308" y="1762"/>
                  </a:cubicBezTo>
                  <a:cubicBezTo>
                    <a:pt x="329" y="1762"/>
                    <a:pt x="352" y="1759"/>
                    <a:pt x="376" y="1753"/>
                  </a:cubicBezTo>
                  <a:cubicBezTo>
                    <a:pt x="1078" y="1545"/>
                    <a:pt x="1666" y="1014"/>
                    <a:pt x="1912" y="312"/>
                  </a:cubicBezTo>
                  <a:cubicBezTo>
                    <a:pt x="1996" y="134"/>
                    <a:pt x="1848" y="0"/>
                    <a:pt x="1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206125" y="1443025"/>
            <a:ext cx="5137500" cy="12712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The square number means the number of mines buried in the adjacent square. For example, if there are two squares lined up, and the number 1 is written on one square, the square next to it is filled with landmines.</a:t>
            </a:r>
            <a:r>
              <a:rPr lang="en" dirty="0"/>
              <a:t>&gt;</a:t>
            </a:r>
            <a:endParaRPr dirty="0"/>
          </a:p>
        </p:txBody>
      </p:sp>
      <p:sp>
        <p:nvSpPr>
          <p:cNvPr id="515" name="Google Shape;515;p31"/>
          <p:cNvSpPr txBox="1">
            <a:spLocks noGrp="1"/>
          </p:cNvSpPr>
          <p:nvPr>
            <p:ph type="title"/>
          </p:nvPr>
        </p:nvSpPr>
        <p:spPr>
          <a:xfrm>
            <a:off x="1257550" y="871579"/>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Rules &lt; /3&gt; </a:t>
            </a:r>
            <a:r>
              <a:rPr lang="en" dirty="0">
                <a:solidFill>
                  <a:schemeClr val="accent6"/>
                </a:solidFill>
              </a:rPr>
              <a:t>{</a:t>
            </a:r>
            <a:r>
              <a:rPr lang="en" dirty="0"/>
              <a:t> </a:t>
            </a:r>
            <a:endParaRPr dirty="0"/>
          </a:p>
        </p:txBody>
      </p:sp>
      <p:grpSp>
        <p:nvGrpSpPr>
          <p:cNvPr id="516" name="Google Shape;516;p31"/>
          <p:cNvGrpSpPr/>
          <p:nvPr/>
        </p:nvGrpSpPr>
        <p:grpSpPr>
          <a:xfrm>
            <a:off x="1628979" y="1858728"/>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p:cNvGrpSpPr/>
          <p:nvPr/>
        </p:nvGrpSpPr>
        <p:grpSpPr>
          <a:xfrm>
            <a:off x="1514774" y="1799457"/>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grpSp>
        <p:nvGrpSpPr>
          <p:cNvPr id="554" name="Google Shape;554;p31"/>
          <p:cNvGrpSpPr/>
          <p:nvPr/>
        </p:nvGrpSpPr>
        <p:grpSpPr>
          <a:xfrm>
            <a:off x="1084825" y="1846202"/>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412391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6969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sz="2700" dirty="0">
                <a:solidFill>
                  <a:schemeClr val="tx2"/>
                </a:solidFill>
              </a:rPr>
              <a:t>Schematic</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231076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Schematic; </a:t>
            </a:r>
            <a:r>
              <a:rPr lang="en" dirty="0">
                <a:solidFill>
                  <a:schemeClr val="accent6"/>
                </a:solidFill>
              </a:rPr>
              <a:t>{</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567" name="Google Shape;567;p32"/>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81144"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3" name="부제목 2">
            <a:extLst>
              <a:ext uri="{FF2B5EF4-FFF2-40B4-BE49-F238E27FC236}">
                <a16:creationId xmlns:a16="http://schemas.microsoft.com/office/drawing/2014/main" id="{F3827D20-49DD-49AA-931A-D995EBCD1F46}"/>
              </a:ext>
            </a:extLst>
          </p:cNvPr>
          <p:cNvSpPr>
            <a:spLocks noGrp="1"/>
          </p:cNvSpPr>
          <p:nvPr>
            <p:ph type="subTitle" idx="1"/>
          </p:nvPr>
        </p:nvSpPr>
        <p:spPr/>
        <p:txBody>
          <a:bodyPr/>
          <a:lstStyle/>
          <a:p>
            <a:endParaRPr lang="ko-KR" altLang="en-US" dirty="0"/>
          </a:p>
        </p:txBody>
      </p:sp>
      <p:pic>
        <p:nvPicPr>
          <p:cNvPr id="5" name="그림 4">
            <a:extLst>
              <a:ext uri="{FF2B5EF4-FFF2-40B4-BE49-F238E27FC236}">
                <a16:creationId xmlns:a16="http://schemas.microsoft.com/office/drawing/2014/main" id="{08A08B74-A830-4200-BDBF-F13B776EF41F}"/>
              </a:ext>
            </a:extLst>
          </p:cNvPr>
          <p:cNvPicPr>
            <a:picLocks noChangeAspect="1"/>
          </p:cNvPicPr>
          <p:nvPr/>
        </p:nvPicPr>
        <p:blipFill>
          <a:blip r:embed="rId3"/>
          <a:stretch>
            <a:fillRect/>
          </a:stretch>
        </p:blipFill>
        <p:spPr>
          <a:xfrm>
            <a:off x="1590925" y="1228269"/>
            <a:ext cx="6831556" cy="3049406"/>
          </a:xfrm>
          <a:prstGeom prst="rect">
            <a:avLst/>
          </a:prstGeom>
        </p:spPr>
      </p:pic>
    </p:spTree>
    <p:extLst>
      <p:ext uri="{BB962C8B-B14F-4D97-AF65-F5344CB8AC3E}">
        <p14:creationId xmlns:p14="http://schemas.microsoft.com/office/powerpoint/2010/main" val="183657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GameBoardPanel class</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500" y="2736550"/>
            <a:ext cx="3627600" cy="9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ira Code" panose="020B0809050000020004" pitchFamily="49" charset="0"/>
                <a:ea typeface="Fira Code" panose="020B0809050000020004" pitchFamily="49" charset="0"/>
                <a:cs typeface="Fira Code" panose="020B0809050000020004" pitchFamily="49" charset="0"/>
              </a:rPr>
              <a:t>to hold the grid of 10x10 Cells Similar to Cell, the </a:t>
            </a:r>
            <a:r>
              <a:rPr lang="en-US" dirty="0" err="1">
                <a:latin typeface="Fira Code" panose="020B0809050000020004" pitchFamily="49" charset="0"/>
                <a:ea typeface="Fira Code" panose="020B0809050000020004" pitchFamily="49" charset="0"/>
                <a:cs typeface="Fira Code" panose="020B0809050000020004" pitchFamily="49" charset="0"/>
              </a:rPr>
              <a:t>GameBoardPanel</a:t>
            </a:r>
            <a:r>
              <a:rPr lang="en-US" dirty="0">
                <a:latin typeface="Fira Code" panose="020B0809050000020004" pitchFamily="49" charset="0"/>
                <a:ea typeface="Fira Code" panose="020B0809050000020004" pitchFamily="49" charset="0"/>
                <a:cs typeface="Fira Code" panose="020B0809050000020004" pitchFamily="49" charset="0"/>
              </a:rPr>
              <a:t> has its own methods to paint</a:t>
            </a:r>
            <a:r>
              <a:rPr lang="en-US">
                <a:latin typeface="Fira Code" panose="020B0809050000020004" pitchFamily="49" charset="0"/>
                <a:ea typeface="Fira Code" panose="020B0809050000020004" pitchFamily="49" charset="0"/>
                <a:cs typeface="Fira Code" panose="020B0809050000020004" pitchFamily="49" charset="0"/>
              </a:rPr>
              <a:t>() itself</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5" name="그림 4">
            <a:extLst>
              <a:ext uri="{FF2B5EF4-FFF2-40B4-BE49-F238E27FC236}">
                <a16:creationId xmlns:a16="http://schemas.microsoft.com/office/drawing/2014/main" id="{71BF4F5A-DD4F-4CEB-82A9-43105D06DD40}"/>
              </a:ext>
            </a:extLst>
          </p:cNvPr>
          <p:cNvPicPr>
            <a:picLocks noChangeAspect="1"/>
          </p:cNvPicPr>
          <p:nvPr/>
        </p:nvPicPr>
        <p:blipFill>
          <a:blip r:embed="rId3"/>
          <a:stretch>
            <a:fillRect/>
          </a:stretch>
        </p:blipFill>
        <p:spPr>
          <a:xfrm>
            <a:off x="5881049" y="1593256"/>
            <a:ext cx="2759994" cy="2772000"/>
          </a:xfrm>
          <a:prstGeom prst="rect">
            <a:avLst/>
          </a:prstGeom>
        </p:spPr>
      </p:pic>
    </p:spTree>
    <p:extLst>
      <p:ext uri="{BB962C8B-B14F-4D97-AF65-F5344CB8AC3E}">
        <p14:creationId xmlns:p14="http://schemas.microsoft.com/office/powerpoint/2010/main" val="169115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Cell class</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b="0" i="0" dirty="0">
                <a:effectLst/>
                <a:latin typeface="Fira Code" panose="020B0809050000020004" pitchFamily="49" charset="0"/>
                <a:ea typeface="Fira Code" panose="020B0809050000020004" pitchFamily="49" charset="0"/>
                <a:cs typeface="Fira Code" panose="020B0809050000020004" pitchFamily="49" charset="0"/>
              </a:rPr>
              <a:t>imports </a:t>
            </a:r>
            <a:r>
              <a:rPr lang="en-US" altLang="ko-KR" b="0" i="0" dirty="0" err="1">
                <a:effectLst/>
                <a:latin typeface="Fira Code" panose="020B0809050000020004" pitchFamily="49" charset="0"/>
                <a:ea typeface="Fira Code" panose="020B0809050000020004" pitchFamily="49" charset="0"/>
                <a:cs typeface="Fira Code" panose="020B0809050000020004" pitchFamily="49" charset="0"/>
              </a:rPr>
              <a:t>JButton</a:t>
            </a:r>
            <a:r>
              <a:rPr lang="en-US" altLang="ko-KR" b="0" i="0" dirty="0">
                <a:effectLst/>
                <a:latin typeface="Fira Code" panose="020B0809050000020004" pitchFamily="49" charset="0"/>
                <a:ea typeface="Fira Code" panose="020B0809050000020004" pitchFamily="49" charset="0"/>
                <a:cs typeface="Fira Code" panose="020B0809050000020004" pitchFamily="49" charset="0"/>
              </a:rPr>
              <a:t> to make up cells with mines and cells without them, flags, and mines. It's the game screen</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854" name="Google Shape;854;p42"/>
          <p:cNvSpPr txBox="1">
            <a:spLocks noGrp="1"/>
          </p:cNvSpPr>
          <p:nvPr>
            <p:ph type="subTitle" idx="4294967295"/>
          </p:nvPr>
        </p:nvSpPr>
        <p:spPr>
          <a:xfrm>
            <a:off x="710125" y="469467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3" name="그림 2">
            <a:extLst>
              <a:ext uri="{FF2B5EF4-FFF2-40B4-BE49-F238E27FC236}">
                <a16:creationId xmlns:a16="http://schemas.microsoft.com/office/drawing/2014/main" id="{CD0DE4F2-47B0-4B21-88EC-DFD3AA4178C0}"/>
              </a:ext>
            </a:extLst>
          </p:cNvPr>
          <p:cNvPicPr>
            <a:picLocks noChangeAspect="1"/>
          </p:cNvPicPr>
          <p:nvPr/>
        </p:nvPicPr>
        <p:blipFill>
          <a:blip r:embed="rId3"/>
          <a:stretch>
            <a:fillRect/>
          </a:stretch>
        </p:blipFill>
        <p:spPr>
          <a:xfrm>
            <a:off x="5893593" y="1575586"/>
            <a:ext cx="2770105" cy="2777140"/>
          </a:xfrm>
          <a:prstGeom prst="rect">
            <a:avLst/>
          </a:prstGeom>
        </p:spPr>
      </p:pic>
    </p:spTree>
    <p:extLst>
      <p:ext uri="{BB962C8B-B14F-4D97-AF65-F5344CB8AC3E}">
        <p14:creationId xmlns:p14="http://schemas.microsoft.com/office/powerpoint/2010/main" val="1582984477"/>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865</Words>
  <Application>Microsoft Office PowerPoint</Application>
  <PresentationFormat>화면 슬라이드 쇼(16:9)</PresentationFormat>
  <Paragraphs>246</Paragraphs>
  <Slides>36</Slides>
  <Notes>36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36</vt:i4>
      </vt:variant>
    </vt:vector>
  </HeadingPairs>
  <TitlesOfParts>
    <vt:vector size="43" baseType="lpstr">
      <vt:lpstr>Montserrat</vt:lpstr>
      <vt:lpstr>Fira Code</vt:lpstr>
      <vt:lpstr>맑은 고딕</vt:lpstr>
      <vt:lpstr>noto</vt:lpstr>
      <vt:lpstr>Fira Code Medium</vt:lpstr>
      <vt:lpstr>Arial</vt:lpstr>
      <vt:lpstr>Programming Language Workshop for Beginners by Slidesgo</vt:lpstr>
      <vt:lpstr>Java Programming Mini Project  {</vt:lpstr>
      <vt:lpstr>01</vt:lpstr>
      <vt:lpstr>01 {</vt:lpstr>
      <vt:lpstr>Rules &lt; /1 &gt; { </vt:lpstr>
      <vt:lpstr>Rules &lt; /3&gt; { </vt:lpstr>
      <vt:lpstr>02 {</vt:lpstr>
      <vt:lpstr>Schematic; {</vt:lpstr>
      <vt:lpstr>GameBoardPanel class{</vt:lpstr>
      <vt:lpstr>Cell class{</vt:lpstr>
      <vt:lpstr>MineMap class{</vt:lpstr>
      <vt:lpstr>View class{</vt:lpstr>
      <vt:lpstr>MineSweeperMain class{</vt:lpstr>
      <vt:lpstr>03 {</vt:lpstr>
      <vt:lpstr>Major Function  {</vt:lpstr>
      <vt:lpstr>Major Function  {</vt:lpstr>
      <vt:lpstr>Major Function  {</vt:lpstr>
      <vt:lpstr>Major Function  {</vt:lpstr>
      <vt:lpstr>Major Function  {</vt:lpstr>
      <vt:lpstr>Major Function  {</vt:lpstr>
      <vt:lpstr>Major Function  {</vt:lpstr>
      <vt:lpstr>Major Function  {</vt:lpstr>
      <vt:lpstr>Major Function  {</vt:lpstr>
      <vt:lpstr>Major Function  {</vt:lpstr>
      <vt:lpstr>Major Function  {</vt:lpstr>
      <vt:lpstr>04 {</vt:lpstr>
      <vt:lpstr>Additional Features  {</vt:lpstr>
      <vt:lpstr>Additional Features  {</vt:lpstr>
      <vt:lpstr>Additional Features  {</vt:lpstr>
      <vt:lpstr>Additional Features  {</vt:lpstr>
      <vt:lpstr>Additional Features  {</vt:lpstr>
      <vt:lpstr>Additional Features  {</vt:lpstr>
      <vt:lpstr>Additional Features  {</vt:lpstr>
      <vt:lpstr>Additional Features  {</vt:lpstr>
      <vt:lpstr>05 {</vt:lpstr>
      <vt:lpstr>Role Sharing{</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 {</dc:title>
  <dc:creator>김형진</dc:creator>
  <cp:lastModifiedBy>김 형진</cp:lastModifiedBy>
  <cp:revision>23</cp:revision>
  <dcterms:modified xsi:type="dcterms:W3CDTF">2022-12-02T10:42:20Z</dcterms:modified>
</cp:coreProperties>
</file>