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5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2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8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0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9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3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3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0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9CF88F-E9B7-4171-A9C8-DEB6EA16AD87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8883C6-6347-4379-A14E-663D78B8BD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8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F3D26-EB20-4CC9-903C-21631AFFA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E83400-B222-4002-A377-9F0ADF40A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2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96578-3012-47E5-8242-04D115B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48592" cy="70230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게임 진행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29B6A9-9E2F-4F37-9142-2FDC2A726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3" y="702303"/>
            <a:ext cx="3106537" cy="5531689"/>
          </a:xfr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7E13CDF-ADB4-449F-BE46-4B2931FCF70F}"/>
              </a:ext>
            </a:extLst>
          </p:cNvPr>
          <p:cNvSpPr txBox="1">
            <a:spLocks/>
          </p:cNvSpPr>
          <p:nvPr/>
        </p:nvSpPr>
        <p:spPr>
          <a:xfrm>
            <a:off x="3306422" y="763554"/>
            <a:ext cx="8354592" cy="5042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 ▶ </a:t>
            </a:r>
            <a:r>
              <a:rPr lang="en-US" altLang="ko-KR" dirty="0"/>
              <a:t>4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방향키로만 조작한다</a:t>
            </a:r>
            <a:r>
              <a:rPr lang="en-US" altLang="ko-KR" dirty="0"/>
              <a:t>. </a:t>
            </a:r>
            <a:r>
              <a:rPr lang="ko-KR" altLang="en-US" dirty="0"/>
              <a:t>방향키에 따라 위로 점프하거나 아래로 빠르게 하강한다</a:t>
            </a:r>
            <a:r>
              <a:rPr lang="en-US" altLang="ko-KR" dirty="0"/>
              <a:t>. </a:t>
            </a:r>
            <a:r>
              <a:rPr lang="ko-KR" altLang="en-US" dirty="0"/>
              <a:t>점프는 공중에서 연속으로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▶ 캐릭터는 별도 조작 없이도 오른쪽으로 계속 이동한다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기록이 높아질수록 캐릭터의 속도가 빨라진다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정확히는</a:t>
            </a:r>
            <a:r>
              <a:rPr lang="en-US" altLang="ko-KR" dirty="0"/>
              <a:t> </a:t>
            </a:r>
            <a:r>
              <a:rPr lang="ko-KR" altLang="en-US" dirty="0" err="1"/>
              <a:t>맵과</a:t>
            </a:r>
            <a:r>
              <a:rPr lang="ko-KR" altLang="en-US" dirty="0"/>
              <a:t> 장애물이 왼쪽으로 움직이는 방식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▶ 코인을 획득하면 추가 점수를 획득하고</a:t>
            </a:r>
            <a:r>
              <a:rPr lang="en-US" altLang="ko-KR" dirty="0"/>
              <a:t>, </a:t>
            </a:r>
            <a:r>
              <a:rPr lang="ko-KR" altLang="en-US" dirty="0"/>
              <a:t>코인이 있던 자리에 특정 문자열을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▶ 캐릭터가 장애물과 충돌하면 게임이 종료되고 점수화면을 띄운다</a:t>
            </a:r>
            <a:r>
              <a:rPr lang="en-US" altLang="ko-KR" dirty="0"/>
              <a:t>. </a:t>
            </a:r>
            <a:r>
              <a:rPr lang="ko-KR" altLang="en-US" dirty="0"/>
              <a:t>천장에 부딪히면 빠른 속도로 하강한다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ko-KR" altLang="en-US" dirty="0"/>
              <a:t>캐릭터는 </a:t>
            </a:r>
            <a:r>
              <a:rPr lang="en-US" altLang="ko-KR" dirty="0"/>
              <a:t>3</a:t>
            </a:r>
            <a:r>
              <a:rPr lang="ko-KR" altLang="en-US" dirty="0"/>
              <a:t>번 사용 가능한 공격수단이 있다</a:t>
            </a:r>
            <a:r>
              <a:rPr lang="en-US" altLang="ko-KR" dirty="0"/>
              <a:t>. </a:t>
            </a:r>
            <a:r>
              <a:rPr lang="ko-KR" altLang="en-US" dirty="0"/>
              <a:t>장애물을 피할 수 없는 상황에서 공격을 사용해 장애물을 파괴하는 것이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▶스테이지는 </a:t>
            </a:r>
            <a:r>
              <a:rPr lang="en-US" altLang="ko-KR" dirty="0"/>
              <a:t>3</a:t>
            </a:r>
            <a:r>
              <a:rPr lang="ko-KR" altLang="en-US" dirty="0"/>
              <a:t>개로 구성되며 점수가 일정 수준을 초과하면 다음 스테이지로 게임은 이동한다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53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0EED1BB-6C6C-4704-9E1E-FB768C18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46252" cy="62119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게임 개발 범위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3713AEF-39BC-4259-8D77-4CFF57B44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9305"/>
              </p:ext>
            </p:extLst>
          </p:nvPr>
        </p:nvGraphicFramePr>
        <p:xfrm>
          <a:off x="554891" y="621190"/>
          <a:ext cx="10797735" cy="7129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87">
                  <a:extLst>
                    <a:ext uri="{9D8B030D-6E8A-4147-A177-3AD203B41FA5}">
                      <a16:colId xmlns:a16="http://schemas.microsoft.com/office/drawing/2014/main" val="2925855632"/>
                    </a:ext>
                  </a:extLst>
                </a:gridCol>
                <a:gridCol w="5305603">
                  <a:extLst>
                    <a:ext uri="{9D8B030D-6E8A-4147-A177-3AD203B41FA5}">
                      <a16:colId xmlns:a16="http://schemas.microsoft.com/office/drawing/2014/main" val="2510214869"/>
                    </a:ext>
                  </a:extLst>
                </a:gridCol>
                <a:gridCol w="3599245">
                  <a:extLst>
                    <a:ext uri="{9D8B030D-6E8A-4147-A177-3AD203B41FA5}">
                      <a16:colId xmlns:a16="http://schemas.microsoft.com/office/drawing/2014/main" val="219831195"/>
                    </a:ext>
                  </a:extLst>
                </a:gridCol>
              </a:tblGrid>
              <a:tr h="419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68440"/>
                  </a:ext>
                </a:extLst>
              </a:tr>
              <a:tr h="582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상하 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방향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위아래 키 입력에 따른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더킹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하강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좌우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방향 추가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키보드 입력에 따른 </a:t>
                      </a:r>
                      <a:r>
                        <a:rPr lang="ko-KR" altLang="en-US" dirty="0" err="1"/>
                        <a:t>백스텝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전진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현재 상하 이동은 유지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66439"/>
                  </a:ext>
                </a:extLst>
              </a:tr>
              <a:tr h="582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r>
                        <a:rPr lang="ko-KR" altLang="en-US" dirty="0"/>
                        <a:t>키 입력 시 전방에 원거리 공격 사용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공격은 캐릭터 위치에서 빠르게 이동하며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장애물과 충돌할 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개의 오브젝트를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다수의 장애물을 삭제하는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관통 원거리 공격기 추가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86435"/>
                  </a:ext>
                </a:extLst>
              </a:tr>
              <a:tr h="582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스테이지는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특정 점수에 도달하면 새로운 스테이지에서 처음부터 달리는 모습으로 연출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스테이지 시작 전에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컷씬</a:t>
                      </a:r>
                      <a:r>
                        <a:rPr lang="ko-KR" altLang="en-US" dirty="0"/>
                        <a:t> 화면 연출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09485"/>
                  </a:ext>
                </a:extLst>
              </a:tr>
              <a:tr h="582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 아래에서 동굴의 종유석처럼 기둥이 </a:t>
                      </a:r>
                      <a:r>
                        <a:rPr lang="ko-KR" altLang="en-US" dirty="0" err="1"/>
                        <a:t>솟아나있다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기둥의  길이는 랜덤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코인을  랜덤으로 생성하나  범위는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천장 종유석보다는 낮고 바닥 종유석보다는 높게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오브젝트에 부딪혔을 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특정 멘트 화면에 랜덤 출력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멘트는 오브젝트와 마찬가지로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왼쪽으로 이동한다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41658"/>
                  </a:ext>
                </a:extLst>
              </a:tr>
              <a:tr h="582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스테이지는  점수가 천단위를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초과하는 시점에서 변경된다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처음 오브젝트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코인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속도는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분 단위로 </a:t>
                      </a:r>
                      <a:r>
                        <a:rPr lang="en-US" altLang="ko-KR" dirty="0"/>
                        <a:t>1.3</a:t>
                      </a:r>
                      <a:r>
                        <a:rPr lang="ko-KR" altLang="en-US" dirty="0"/>
                        <a:t>배가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코인 중에서도 더 큰 점수를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제공하는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코인을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20108"/>
                  </a:ext>
                </a:extLst>
              </a:tr>
              <a:tr h="582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코인을 획득할 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점프와 </a:t>
                      </a:r>
                      <a:r>
                        <a:rPr lang="ko-KR" altLang="en-US" dirty="0" err="1"/>
                        <a:t>더킹</a:t>
                      </a:r>
                      <a:r>
                        <a:rPr lang="ko-KR" altLang="en-US" dirty="0"/>
                        <a:t> 사용 시 소리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644475"/>
                  </a:ext>
                </a:extLst>
              </a:tr>
              <a:tr h="582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 화면 매우 천천히 움직이고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원거리 공격은 빠른 애니메이션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원거리 공격에 따라 맞게 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애니메이션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95443"/>
                  </a:ext>
                </a:extLst>
              </a:tr>
              <a:tr h="582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화면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종료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게임을 종료했다 실행해도 기록이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남는 랭킹 화면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5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96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9A0665A-8388-4493-85AC-DD1B96AD8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580524"/>
              </p:ext>
            </p:extLst>
          </p:nvPr>
        </p:nvGraphicFramePr>
        <p:xfrm>
          <a:off x="1066801" y="852350"/>
          <a:ext cx="10058397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062454097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511116049"/>
                    </a:ext>
                  </a:extLst>
                </a:gridCol>
                <a:gridCol w="6653698">
                  <a:extLst>
                    <a:ext uri="{9D8B030D-6E8A-4147-A177-3AD203B41FA5}">
                      <a16:colId xmlns:a16="http://schemas.microsoft.com/office/drawing/2014/main" val="74351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실행 화면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게임 종료 화면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이미지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2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World</a:t>
                      </a:r>
                      <a:r>
                        <a:rPr lang="ko-KR" altLang="en-US" dirty="0"/>
                        <a:t>에 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원거리 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코인등을</a:t>
                      </a:r>
                      <a:r>
                        <a:rPr lang="ko-KR" altLang="en-US" dirty="0"/>
                        <a:t> 추가시킨다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8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3~4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 시간</a:t>
                      </a:r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이후 </a:t>
                      </a:r>
                      <a:r>
                        <a:rPr lang="ko-KR" altLang="en-US" dirty="0" err="1"/>
                        <a:t>맵이</a:t>
                      </a:r>
                      <a:r>
                        <a:rPr lang="ko-KR" altLang="en-US" dirty="0"/>
                        <a:t> 자동으로 변경되는 기능 추가한다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기능이 수행되면 게임 내부 오브젝트들도 맵 단계에 따라 기능에 변화가 구현되도록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ex. </a:t>
                      </a:r>
                      <a:r>
                        <a:rPr lang="ko-KR" altLang="en-US" dirty="0" err="1"/>
                        <a:t>배경이미지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오브젝트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오브젝트 속도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1~3</a:t>
                      </a:r>
                      <a:r>
                        <a:rPr lang="ko-KR" altLang="en-US" dirty="0"/>
                        <a:t>의 과정 중 빈약한 부분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9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 사이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 작용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캐릭터와 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장애물과 공격 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 작용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1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/>
                        <a:t>보완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단계에 따른 오브젝트 구현 처리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오브젝트와 캐릭터의 이동속도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길이 등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맵 이미지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0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 화면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스코어 구현 및 랭킹시스템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187600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A63BAE80-2CFE-48F0-AB76-42B2D662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46252" cy="62119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게임 개발 계획</a:t>
            </a:r>
          </a:p>
        </p:txBody>
      </p:sp>
    </p:spTree>
    <p:extLst>
      <p:ext uri="{BB962C8B-B14F-4D97-AF65-F5344CB8AC3E}">
        <p14:creationId xmlns:p14="http://schemas.microsoft.com/office/powerpoint/2010/main" val="403050748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455</Words>
  <Application>Microsoft Office PowerPoint</Application>
  <PresentationFormat>와이드스크린</PresentationFormat>
  <Paragraphs>85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추억</vt:lpstr>
      <vt:lpstr>2d </vt:lpstr>
      <vt:lpstr>게임 진행</vt:lpstr>
      <vt:lpstr>게임 개발 범위</vt:lpstr>
      <vt:lpstr>게임 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</dc:title>
  <dc:creator>yongsoub9809@gmail.com</dc:creator>
  <cp:lastModifiedBy>yongsoub9809@gmail.com</cp:lastModifiedBy>
  <cp:revision>9</cp:revision>
  <dcterms:created xsi:type="dcterms:W3CDTF">2020-10-10T10:03:15Z</dcterms:created>
  <dcterms:modified xsi:type="dcterms:W3CDTF">2020-10-10T12:07:33Z</dcterms:modified>
</cp:coreProperties>
</file>