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93620-003B-4931-A757-071872132EFD}" v="124" dt="2022-08-02T01:43:21.378"/>
    <p1510:client id="{322133A7-DBE9-9CCE-65D5-7866A2B75309}" v="56" dt="2022-08-02T02:12:23.319"/>
    <p1510:client id="{386FE93F-0FCF-65CA-6A84-3DF3B7224E8B}" v="5" dt="2022-08-02T01:59:14.187"/>
    <p1510:client id="{5C5741AD-D42B-9D4B-B712-7A1CD3B07EE2}" v="1165" dt="2022-08-05T07:24:09.320"/>
    <p1510:client id="{B5D019BD-B1DD-CC89-A156-3962470633C3}" v="49" dt="2022-08-05T09:08:36.912"/>
    <p1510:client id="{F48802AE-8DCC-8A56-8D4B-4504CD94097E}" v="28" dt="2022-08-05T03:32:2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F7CB0-ADB0-4591-B12D-E869C01FD4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834748-A5D1-4CFC-9D4C-5F7EAF59C11E}">
      <dgm:prSet/>
      <dgm:spPr/>
      <dgm:t>
        <a:bodyPr/>
        <a:lstStyle/>
        <a:p>
          <a:r>
            <a:rPr lang="en-US"/>
            <a:t>1. JSX </a:t>
          </a:r>
          <a:r>
            <a:rPr lang="ko-KR"/>
            <a:t>문법</a:t>
          </a:r>
          <a:endParaRPr lang="en-US"/>
        </a:p>
      </dgm:t>
    </dgm:pt>
    <dgm:pt modelId="{14296DF2-5524-466C-9834-987512B04480}" type="parTrans" cxnId="{119146F9-24F6-49BF-AF17-C05DB17731B7}">
      <dgm:prSet/>
      <dgm:spPr/>
      <dgm:t>
        <a:bodyPr/>
        <a:lstStyle/>
        <a:p>
          <a:endParaRPr lang="en-US"/>
        </a:p>
      </dgm:t>
    </dgm:pt>
    <dgm:pt modelId="{938F04E5-5AE2-4378-9633-3AD9ED5B423F}" type="sibTrans" cxnId="{119146F9-24F6-49BF-AF17-C05DB17731B7}">
      <dgm:prSet/>
      <dgm:spPr/>
      <dgm:t>
        <a:bodyPr/>
        <a:lstStyle/>
        <a:p>
          <a:endParaRPr lang="en-US"/>
        </a:p>
      </dgm:t>
    </dgm:pt>
    <dgm:pt modelId="{E64779D9-2996-4ABB-8FEE-CBF90AA73F58}">
      <dgm:prSet/>
      <dgm:spPr/>
      <dgm:t>
        <a:bodyPr/>
        <a:lstStyle/>
        <a:p>
          <a:r>
            <a:rPr lang="en-US"/>
            <a:t>2. Component </a:t>
          </a:r>
          <a:r>
            <a:rPr lang="ko-KR"/>
            <a:t>기반</a:t>
          </a:r>
          <a:endParaRPr lang="en-US"/>
        </a:p>
      </dgm:t>
    </dgm:pt>
    <dgm:pt modelId="{3DB6CE0E-39FD-4051-993E-77B221C9D9B8}" type="parTrans" cxnId="{0D4EC011-D921-4E8F-B7C8-2B27BBAB2EE4}">
      <dgm:prSet/>
      <dgm:spPr/>
      <dgm:t>
        <a:bodyPr/>
        <a:lstStyle/>
        <a:p>
          <a:endParaRPr lang="en-US"/>
        </a:p>
      </dgm:t>
    </dgm:pt>
    <dgm:pt modelId="{AAB13E55-9CCE-4C46-9A1C-0DF38998279F}" type="sibTrans" cxnId="{0D4EC011-D921-4E8F-B7C8-2B27BBAB2EE4}">
      <dgm:prSet/>
      <dgm:spPr/>
      <dgm:t>
        <a:bodyPr/>
        <a:lstStyle/>
        <a:p>
          <a:endParaRPr lang="en-US"/>
        </a:p>
      </dgm:t>
    </dgm:pt>
    <dgm:pt modelId="{7332E186-7622-4089-A315-6DD92727D574}">
      <dgm:prSet/>
      <dgm:spPr/>
      <dgm:t>
        <a:bodyPr/>
        <a:lstStyle/>
        <a:p>
          <a:r>
            <a:rPr lang="ko-KR"/>
            <a:t>3. Virtual Dom</a:t>
          </a:r>
          <a:endParaRPr lang="en-US"/>
        </a:p>
      </dgm:t>
    </dgm:pt>
    <dgm:pt modelId="{EF67EBEC-66C3-40A9-9DC5-538ED490049F}" type="parTrans" cxnId="{5717DF3C-E413-42E2-ABAA-81DFFDD81E28}">
      <dgm:prSet/>
      <dgm:spPr/>
      <dgm:t>
        <a:bodyPr/>
        <a:lstStyle/>
        <a:p>
          <a:endParaRPr lang="en-US"/>
        </a:p>
      </dgm:t>
    </dgm:pt>
    <dgm:pt modelId="{3E662857-3DAF-4FD5-B027-BAC08F82389A}" type="sibTrans" cxnId="{5717DF3C-E413-42E2-ABAA-81DFFDD81E28}">
      <dgm:prSet/>
      <dgm:spPr/>
      <dgm:t>
        <a:bodyPr/>
        <a:lstStyle/>
        <a:p>
          <a:endParaRPr lang="en-US"/>
        </a:p>
      </dgm:t>
    </dgm:pt>
    <dgm:pt modelId="{85BC6A7D-5CA3-4D3C-8C36-A858CA85F356}" type="pres">
      <dgm:prSet presAssocID="{7BDF7CB0-ADB0-4591-B12D-E869C01FD4CE}" presName="vert0" presStyleCnt="0">
        <dgm:presLayoutVars>
          <dgm:dir/>
          <dgm:animOne val="branch"/>
          <dgm:animLvl val="lvl"/>
        </dgm:presLayoutVars>
      </dgm:prSet>
      <dgm:spPr/>
    </dgm:pt>
    <dgm:pt modelId="{5CC097E4-E329-4562-956E-1EE45B15EB3B}" type="pres">
      <dgm:prSet presAssocID="{07834748-A5D1-4CFC-9D4C-5F7EAF59C11E}" presName="thickLine" presStyleLbl="alignNode1" presStyleIdx="0" presStyleCnt="3"/>
      <dgm:spPr/>
    </dgm:pt>
    <dgm:pt modelId="{39ABD13B-C3B3-4CE3-B553-80EDC0E734E1}" type="pres">
      <dgm:prSet presAssocID="{07834748-A5D1-4CFC-9D4C-5F7EAF59C11E}" presName="horz1" presStyleCnt="0"/>
      <dgm:spPr/>
    </dgm:pt>
    <dgm:pt modelId="{D8C38A85-E8B8-48BF-ADB5-3695B2E5E3AA}" type="pres">
      <dgm:prSet presAssocID="{07834748-A5D1-4CFC-9D4C-5F7EAF59C11E}" presName="tx1" presStyleLbl="revTx" presStyleIdx="0" presStyleCnt="3"/>
      <dgm:spPr/>
    </dgm:pt>
    <dgm:pt modelId="{25ED3345-3B0A-45FE-8093-9FE30F3A806E}" type="pres">
      <dgm:prSet presAssocID="{07834748-A5D1-4CFC-9D4C-5F7EAF59C11E}" presName="vert1" presStyleCnt="0"/>
      <dgm:spPr/>
    </dgm:pt>
    <dgm:pt modelId="{382481B5-6A53-46AA-B9CB-42FF90E1A2A2}" type="pres">
      <dgm:prSet presAssocID="{E64779D9-2996-4ABB-8FEE-CBF90AA73F58}" presName="thickLine" presStyleLbl="alignNode1" presStyleIdx="1" presStyleCnt="3"/>
      <dgm:spPr/>
    </dgm:pt>
    <dgm:pt modelId="{300C3B5F-127F-490A-B464-66AB03D7F667}" type="pres">
      <dgm:prSet presAssocID="{E64779D9-2996-4ABB-8FEE-CBF90AA73F58}" presName="horz1" presStyleCnt="0"/>
      <dgm:spPr/>
    </dgm:pt>
    <dgm:pt modelId="{786FF8C5-B211-45A0-B815-64F85924DD18}" type="pres">
      <dgm:prSet presAssocID="{E64779D9-2996-4ABB-8FEE-CBF90AA73F58}" presName="tx1" presStyleLbl="revTx" presStyleIdx="1" presStyleCnt="3"/>
      <dgm:spPr/>
    </dgm:pt>
    <dgm:pt modelId="{455FD9DD-1346-4469-8800-E05217A51A00}" type="pres">
      <dgm:prSet presAssocID="{E64779D9-2996-4ABB-8FEE-CBF90AA73F58}" presName="vert1" presStyleCnt="0"/>
      <dgm:spPr/>
    </dgm:pt>
    <dgm:pt modelId="{E3FE1EAA-EFD3-469C-8144-C46B7311C368}" type="pres">
      <dgm:prSet presAssocID="{7332E186-7622-4089-A315-6DD92727D574}" presName="thickLine" presStyleLbl="alignNode1" presStyleIdx="2" presStyleCnt="3"/>
      <dgm:spPr/>
    </dgm:pt>
    <dgm:pt modelId="{0E74411B-DBDC-4C5A-8173-821C06E47479}" type="pres">
      <dgm:prSet presAssocID="{7332E186-7622-4089-A315-6DD92727D574}" presName="horz1" presStyleCnt="0"/>
      <dgm:spPr/>
    </dgm:pt>
    <dgm:pt modelId="{4B0AF373-58DE-46BF-8192-BECD6259FBD6}" type="pres">
      <dgm:prSet presAssocID="{7332E186-7622-4089-A315-6DD92727D574}" presName="tx1" presStyleLbl="revTx" presStyleIdx="2" presStyleCnt="3"/>
      <dgm:spPr/>
    </dgm:pt>
    <dgm:pt modelId="{FF2BB0DA-0515-4FDA-BFAA-89681F53072F}" type="pres">
      <dgm:prSet presAssocID="{7332E186-7622-4089-A315-6DD92727D574}" presName="vert1" presStyleCnt="0"/>
      <dgm:spPr/>
    </dgm:pt>
  </dgm:ptLst>
  <dgm:cxnLst>
    <dgm:cxn modelId="{0D4EC011-D921-4E8F-B7C8-2B27BBAB2EE4}" srcId="{7BDF7CB0-ADB0-4591-B12D-E869C01FD4CE}" destId="{E64779D9-2996-4ABB-8FEE-CBF90AA73F58}" srcOrd="1" destOrd="0" parTransId="{3DB6CE0E-39FD-4051-993E-77B221C9D9B8}" sibTransId="{AAB13E55-9CCE-4C46-9A1C-0DF38998279F}"/>
    <dgm:cxn modelId="{5717DF3C-E413-42E2-ABAA-81DFFDD81E28}" srcId="{7BDF7CB0-ADB0-4591-B12D-E869C01FD4CE}" destId="{7332E186-7622-4089-A315-6DD92727D574}" srcOrd="2" destOrd="0" parTransId="{EF67EBEC-66C3-40A9-9DC5-538ED490049F}" sibTransId="{3E662857-3DAF-4FD5-B027-BAC08F82389A}"/>
    <dgm:cxn modelId="{8904DAB8-410F-4BFA-BF64-AC063D71B527}" type="presOf" srcId="{7332E186-7622-4089-A315-6DD92727D574}" destId="{4B0AF373-58DE-46BF-8192-BECD6259FBD6}" srcOrd="0" destOrd="0" presId="urn:microsoft.com/office/officeart/2008/layout/LinedList"/>
    <dgm:cxn modelId="{E6EC12D5-8E8A-42BF-A611-0C91E58C5E98}" type="presOf" srcId="{E64779D9-2996-4ABB-8FEE-CBF90AA73F58}" destId="{786FF8C5-B211-45A0-B815-64F85924DD18}" srcOrd="0" destOrd="0" presId="urn:microsoft.com/office/officeart/2008/layout/LinedList"/>
    <dgm:cxn modelId="{67C99BD6-9E3B-4ACC-8B6E-86D75B0735D9}" type="presOf" srcId="{7BDF7CB0-ADB0-4591-B12D-E869C01FD4CE}" destId="{85BC6A7D-5CA3-4D3C-8C36-A858CA85F356}" srcOrd="0" destOrd="0" presId="urn:microsoft.com/office/officeart/2008/layout/LinedList"/>
    <dgm:cxn modelId="{2EBAB7E3-6D75-40CF-A817-AA8D780717AD}" type="presOf" srcId="{07834748-A5D1-4CFC-9D4C-5F7EAF59C11E}" destId="{D8C38A85-E8B8-48BF-ADB5-3695B2E5E3AA}" srcOrd="0" destOrd="0" presId="urn:microsoft.com/office/officeart/2008/layout/LinedList"/>
    <dgm:cxn modelId="{119146F9-24F6-49BF-AF17-C05DB17731B7}" srcId="{7BDF7CB0-ADB0-4591-B12D-E869C01FD4CE}" destId="{07834748-A5D1-4CFC-9D4C-5F7EAF59C11E}" srcOrd="0" destOrd="0" parTransId="{14296DF2-5524-466C-9834-987512B04480}" sibTransId="{938F04E5-5AE2-4378-9633-3AD9ED5B423F}"/>
    <dgm:cxn modelId="{3173484D-F96E-4E60-A1CD-BEA3EDB75EA8}" type="presParOf" srcId="{85BC6A7D-5CA3-4D3C-8C36-A858CA85F356}" destId="{5CC097E4-E329-4562-956E-1EE45B15EB3B}" srcOrd="0" destOrd="0" presId="urn:microsoft.com/office/officeart/2008/layout/LinedList"/>
    <dgm:cxn modelId="{F5922973-008E-4463-B134-317D1F13EA04}" type="presParOf" srcId="{85BC6A7D-5CA3-4D3C-8C36-A858CA85F356}" destId="{39ABD13B-C3B3-4CE3-B553-80EDC0E734E1}" srcOrd="1" destOrd="0" presId="urn:microsoft.com/office/officeart/2008/layout/LinedList"/>
    <dgm:cxn modelId="{39493189-6413-4B59-9EB8-DD5F105833B1}" type="presParOf" srcId="{39ABD13B-C3B3-4CE3-B553-80EDC0E734E1}" destId="{D8C38A85-E8B8-48BF-ADB5-3695B2E5E3AA}" srcOrd="0" destOrd="0" presId="urn:microsoft.com/office/officeart/2008/layout/LinedList"/>
    <dgm:cxn modelId="{94C84C12-B0FB-4309-AD1E-46B926CF7882}" type="presParOf" srcId="{39ABD13B-C3B3-4CE3-B553-80EDC0E734E1}" destId="{25ED3345-3B0A-45FE-8093-9FE30F3A806E}" srcOrd="1" destOrd="0" presId="urn:microsoft.com/office/officeart/2008/layout/LinedList"/>
    <dgm:cxn modelId="{29F1EC27-0CEF-4113-B32F-BF84A9E8D1A7}" type="presParOf" srcId="{85BC6A7D-5CA3-4D3C-8C36-A858CA85F356}" destId="{382481B5-6A53-46AA-B9CB-42FF90E1A2A2}" srcOrd="2" destOrd="0" presId="urn:microsoft.com/office/officeart/2008/layout/LinedList"/>
    <dgm:cxn modelId="{9A707C3A-C1D6-442F-9640-6EBE040451C7}" type="presParOf" srcId="{85BC6A7D-5CA3-4D3C-8C36-A858CA85F356}" destId="{300C3B5F-127F-490A-B464-66AB03D7F667}" srcOrd="3" destOrd="0" presId="urn:microsoft.com/office/officeart/2008/layout/LinedList"/>
    <dgm:cxn modelId="{AC342DA4-B3CE-4EEF-A95C-F1CBC312C764}" type="presParOf" srcId="{300C3B5F-127F-490A-B464-66AB03D7F667}" destId="{786FF8C5-B211-45A0-B815-64F85924DD18}" srcOrd="0" destOrd="0" presId="urn:microsoft.com/office/officeart/2008/layout/LinedList"/>
    <dgm:cxn modelId="{EF9E0182-1535-454A-8009-74E65CE73200}" type="presParOf" srcId="{300C3B5F-127F-490A-B464-66AB03D7F667}" destId="{455FD9DD-1346-4469-8800-E05217A51A00}" srcOrd="1" destOrd="0" presId="urn:microsoft.com/office/officeart/2008/layout/LinedList"/>
    <dgm:cxn modelId="{AA310667-66F0-4F29-A14A-0F649F02381A}" type="presParOf" srcId="{85BC6A7D-5CA3-4D3C-8C36-A858CA85F356}" destId="{E3FE1EAA-EFD3-469C-8144-C46B7311C368}" srcOrd="4" destOrd="0" presId="urn:microsoft.com/office/officeart/2008/layout/LinedList"/>
    <dgm:cxn modelId="{1BE4F4BB-098D-4627-B49B-0D4BA5A08F14}" type="presParOf" srcId="{85BC6A7D-5CA3-4D3C-8C36-A858CA85F356}" destId="{0E74411B-DBDC-4C5A-8173-821C06E47479}" srcOrd="5" destOrd="0" presId="urn:microsoft.com/office/officeart/2008/layout/LinedList"/>
    <dgm:cxn modelId="{450FCD7E-2259-4407-B582-57D37AC63AD2}" type="presParOf" srcId="{0E74411B-DBDC-4C5A-8173-821C06E47479}" destId="{4B0AF373-58DE-46BF-8192-BECD6259FBD6}" srcOrd="0" destOrd="0" presId="urn:microsoft.com/office/officeart/2008/layout/LinedList"/>
    <dgm:cxn modelId="{5B993141-18CF-41A4-BC3F-725EE4908860}" type="presParOf" srcId="{0E74411B-DBDC-4C5A-8173-821C06E47479}" destId="{FF2BB0DA-0515-4FDA-BFAA-89681F5307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097E4-E329-4562-956E-1EE45B15EB3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8A85-E8B8-48BF-ADB5-3695B2E5E3AA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1. JSX </a:t>
          </a:r>
          <a:r>
            <a:rPr lang="ko-KR" sz="6300" kern="1200"/>
            <a:t>문법</a:t>
          </a:r>
          <a:endParaRPr lang="en-US" sz="6300" kern="1200"/>
        </a:p>
      </dsp:txBody>
      <dsp:txXfrm>
        <a:off x="0" y="2703"/>
        <a:ext cx="6900512" cy="1843578"/>
      </dsp:txXfrm>
    </dsp:sp>
    <dsp:sp modelId="{382481B5-6A53-46AA-B9CB-42FF90E1A2A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FF8C5-B211-45A0-B815-64F85924DD18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2. Component </a:t>
          </a:r>
          <a:r>
            <a:rPr lang="ko-KR" sz="6300" kern="1200"/>
            <a:t>기반</a:t>
          </a:r>
          <a:endParaRPr lang="en-US" sz="6300" kern="1200"/>
        </a:p>
      </dsp:txBody>
      <dsp:txXfrm>
        <a:off x="0" y="1846281"/>
        <a:ext cx="6900512" cy="1843578"/>
      </dsp:txXfrm>
    </dsp:sp>
    <dsp:sp modelId="{E3FE1EAA-EFD3-469C-8144-C46B7311C36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F373-58DE-46BF-8192-BECD6259FBD6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300" kern="1200"/>
            <a:t>3. Virtual Dom</a:t>
          </a:r>
          <a:endParaRPr lang="en-US" sz="63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A576-F4EC-4C7C-992B-D6A2E82755D0}" type="datetimeFigureOut"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A0C2E-A82C-41E0-A162-0FCDFB43784E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8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프론트엔드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생태계는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여전히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역동적이며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빠르게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변하고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있습니다</a:t>
            </a:r>
            <a:r>
              <a:rPr lang="en-US" altLang="ko-KR" dirty="0">
                <a:ea typeface="맑은 고딕"/>
              </a:rPr>
              <a:t>. </a:t>
            </a:r>
            <a:r>
              <a:rPr lang="ko-KR" altLang="en-US" dirty="0">
                <a:ea typeface="맑은 고딕"/>
              </a:rPr>
              <a:t>개발자들이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새로운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프레임워크에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익숙해지는데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약간의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시간이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걸리기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선택할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프레임워크에는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큰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차이가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없습니다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장점이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있으면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단점이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있으며</a:t>
            </a:r>
            <a:r>
              <a:rPr lang="en-US" altLang="ko-KR" dirty="0">
                <a:ea typeface="맑은 고딕"/>
              </a:rPr>
              <a:t>, </a:t>
            </a:r>
            <a:r>
              <a:rPr lang="ko-KR" altLang="en-US" dirty="0">
                <a:ea typeface="맑은 고딕"/>
              </a:rPr>
              <a:t>모든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프레임워크는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그들만의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특징이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있기에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제품을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개발하는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동안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각각의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케이스에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맞추어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적합한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것을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선택할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필요가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있습니다</a:t>
            </a:r>
            <a:endParaRPr lang="ko-KR" dirty="0">
              <a:ea typeface="맑은 고딕"/>
            </a:endParaRPr>
          </a:p>
          <a:p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A0C2E-A82C-41E0-A162-0FCDFB43784E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7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n582xh?file=/index.js:0-7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React Framework</a:t>
            </a:r>
            <a:endParaRPr 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ea typeface="맑은 고딕"/>
                <a:cs typeface="Calibri Light"/>
              </a:rPr>
              <a:t>React</a:t>
            </a:r>
            <a:r>
              <a:rPr lang="ko-KR" altLang="en-US" sz="5400" dirty="0">
                <a:ea typeface="맑은 고딕"/>
                <a:cs typeface="Calibri Light"/>
              </a:rPr>
              <a:t> </a:t>
            </a:r>
            <a:r>
              <a:rPr lang="ko-KR" altLang="en-US" sz="5400" dirty="0" err="1">
                <a:ea typeface="맑은 고딕"/>
                <a:cs typeface="Calibri Light"/>
              </a:rPr>
              <a:t>Hooks의</a:t>
            </a:r>
            <a:r>
              <a:rPr lang="ko-KR" altLang="en-US" sz="5400" dirty="0">
                <a:ea typeface="맑은 고딕"/>
                <a:cs typeface="Calibri Light"/>
              </a:rPr>
              <a:t> 종류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5B91D-7759-68FB-007A-2A908B2AA619}"/>
              </a:ext>
            </a:extLst>
          </p:cNvPr>
          <p:cNvSpPr txBox="1"/>
          <p:nvPr/>
        </p:nvSpPr>
        <p:spPr>
          <a:xfrm>
            <a:off x="666750" y="2370666"/>
            <a:ext cx="10864850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</a:rPr>
              <a:t>자체적으로 제공하는 기본 </a:t>
            </a:r>
            <a:r>
              <a:rPr lang="ko-KR" dirty="0" err="1">
                <a:ea typeface="+mn-lt"/>
                <a:cs typeface="+mn-lt"/>
              </a:rPr>
              <a:t>Hook</a:t>
            </a:r>
            <a:r>
              <a:rPr lang="ko-KR" altLang="en-US" dirty="0">
                <a:ea typeface="+mn-lt"/>
                <a:cs typeface="+mn-lt"/>
              </a:rPr>
              <a:t> / </a:t>
            </a:r>
            <a:r>
              <a:rPr lang="ko-KR" dirty="0">
                <a:ea typeface="+mn-lt"/>
                <a:cs typeface="+mn-lt"/>
              </a:rPr>
              <a:t>추가 </a:t>
            </a:r>
            <a:r>
              <a:rPr lang="ko-KR" dirty="0" err="1">
                <a:ea typeface="+mn-lt"/>
                <a:cs typeface="+mn-lt"/>
              </a:rPr>
              <a:t>Hook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사용자가 만들어서 사용할 수 있는 </a:t>
            </a:r>
            <a:r>
              <a:rPr lang="ko-KR" dirty="0" err="1">
                <a:ea typeface="+mn-lt"/>
                <a:cs typeface="+mn-lt"/>
              </a:rPr>
              <a:t>Custom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Hook</a:t>
            </a:r>
            <a:endParaRPr lang="ko-KR">
              <a:ea typeface="+mn-lt"/>
              <a:cs typeface="+mn-lt"/>
            </a:endParaRPr>
          </a:p>
          <a:p>
            <a:pPr>
              <a:buFontTx/>
              <a:buChar char="•"/>
            </a:pPr>
            <a:endParaRPr lang="ko-KR" altLang="en-US" dirty="0">
              <a:solidFill>
                <a:srgbClr val="212529"/>
              </a:solidFill>
              <a:latin typeface="-apple-system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12529"/>
                </a:solidFill>
                <a:latin typeface="-apple-system"/>
                <a:ea typeface="맑은 고딕"/>
              </a:rPr>
              <a:t>기본 </a:t>
            </a:r>
            <a:r>
              <a:rPr lang="ko-KR" altLang="en-US" sz="2400" dirty="0" err="1">
                <a:solidFill>
                  <a:srgbClr val="212529"/>
                </a:solidFill>
                <a:latin typeface="-apple-system"/>
                <a:ea typeface="맑은 고딕"/>
              </a:rPr>
              <a:t>Hooks</a:t>
            </a:r>
            <a:endParaRPr lang="ko-KR" sz="2400" dirty="0" err="1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accent6"/>
                </a:solidFill>
                <a:latin typeface="-apple-system"/>
                <a:ea typeface="맑은 고딕"/>
              </a:rPr>
              <a:t>useState</a:t>
            </a:r>
            <a:r>
              <a:rPr lang="ko-KR" altLang="en-US" dirty="0">
                <a:solidFill>
                  <a:schemeClr val="accent6"/>
                </a:solidFill>
                <a:latin typeface="-apple-system"/>
                <a:ea typeface="맑은 고딕"/>
              </a:rPr>
              <a:t> (동적 상태 관리)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accent6"/>
                </a:solidFill>
                <a:latin typeface="-apple-system"/>
                <a:ea typeface="맑은 고딕"/>
              </a:rPr>
              <a:t>UserEffect</a:t>
            </a:r>
            <a:r>
              <a:rPr lang="ko-KR" altLang="en-US" dirty="0">
                <a:solidFill>
                  <a:schemeClr val="accent6"/>
                </a:solidFill>
                <a:latin typeface="-apple-system"/>
                <a:ea typeface="맑은 고딕"/>
              </a:rPr>
              <a:t> (</a:t>
            </a:r>
            <a:r>
              <a:rPr lang="ko-KR" altLang="en-US" dirty="0" err="1">
                <a:solidFill>
                  <a:schemeClr val="accent6"/>
                </a:solidFill>
                <a:latin typeface="-apple-system"/>
                <a:ea typeface="맑은 고딕"/>
              </a:rPr>
              <a:t>Side-Effect</a:t>
            </a:r>
            <a:r>
              <a:rPr lang="ko-KR" altLang="en-US" dirty="0">
                <a:solidFill>
                  <a:schemeClr val="accent6"/>
                </a:solidFill>
                <a:latin typeface="-apple-system"/>
                <a:ea typeface="맑은 고딕"/>
              </a:rPr>
              <a:t> 수행 - </a:t>
            </a:r>
            <a:r>
              <a:rPr lang="ko-KR" altLang="en-US" dirty="0" err="1">
                <a:solidFill>
                  <a:schemeClr val="accent6"/>
                </a:solidFill>
                <a:latin typeface="-apple-system"/>
                <a:ea typeface="맑은 고딕"/>
              </a:rPr>
              <a:t>mount</a:t>
            </a:r>
            <a:r>
              <a:rPr lang="ko-KR" altLang="en-US" dirty="0">
                <a:solidFill>
                  <a:schemeClr val="accent6"/>
                </a:solidFill>
                <a:latin typeface="-apple-system"/>
                <a:ea typeface="맑은 고딕"/>
              </a:rPr>
              <a:t> / </a:t>
            </a:r>
            <a:r>
              <a:rPr lang="ko-KR" altLang="en-US" dirty="0" err="1">
                <a:solidFill>
                  <a:schemeClr val="accent6"/>
                </a:solidFill>
                <a:latin typeface="-apple-system"/>
                <a:ea typeface="맑은 고딕"/>
              </a:rPr>
              <a:t>unMount</a:t>
            </a:r>
            <a:r>
              <a:rPr lang="ko-KR" altLang="en-US" dirty="0">
                <a:solidFill>
                  <a:schemeClr val="accent6"/>
                </a:solidFill>
                <a:latin typeface="-apple-system"/>
                <a:ea typeface="맑은 고딕"/>
              </a:rPr>
              <a:t> / </a:t>
            </a:r>
            <a:r>
              <a:rPr lang="ko-KR" altLang="en-US" dirty="0" err="1">
                <a:solidFill>
                  <a:schemeClr val="accent6"/>
                </a:solidFill>
                <a:latin typeface="-apple-system"/>
                <a:ea typeface="맑은 고딕"/>
              </a:rPr>
              <a:t>update</a:t>
            </a:r>
            <a:r>
              <a:rPr lang="ko-KR" altLang="en-US" dirty="0">
                <a:solidFill>
                  <a:schemeClr val="accent6"/>
                </a:solidFill>
                <a:latin typeface="-apple-system"/>
                <a:ea typeface="맑은 고딕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rgbClr val="212529"/>
                </a:solidFill>
                <a:latin typeface="-apple-system"/>
                <a:ea typeface="맑은 고딕"/>
              </a:rPr>
              <a:t>UseContext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/>
              </a:rPr>
              <a:t> (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  <a:ea typeface="맑은 고딕"/>
              </a:rPr>
              <a:t>Component를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/>
              </a:rPr>
              <a:t> 중첩하지 않고도 전역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  <a:ea typeface="맑은 고딕"/>
              </a:rPr>
              <a:t>State값을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/>
              </a:rPr>
              <a:t> 쉽게 관리)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srgbClr val="212529"/>
              </a:solidFill>
              <a:latin typeface="-apple-system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  <a:hlinkClick r:id="rId2"/>
              </a:rPr>
              <a:t>https://codesandbox.io/s/n582xh?file=/index.js:0-796</a:t>
            </a:r>
            <a:endParaRPr lang="ko-KR" altLang="en-US" dirty="0">
              <a:solidFill>
                <a:srgbClr val="212529"/>
              </a:solidFill>
              <a:latin typeface="-apple-system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3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424645"/>
            <a:ext cx="5046907" cy="7880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4800" kern="1200" dirty="0">
                <a:latin typeface="+mj-lt"/>
                <a:ea typeface="맑은 고딕"/>
                <a:cs typeface="+mj-cs"/>
              </a:rPr>
              <a:t>React Hooks</a:t>
            </a:r>
            <a:r>
              <a:rPr lang="ko-KR" altLang="en-US" sz="4800" kern="1200" dirty="0">
                <a:latin typeface="+mj-lt"/>
                <a:ea typeface="맑은 고딕"/>
                <a:cs typeface="+mj-cs"/>
              </a:rPr>
              <a:t>의</a:t>
            </a:r>
            <a:r>
              <a:rPr lang="en-US" altLang="ko-KR" sz="4800" kern="1200" dirty="0">
                <a:latin typeface="+mj-lt"/>
                <a:ea typeface="맑은 고딕"/>
                <a:cs typeface="+mj-cs"/>
              </a:rPr>
              <a:t> </a:t>
            </a:r>
            <a:r>
              <a:rPr lang="ko-KR" altLang="en-US" sz="4800" kern="1200" dirty="0">
                <a:latin typeface="+mj-lt"/>
                <a:ea typeface="맑은 고딕"/>
                <a:cs typeface="+mj-cs"/>
              </a:rPr>
              <a:t>예제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6341DFC-65E7-D06A-B283-3ADEF54D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90" y="315957"/>
            <a:ext cx="6495324" cy="64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9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1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E9426-DCC3-975D-2D03-531091B79BB5}"/>
              </a:ext>
            </a:extLst>
          </p:cNvPr>
          <p:cNvSpPr txBox="1"/>
          <p:nvPr/>
        </p:nvSpPr>
        <p:spPr>
          <a:xfrm>
            <a:off x="727952" y="1229728"/>
            <a:ext cx="6263217" cy="47043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34290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Augular</a:t>
            </a:r>
            <a:r>
              <a:rPr lang="ko-KR" altLang="en-US" b="1">
                <a:ea typeface="맑은 고딕"/>
                <a:cs typeface="Calibri"/>
              </a:rPr>
              <a:t> </a:t>
            </a:r>
            <a:br>
              <a:rPr lang="ko-KR" altLang="en-US" b="1">
                <a:ea typeface="맑은 고딕"/>
                <a:cs typeface="Calibri"/>
              </a:rPr>
            </a:br>
            <a:r>
              <a:rPr lang="ko-KR" altLang="en-US" b="1">
                <a:ea typeface="맑은 고딕"/>
                <a:cs typeface="Calibri"/>
              </a:rPr>
              <a:t>프로젝트의 규모가 크고 타입스크립트 사용을</a:t>
            </a:r>
            <a:br>
              <a:rPr lang="ko-KR" altLang="en-US" b="1">
                <a:ea typeface="맑은 고딕"/>
                <a:cs typeface="Calibri"/>
              </a:rPr>
            </a:br>
            <a:r>
              <a:rPr lang="ko-KR" altLang="en-US" b="1">
                <a:ea typeface="맑은 고딕"/>
                <a:cs typeface="Calibri"/>
              </a:rPr>
              <a:t>선호할 시 적합</a:t>
            </a:r>
            <a:endParaRPr lang="ko-KR">
              <a:ea typeface="맑은 고딕"/>
              <a:cs typeface="Calibri"/>
            </a:endParaRPr>
          </a:p>
          <a:p>
            <a:pPr marL="400050" indent="-34290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endParaRPr lang="ko-KR" altLang="en-US" b="1">
              <a:ea typeface="맑은 고딕"/>
              <a:cs typeface="Calibri"/>
            </a:endParaRPr>
          </a:p>
          <a:p>
            <a:pPr marL="400050" indent="-34290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React</a:t>
            </a:r>
            <a:r>
              <a:rPr lang="ko-KR" altLang="en-US" b="1">
                <a:ea typeface="맑은 고딕"/>
                <a:cs typeface="Calibri"/>
              </a:rPr>
              <a:t> </a:t>
            </a:r>
            <a:br>
              <a:rPr lang="ko-KR" altLang="en-US" b="1">
                <a:ea typeface="맑은 고딕"/>
                <a:cs typeface="Calibri"/>
              </a:rPr>
            </a:br>
            <a:r>
              <a:rPr lang="ko-KR" altLang="en-US" b="1">
                <a:ea typeface="맑은 고딕"/>
                <a:cs typeface="Calibri"/>
              </a:rPr>
              <a:t>거대한 생태계와 유연성을 선호할 시 적합</a:t>
            </a:r>
          </a:p>
          <a:p>
            <a:pPr marL="400050" indent="-34290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endParaRPr lang="ko-KR" altLang="en-US" b="1">
              <a:ea typeface="맑은 고딕"/>
              <a:cs typeface="Calibri"/>
            </a:endParaRPr>
          </a:p>
          <a:p>
            <a:pPr marL="400050" indent="-34290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Vue</a:t>
            </a:r>
            <a:br>
              <a:rPr lang="ko-KR" altLang="en-US" b="1">
                <a:ea typeface="맑은 고딕"/>
                <a:cs typeface="Calibri"/>
              </a:rPr>
            </a:br>
            <a:r>
              <a:rPr lang="ko-KR" altLang="en-US" b="1">
                <a:ea typeface="맑은 고딕"/>
                <a:cs typeface="Calibri"/>
              </a:rPr>
              <a:t>쉽고 가벼운 프레임워크를 선호할 시 적합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B8CB67A-883B-AF39-E537-116389DC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55" y="371719"/>
            <a:ext cx="2419247" cy="2419247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2AABF2-85BB-B331-BDA3-BFA40195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02" y="3359983"/>
            <a:ext cx="1743398" cy="1839997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2F5A34E-32FB-0D79-3414-428C287A6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713018"/>
            <a:ext cx="2142700" cy="1515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8ECFE-CEAC-5475-0435-3C9FE9FE9C9F}"/>
              </a:ext>
            </a:extLst>
          </p:cNvPr>
          <p:cNvSpPr txBox="1"/>
          <p:nvPr/>
        </p:nvSpPr>
        <p:spPr>
          <a:xfrm>
            <a:off x="10583" y="6556375"/>
            <a:ext cx="39116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>
                <a:latin typeface="Calibri"/>
                <a:ea typeface="Arial"/>
                <a:cs typeface="Arial"/>
              </a:rPr>
              <a:t>출처 : https://www.samsungsds.com/kr/insights/frameworks.html​</a:t>
            </a:r>
            <a:endParaRPr lang="ko-KR" altLang="en-US" sz="105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3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ADD2E-2FF0-3312-76AB-48C36280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04020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err="1">
                <a:ea typeface="맑은 고딕"/>
                <a:cs typeface="Calibri Light"/>
              </a:rPr>
              <a:t>Stack</a:t>
            </a:r>
            <a:r>
              <a:rPr lang="ko-KR" altLang="en-US" sz="3600">
                <a:ea typeface="맑은 고딕"/>
                <a:cs typeface="Calibri Light"/>
              </a:rPr>
              <a:t> </a:t>
            </a:r>
            <a:r>
              <a:rPr lang="ko-KR" altLang="en-US" sz="3600" err="1">
                <a:ea typeface="맑은 고딕"/>
                <a:cs typeface="Calibri Light"/>
              </a:rPr>
              <a:t>Overflow</a:t>
            </a:r>
            <a:r>
              <a:rPr lang="ko-KR" altLang="en-US" sz="3600">
                <a:ea typeface="맑은 고딕"/>
                <a:cs typeface="Calibri Light"/>
              </a:rPr>
              <a:t> </a:t>
            </a:r>
            <a:r>
              <a:rPr lang="ko-KR" altLang="en-US" sz="3600" err="1">
                <a:ea typeface="맑은 고딕"/>
                <a:cs typeface="Calibri Light"/>
              </a:rPr>
              <a:t>Survey</a:t>
            </a:r>
            <a:r>
              <a:rPr lang="ko-KR" altLang="en-US" sz="3600">
                <a:ea typeface="맑은 고딕"/>
                <a:cs typeface="Calibri Light"/>
              </a:rPr>
              <a:t> </a:t>
            </a:r>
            <a:r>
              <a:rPr lang="ko-KR" altLang="en-US" sz="2000">
                <a:ea typeface="맑은 고딕"/>
                <a:cs typeface="+mj-lt"/>
              </a:rPr>
              <a:t>(</a:t>
            </a:r>
            <a:r>
              <a:rPr lang="en-US" altLang="ko-KR" sz="2000">
                <a:ea typeface="+mj-lt"/>
                <a:cs typeface="+mj-lt"/>
              </a:rPr>
              <a:t>Web </a:t>
            </a:r>
            <a:r>
              <a:rPr lang="en-US" altLang="ko-KR" sz="2000" err="1">
                <a:ea typeface="+mj-lt"/>
                <a:cs typeface="+mj-lt"/>
              </a:rPr>
              <a:t>Framweorks</a:t>
            </a:r>
            <a:r>
              <a:rPr lang="en-US" altLang="ko-KR" sz="2000">
                <a:ea typeface="+mj-lt"/>
                <a:cs typeface="+mj-lt"/>
              </a:rPr>
              <a:t> and technologies)</a:t>
            </a:r>
            <a:endParaRPr lang="ko-KR" altLang="en-US" sz="2000">
              <a:ea typeface="맑은 고딕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F712-51D5-146B-5C1F-251BD4D9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맑은 고딕"/>
              <a:cs typeface="Calibri"/>
            </a:endParaRPr>
          </a:p>
          <a:p>
            <a:pPr marL="0" indent="0">
              <a:buNone/>
            </a:pPr>
            <a:endParaRPr lang="en-US" sz="2000">
              <a:ea typeface="맑은 고딕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0775D0-9E59-C7C6-84FD-AE41C093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3" y="1237914"/>
            <a:ext cx="7519306" cy="52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6FCCB-DCFC-1DDC-83B0-8262530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2600" dirty="0">
                <a:ea typeface="맑은 고딕"/>
                <a:cs typeface="Calibri Light"/>
              </a:rPr>
              <a:t>React 3</a:t>
            </a:r>
            <a:r>
              <a:rPr lang="ko-KR" altLang="en-US" sz="2600" dirty="0">
                <a:ea typeface="맑은 고딕"/>
                <a:cs typeface="Calibri Light"/>
              </a:rPr>
              <a:t>가지</a:t>
            </a:r>
            <a:r>
              <a:rPr lang="en-US" sz="2600" dirty="0">
                <a:ea typeface="맑은 고딕"/>
                <a:cs typeface="Calibri Light"/>
              </a:rPr>
              <a:t> </a:t>
            </a:r>
            <a:r>
              <a:rPr lang="ko-KR" altLang="en-US" sz="2600" dirty="0">
                <a:ea typeface="맑은 고딕"/>
                <a:cs typeface="Calibri Light"/>
              </a:rPr>
              <a:t>대표적</a:t>
            </a:r>
            <a:r>
              <a:rPr lang="en-US" altLang="ko-KR" sz="2600" dirty="0">
                <a:ea typeface="맑은 고딕"/>
                <a:cs typeface="Calibri Light"/>
              </a:rPr>
              <a:t> </a:t>
            </a:r>
            <a:r>
              <a:rPr lang="en-US" altLang="ko-KR" sz="2600" dirty="0" err="1">
                <a:ea typeface="맑은 고딕"/>
                <a:cs typeface="Calibri Light"/>
              </a:rPr>
              <a:t>특징</a:t>
            </a:r>
            <a:endParaRPr lang="ko-KR" altLang="en-US" sz="2600" dirty="0" err="1">
              <a:ea typeface="맑은 고딕"/>
              <a:cs typeface="Calibri Light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BE64FA0-6370-3820-95D9-BF9040520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8299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38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ea typeface="맑은 고딕"/>
                <a:cs typeface="Calibri Light"/>
              </a:rPr>
              <a:t>JSX 문법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104D70-3D6E-C698-044E-324DB4E0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67" y="1808092"/>
            <a:ext cx="6764866" cy="49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ea typeface="맑은 고딕"/>
                <a:cs typeface="Calibri Light"/>
              </a:rPr>
              <a:t>Component</a:t>
            </a:r>
            <a:r>
              <a:rPr lang="ko-KR" altLang="en-US" sz="5400" dirty="0">
                <a:ea typeface="맑은 고딕"/>
                <a:cs typeface="Calibri Light"/>
              </a:rPr>
              <a:t> 기반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FE2E619-557F-829D-C179-EBE11E98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92" y="1751356"/>
            <a:ext cx="6415616" cy="50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ea typeface="맑은 고딕"/>
                <a:cs typeface="Calibri Light"/>
              </a:rPr>
              <a:t>Virtual</a:t>
            </a:r>
            <a:r>
              <a:rPr lang="ko-KR" altLang="en-US" sz="5400" dirty="0">
                <a:ea typeface="맑은 고딕"/>
                <a:cs typeface="Calibri Light"/>
              </a:rPr>
              <a:t> </a:t>
            </a:r>
            <a:r>
              <a:rPr lang="ko-KR" altLang="en-US" sz="5400" dirty="0" err="1">
                <a:ea typeface="맑은 고딕"/>
                <a:cs typeface="Calibri Light"/>
              </a:rPr>
              <a:t>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7AECADB-D980-6B00-A0E2-4AF4026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3" y="2465800"/>
            <a:ext cx="8818033" cy="330223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081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ea typeface="맑은 고딕"/>
                <a:cs typeface="Calibri Light"/>
              </a:rPr>
              <a:t>Virtual</a:t>
            </a:r>
            <a:r>
              <a:rPr lang="ko-KR" altLang="en-US" sz="5400" dirty="0">
                <a:ea typeface="맑은 고딕"/>
                <a:cs typeface="Calibri Light"/>
              </a:rPr>
              <a:t> </a:t>
            </a:r>
            <a:r>
              <a:rPr lang="ko-KR" altLang="en-US" sz="5400" dirty="0" err="1">
                <a:ea typeface="맑은 고딕"/>
                <a:cs typeface="Calibri Light"/>
              </a:rPr>
              <a:t>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7AECADB-D980-6B00-A0E2-4AF4026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3" y="2465800"/>
            <a:ext cx="8818033" cy="3302234"/>
          </a:xfrm>
          <a:prstGeom prst="rect">
            <a:avLst/>
          </a:prstGeom>
          <a:ln w="28575"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3C6E65-D5F9-3E1A-B4C0-D448FF0B67B8}"/>
              </a:ext>
            </a:extLst>
          </p:cNvPr>
          <p:cNvSpPr/>
          <p:nvPr/>
        </p:nvSpPr>
        <p:spPr>
          <a:xfrm>
            <a:off x="1595966" y="2400299"/>
            <a:ext cx="8969376" cy="724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8A8906-617C-0518-A4E4-DD7584F70220}"/>
              </a:ext>
            </a:extLst>
          </p:cNvPr>
          <p:cNvSpPr/>
          <p:nvPr/>
        </p:nvSpPr>
        <p:spPr>
          <a:xfrm>
            <a:off x="2262715" y="3273422"/>
            <a:ext cx="2047876" cy="343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FD668-58A3-03C0-FB32-EF53DA3B4D4E}"/>
              </a:ext>
            </a:extLst>
          </p:cNvPr>
          <p:cNvSpPr/>
          <p:nvPr/>
        </p:nvSpPr>
        <p:spPr>
          <a:xfrm>
            <a:off x="8147048" y="3273424"/>
            <a:ext cx="1889126" cy="338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580C89-D3BB-696D-B37B-B551656A76CA}"/>
              </a:ext>
            </a:extLst>
          </p:cNvPr>
          <p:cNvSpPr/>
          <p:nvPr/>
        </p:nvSpPr>
        <p:spPr>
          <a:xfrm>
            <a:off x="2162173" y="3754965"/>
            <a:ext cx="8101543" cy="2047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8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2B8C6-93D8-A71C-068C-B62C860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ea typeface="맑은 고딕"/>
                <a:cs typeface="Calibri Light"/>
              </a:rPr>
              <a:t>React</a:t>
            </a:r>
            <a:r>
              <a:rPr lang="ko-KR" altLang="en-US" sz="5400" dirty="0">
                <a:ea typeface="맑은 고딕"/>
                <a:cs typeface="Calibri Light"/>
              </a:rPr>
              <a:t> </a:t>
            </a:r>
            <a:r>
              <a:rPr lang="ko-KR" altLang="en-US" sz="5400" dirty="0" err="1">
                <a:ea typeface="맑은 고딕"/>
                <a:cs typeface="Calibri Light"/>
              </a:rPr>
              <a:t>Hooks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5B91D-7759-68FB-007A-2A908B2AA619}"/>
              </a:ext>
            </a:extLst>
          </p:cNvPr>
          <p:cNvSpPr txBox="1"/>
          <p:nvPr/>
        </p:nvSpPr>
        <p:spPr>
          <a:xfrm>
            <a:off x="666750" y="2370666"/>
            <a:ext cx="1086485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af-ZA" sz="16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React</a:t>
            </a:r>
            <a:r>
              <a:rPr lang="af-ZA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16.8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버전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(2019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년도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에 추가된 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공식 라이브러리</a:t>
            </a:r>
            <a:endParaRPr lang="ko-KR" sz="1600">
              <a:ea typeface="맑은 고딕"/>
              <a:cs typeface="Calibri"/>
            </a:endParaRPr>
          </a:p>
          <a:p>
            <a:pPr>
              <a:lnSpc>
                <a:spcPct val="150000"/>
              </a:lnSpc>
              <a:buChar char="•"/>
            </a:pPr>
            <a:r>
              <a:rPr lang="af-ZA" sz="160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Class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형 컴포넌트에서만 쓸 수 있었던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</a:t>
            </a:r>
            <a:r>
              <a:rPr lang="af-ZA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state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와 </a:t>
            </a:r>
            <a:r>
              <a:rPr lang="af-ZA" sz="1600" b="1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life</a:t>
            </a:r>
            <a:r>
              <a:rPr lang="af-ZA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af-ZA" sz="1600" b="1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cycle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을 </a:t>
            </a:r>
            <a:r>
              <a:rPr lang="af-ZA" sz="1600" b="1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Function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형 컴포넌트에서도 사용 가능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현재 공식문서에서는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 </a:t>
            </a:r>
            <a:r>
              <a:rPr lang="af-ZA" sz="160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Class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형 컴포넌트보다는 </a:t>
            </a:r>
            <a:r>
              <a:rPr lang="af-ZA" sz="1600" b="1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Function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형 컴포넌트로 새로운 </a:t>
            </a:r>
            <a:r>
              <a:rPr lang="af-ZA" sz="1600" b="1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React</a:t>
            </a:r>
            <a:r>
              <a:rPr lang="af-ZA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ko-KR" altLang="en-US" sz="16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프로젝트를 만들기를 권장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단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기존의 </a:t>
            </a:r>
            <a:r>
              <a:rPr lang="af-ZA" sz="160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Class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형 컴포넌트들을 </a:t>
            </a:r>
            <a:r>
              <a:rPr lang="af-ZA" sz="160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Hook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을 이용한 </a:t>
            </a:r>
            <a:r>
              <a:rPr lang="af-ZA" sz="160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Function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형 컴포넌트로 </a:t>
            </a:r>
            <a:r>
              <a:rPr lang="af-ZA" sz="160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refactoring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할 이유는 전혀 없음</a:t>
            </a:r>
          </a:p>
          <a:p>
            <a:pPr>
              <a:buChar char="•"/>
            </a:pPr>
            <a:endParaRPr lang="ko-KR" altLang="en-US" dirty="0">
              <a:solidFill>
                <a:srgbClr val="212529"/>
              </a:solidFill>
              <a:latin typeface="-apple-system"/>
            </a:endParaRPr>
          </a:p>
          <a:p>
            <a:pPr>
              <a:buChar char="•"/>
            </a:pPr>
            <a:endParaRPr lang="ko-KR" altLang="en-US" b="1" dirty="0">
              <a:solidFill>
                <a:srgbClr val="212529"/>
              </a:solidFill>
              <a:latin typeface="-apple-system"/>
              <a:ea typeface="맑은 고딕"/>
            </a:endParaRPr>
          </a:p>
          <a:p>
            <a:r>
              <a:rPr lang="ko-KR" altLang="en-US" sz="2000" b="1" dirty="0">
                <a:solidFill>
                  <a:srgbClr val="212529"/>
                </a:solidFill>
                <a:latin typeface="-apple-system"/>
                <a:ea typeface="맑은 고딕"/>
              </a:rPr>
              <a:t> </a:t>
            </a:r>
            <a:r>
              <a:rPr lang="ko-KR" altLang="en-US" sz="2000" b="1" dirty="0" err="1">
                <a:solidFill>
                  <a:srgbClr val="212529"/>
                </a:solidFill>
                <a:latin typeface="-apple-system"/>
                <a:ea typeface="맑은 고딕"/>
              </a:rPr>
              <a:t>Hook은</a:t>
            </a:r>
            <a:r>
              <a:rPr lang="ko-KR" altLang="en-US" sz="2000" b="1" dirty="0">
                <a:solidFill>
                  <a:srgbClr val="212529"/>
                </a:solidFill>
                <a:latin typeface="-apple-system"/>
                <a:ea typeface="맑은 고딕"/>
              </a:rPr>
              <a:t> 함수형 컴포넌트가 클래스형 컴포넌트의 기능을 사용할 수 있도록 해주는 기능</a:t>
            </a:r>
            <a:endParaRPr lang="ko-KR" altLang="en-US" sz="2000" b="1">
              <a:solidFill>
                <a:srgbClr val="212529"/>
              </a:solidFill>
              <a:latin typeface="-apple-system"/>
              <a:ea typeface="맑은 고딕" panose="020B0503020000020004" pitchFamily="34" charset="-127"/>
            </a:endParaRPr>
          </a:p>
          <a:p>
            <a:endParaRPr lang="ko-KR" altLang="en-US" sz="2000" b="1" dirty="0">
              <a:solidFill>
                <a:srgbClr val="212529"/>
              </a:solidFill>
              <a:latin typeface="-apple-system"/>
              <a:ea typeface="맑은 고딕" panose="020B0503020000020004" pitchFamily="34" charset="-127"/>
            </a:endParaRPr>
          </a:p>
          <a:p>
            <a:r>
              <a:rPr lang="ko-KR" sz="2000" b="1" dirty="0">
                <a:ea typeface="+mn-lt"/>
                <a:cs typeface="+mn-lt"/>
              </a:rPr>
              <a:t>기본적으로 클래스형 컴포넌트보다 쉽고 직관적으로 같은 기능을 만들 수 있다.</a:t>
            </a:r>
            <a:endParaRPr lang="ko-KR" sz="20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819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와이드스크린</PresentationFormat>
  <Slides>11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React Framework</vt:lpstr>
      <vt:lpstr>PowerPoint 프레젠테이션</vt:lpstr>
      <vt:lpstr>Stack Overflow Survey (Web Framweorks and technologies)</vt:lpstr>
      <vt:lpstr>React 3가지 대표적 특징</vt:lpstr>
      <vt:lpstr>JSX 문법</vt:lpstr>
      <vt:lpstr>Component 기반</vt:lpstr>
      <vt:lpstr>Virtual Dom</vt:lpstr>
      <vt:lpstr>Virtual Dom</vt:lpstr>
      <vt:lpstr>React Hooks</vt:lpstr>
      <vt:lpstr>React Hooks의 종류</vt:lpstr>
      <vt:lpstr>React Hooks의 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155</cp:revision>
  <dcterms:created xsi:type="dcterms:W3CDTF">2022-08-02T01:23:19Z</dcterms:created>
  <dcterms:modified xsi:type="dcterms:W3CDTF">2022-08-05T09:10:02Z</dcterms:modified>
</cp:coreProperties>
</file>