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5143500" type="screen16x9"/>
  <p:notesSz cx="6858000" cy="9144000"/>
  <p:embeddedFontLst>
    <p:embeddedFont>
      <p:font typeface="BM HANNA Air OTF" panose="020B0600000101010101" pitchFamily="34" charset="-127"/>
      <p:regular r:id="rId13"/>
    </p:embeddedFont>
    <p:embeddedFont>
      <p:font typeface="BM HANNA Pro OTF" panose="020B0600000101010101" pitchFamily="34" charset="-127"/>
      <p:regular r:id="rId14"/>
    </p:embeddedFont>
    <p:embeddedFont>
      <p:font typeface="Anaheim" panose="02000503000000000000" pitchFamily="2" charset="0"/>
      <p:regular r:id="rId15"/>
    </p:embeddedFont>
    <p:embeddedFont>
      <p:font typeface="Marcellus" panose="020E0602050203020307" pitchFamily="34" charset="0"/>
      <p:regular r:id="rId16"/>
    </p:embeddedFont>
    <p:embeddedFont>
      <p:font typeface="Roboto Condensed Light" panose="020F0302020204030204" pitchFamily="34" charset="0"/>
      <p:regular r:id="rId17"/>
      <p:italic r:id="rId18"/>
    </p:embeddedFont>
    <p:embeddedFont>
      <p:font typeface="Russo One" panose="02000503050000020004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24A04-7A28-FE4A-A995-67FA15054B2C}" v="18" dt="2023-06-19T04:01:45.104"/>
  </p1510:revLst>
</p1510:revInfo>
</file>

<file path=ppt/tableStyles.xml><?xml version="1.0" encoding="utf-8"?>
<a:tblStyleLst xmlns:a="http://schemas.openxmlformats.org/drawingml/2006/main" def="{E0196918-C2EB-42E4-9B9E-D7709F44B9E0}">
  <a:tblStyle styleId="{E0196918-C2EB-42E4-9B9E-D7709F44B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783"/>
  </p:normalViewPr>
  <p:slideViewPr>
    <p:cSldViewPr snapToGrid="0">
      <p:cViewPr varScale="1">
        <p:scale>
          <a:sx n="178" d="100"/>
          <a:sy n="178" d="100"/>
        </p:scale>
        <p:origin x="1616" y="168"/>
      </p:cViewPr>
      <p:guideLst>
        <p:guide pos="2880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7c4b7cb3-edf9-4c3d-b358-3190cebfb989" providerId="ADAL" clId="{8FF8017D-4BEE-1A44-8CF2-9171343249BA}"/>
    <pc:docChg chg="undo custSel addSld delSld modSld sldOrd delMainMaster">
      <pc:chgData name="김연수" userId="7c4b7cb3-edf9-4c3d-b358-3190cebfb989" providerId="ADAL" clId="{8FF8017D-4BEE-1A44-8CF2-9171343249BA}" dt="2022-11-26T12:22:23.103" v="15551" actId="313"/>
      <pc:docMkLst>
        <pc:docMk/>
      </pc:docMkLst>
      <pc:sldChg chg="addSp delSp modSp add del mod">
        <pc:chgData name="김연수" userId="7c4b7cb3-edf9-4c3d-b358-3190cebfb989" providerId="ADAL" clId="{8FF8017D-4BEE-1A44-8CF2-9171343249BA}" dt="2022-11-26T12:12:59.113" v="14204" actId="1076"/>
        <pc:sldMkLst>
          <pc:docMk/>
          <pc:sldMk cId="0" sldId="256"/>
        </pc:sldMkLst>
        <pc:spChg chg="add del mod">
          <ac:chgData name="김연수" userId="7c4b7cb3-edf9-4c3d-b358-3190cebfb989" providerId="ADAL" clId="{8FF8017D-4BEE-1A44-8CF2-9171343249BA}" dt="2022-11-26T09:35:16.325" v="5273" actId="478"/>
          <ac:spMkLst>
            <pc:docMk/>
            <pc:sldMk cId="0" sldId="256"/>
            <ac:spMk id="3" creationId="{6DB1833F-1A19-B04E-F3C4-CC65DAB51926}"/>
          </ac:spMkLst>
        </pc:spChg>
        <pc:spChg chg="mod">
          <ac:chgData name="김연수" userId="7c4b7cb3-edf9-4c3d-b358-3190cebfb989" providerId="ADAL" clId="{8FF8017D-4BEE-1A44-8CF2-9171343249BA}" dt="2022-11-26T12:12:59.113" v="14204" actId="1076"/>
          <ac:spMkLst>
            <pc:docMk/>
            <pc:sldMk cId="0" sldId="256"/>
            <ac:spMk id="216" creationId="{00000000-0000-0000-0000-000000000000}"/>
          </ac:spMkLst>
        </pc:spChg>
        <pc:spChg chg="add del mod">
          <ac:chgData name="김연수" userId="7c4b7cb3-edf9-4c3d-b358-3190cebfb989" providerId="ADAL" clId="{8FF8017D-4BEE-1A44-8CF2-9171343249BA}" dt="2022-11-26T09:35:39.956" v="5284" actId="478"/>
          <ac:spMkLst>
            <pc:docMk/>
            <pc:sldMk cId="0" sldId="256"/>
            <ac:spMk id="217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4:20:54.310" v="122" actId="20577"/>
          <ac:spMkLst>
            <pc:docMk/>
            <pc:sldMk cId="0" sldId="256"/>
            <ac:spMk id="218" creationId="{00000000-0000-0000-0000-000000000000}"/>
          </ac:spMkLst>
        </pc:spChg>
      </pc:sldChg>
      <pc:sldChg chg="del">
        <pc:chgData name="김연수" userId="7c4b7cb3-edf9-4c3d-b358-3190cebfb989" providerId="ADAL" clId="{8FF8017D-4BEE-1A44-8CF2-9171343249BA}" dt="2022-11-26T04:17:58.190" v="8" actId="2696"/>
        <pc:sldMkLst>
          <pc:docMk/>
          <pc:sldMk cId="0" sldId="257"/>
        </pc:sldMkLst>
      </pc:sldChg>
      <pc:sldChg chg="modSp mod ord">
        <pc:chgData name="김연수" userId="7c4b7cb3-edf9-4c3d-b358-3190cebfb989" providerId="ADAL" clId="{8FF8017D-4BEE-1A44-8CF2-9171343249BA}" dt="2022-11-26T09:27:58.364" v="4158" actId="1076"/>
        <pc:sldMkLst>
          <pc:docMk/>
          <pc:sldMk cId="0" sldId="258"/>
        </pc:sldMkLst>
        <pc:spChg chg="mod">
          <ac:chgData name="김연수" userId="7c4b7cb3-edf9-4c3d-b358-3190cebfb989" providerId="ADAL" clId="{8FF8017D-4BEE-1A44-8CF2-9171343249BA}" dt="2022-11-26T07:51:19.690" v="517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9:27:58.364" v="4158" actId="1076"/>
          <ac:spMkLst>
            <pc:docMk/>
            <pc:sldMk cId="0" sldId="258"/>
            <ac:spMk id="250" creationId="{00000000-0000-0000-0000-000000000000}"/>
          </ac:spMkLst>
        </pc:spChg>
      </pc:sldChg>
      <pc:sldChg chg="addSp delSp modSp add mod setBg">
        <pc:chgData name="김연수" userId="7c4b7cb3-edf9-4c3d-b358-3190cebfb989" providerId="ADAL" clId="{8FF8017D-4BEE-1A44-8CF2-9171343249BA}" dt="2022-11-26T09:35:33.534" v="5281" actId="478"/>
        <pc:sldMkLst>
          <pc:docMk/>
          <pc:sldMk cId="1959277877" sldId="259"/>
        </pc:sldMkLst>
        <pc:spChg chg="add del mod">
          <ac:chgData name="김연수" userId="7c4b7cb3-edf9-4c3d-b358-3190cebfb989" providerId="ADAL" clId="{8FF8017D-4BEE-1A44-8CF2-9171343249BA}" dt="2022-11-26T09:35:33.534" v="5281" actId="478"/>
          <ac:spMkLst>
            <pc:docMk/>
            <pc:sldMk cId="1959277877" sldId="259"/>
            <ac:spMk id="3" creationId="{7FD354DE-F842-9C9F-DA4C-20F34399C03A}"/>
          </ac:spMkLst>
        </pc:spChg>
        <pc:spChg chg="add del mod">
          <ac:chgData name="김연수" userId="7c4b7cb3-edf9-4c3d-b358-3190cebfb989" providerId="ADAL" clId="{8FF8017D-4BEE-1A44-8CF2-9171343249BA}" dt="2022-11-26T09:35:30.231" v="5280" actId="478"/>
          <ac:spMkLst>
            <pc:docMk/>
            <pc:sldMk cId="1959277877" sldId="259"/>
            <ac:spMk id="217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6:19:18.165" v="197" actId="20577"/>
          <ac:spMkLst>
            <pc:docMk/>
            <pc:sldMk cId="1959277877" sldId="259"/>
            <ac:spMk id="218" creationId="{00000000-0000-0000-0000-000000000000}"/>
          </ac:spMkLst>
        </pc:spChg>
      </pc:sldChg>
      <pc:sldChg chg="addSp delSp modSp add mod">
        <pc:chgData name="김연수" userId="7c4b7cb3-edf9-4c3d-b358-3190cebfb989" providerId="ADAL" clId="{8FF8017D-4BEE-1A44-8CF2-9171343249BA}" dt="2022-11-26T09:35:22.554" v="5278" actId="478"/>
        <pc:sldMkLst>
          <pc:docMk/>
          <pc:sldMk cId="2562505851" sldId="260"/>
        </pc:sldMkLst>
        <pc:spChg chg="add del mod">
          <ac:chgData name="김연수" userId="7c4b7cb3-edf9-4c3d-b358-3190cebfb989" providerId="ADAL" clId="{8FF8017D-4BEE-1A44-8CF2-9171343249BA}" dt="2022-11-26T09:35:22.554" v="5278" actId="478"/>
          <ac:spMkLst>
            <pc:docMk/>
            <pc:sldMk cId="2562505851" sldId="260"/>
            <ac:spMk id="217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6:19:50.333" v="243" actId="20577"/>
          <ac:spMkLst>
            <pc:docMk/>
            <pc:sldMk cId="2562505851" sldId="260"/>
            <ac:spMk id="218" creationId="{00000000-0000-0000-0000-000000000000}"/>
          </ac:spMkLst>
        </pc:spChg>
      </pc:sldChg>
      <pc:sldChg chg="modSp add mod">
        <pc:chgData name="김연수" userId="7c4b7cb3-edf9-4c3d-b358-3190cebfb989" providerId="ADAL" clId="{8FF8017D-4BEE-1A44-8CF2-9171343249BA}" dt="2022-11-26T09:17:33.795" v="2710" actId="1076"/>
        <pc:sldMkLst>
          <pc:docMk/>
          <pc:sldMk cId="1504912083" sldId="261"/>
        </pc:sldMkLst>
        <pc:spChg chg="mod">
          <ac:chgData name="김연수" userId="7c4b7cb3-edf9-4c3d-b358-3190cebfb989" providerId="ADAL" clId="{8FF8017D-4BEE-1A44-8CF2-9171343249BA}" dt="2022-11-26T09:17:33.795" v="2710" actId="1076"/>
          <ac:spMkLst>
            <pc:docMk/>
            <pc:sldMk cId="1504912083" sldId="261"/>
            <ac:spMk id="216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9:17:30.445" v="2709" actId="20577"/>
          <ac:spMkLst>
            <pc:docMk/>
            <pc:sldMk cId="1504912083" sldId="261"/>
            <ac:spMk id="218" creationId="{00000000-0000-0000-0000-000000000000}"/>
          </ac:spMkLst>
        </pc:spChg>
      </pc:sldChg>
      <pc:sldChg chg="addSp delSp modSp add mod">
        <pc:chgData name="김연수" userId="7c4b7cb3-edf9-4c3d-b358-3190cebfb989" providerId="ADAL" clId="{8FF8017D-4BEE-1A44-8CF2-9171343249BA}" dt="2022-11-26T11:13:59.382" v="6716" actId="20577"/>
        <pc:sldMkLst>
          <pc:docMk/>
          <pc:sldMk cId="3744701047" sldId="262"/>
        </pc:sldMkLst>
        <pc:spChg chg="add del mod">
          <ac:chgData name="김연수" userId="7c4b7cb3-edf9-4c3d-b358-3190cebfb989" providerId="ADAL" clId="{8FF8017D-4BEE-1A44-8CF2-9171343249BA}" dt="2022-11-26T09:34:20.920" v="5252" actId="22"/>
          <ac:spMkLst>
            <pc:docMk/>
            <pc:sldMk cId="3744701047" sldId="262"/>
            <ac:spMk id="3" creationId="{058B7383-D846-1A5E-9EB4-D2A56736BC1C}"/>
          </ac:spMkLst>
        </pc:spChg>
        <pc:spChg chg="mod">
          <ac:chgData name="김연수" userId="7c4b7cb3-edf9-4c3d-b358-3190cebfb989" providerId="ADAL" clId="{8FF8017D-4BEE-1A44-8CF2-9171343249BA}" dt="2022-11-26T11:13:59.382" v="6716" actId="20577"/>
          <ac:spMkLst>
            <pc:docMk/>
            <pc:sldMk cId="3744701047" sldId="262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13:41.303" v="6714" actId="20577"/>
          <ac:spMkLst>
            <pc:docMk/>
            <pc:sldMk cId="3744701047" sldId="262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7:59.388" v="14" actId="2696"/>
        <pc:sldMkLst>
          <pc:docMk/>
          <pc:sldMk cId="0" sldId="263"/>
        </pc:sldMkLst>
      </pc:sldChg>
      <pc:sldChg chg="add del">
        <pc:chgData name="김연수" userId="7c4b7cb3-edf9-4c3d-b358-3190cebfb989" providerId="ADAL" clId="{8FF8017D-4BEE-1A44-8CF2-9171343249BA}" dt="2022-11-26T09:34:32.291" v="5262" actId="2696"/>
        <pc:sldMkLst>
          <pc:docMk/>
          <pc:sldMk cId="1930449305" sldId="263"/>
        </pc:sldMkLst>
      </pc:sldChg>
      <pc:sldChg chg="del modNotes">
        <pc:chgData name="김연수" userId="7c4b7cb3-edf9-4c3d-b358-3190cebfb989" providerId="ADAL" clId="{8FF8017D-4BEE-1A44-8CF2-9171343249BA}" dt="2022-11-26T04:18:00.878" v="16" actId="2696"/>
        <pc:sldMkLst>
          <pc:docMk/>
          <pc:sldMk cId="1617209326" sldId="264"/>
        </pc:sldMkLst>
        <pc:spChg chg="add del mod">
          <ac:chgData name="김연수" userId="7c4b7cb3-edf9-4c3d-b358-3190cebfb989" providerId="ADAL" clId="{8FF8017D-4BEE-1A44-8CF2-9171343249BA}" dt="2022-11-26T08:07:13.466" v="2699"/>
          <ac:spMkLst>
            <pc:docMk/>
            <pc:sldMk cId="1617209326" sldId="264"/>
            <ac:spMk id="2" creationId="{E40B2447-5A04-FA1F-CF1F-084F4019ECAC}"/>
          </ac:spMkLst>
        </pc:spChg>
        <pc:spChg chg="mod">
          <ac:chgData name="김연수" userId="7c4b7cb3-edf9-4c3d-b358-3190cebfb989" providerId="ADAL" clId="{8FF8017D-4BEE-1A44-8CF2-9171343249BA}" dt="2022-11-26T07:56:58.082" v="1502" actId="20577"/>
          <ac:spMkLst>
            <pc:docMk/>
            <pc:sldMk cId="1617209326" sldId="264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9:59:11.879" v="5413" actId="1076"/>
          <ac:spMkLst>
            <pc:docMk/>
            <pc:sldMk cId="1617209326" sldId="264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8:01.495" v="19" actId="2696"/>
        <pc:sldMkLst>
          <pc:docMk/>
          <pc:sldMk cId="33189571" sldId="265"/>
        </pc:sldMkLst>
        <pc:spChg chg="mod">
          <ac:chgData name="김연수" userId="7c4b7cb3-edf9-4c3d-b358-3190cebfb989" providerId="ADAL" clId="{8FF8017D-4BEE-1A44-8CF2-9171343249BA}" dt="2022-11-26T09:28:19.944" v="4159" actId="255"/>
          <ac:spMkLst>
            <pc:docMk/>
            <pc:sldMk cId="33189571" sldId="265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9:27:32.243" v="4114" actId="20577"/>
          <ac:spMkLst>
            <pc:docMk/>
            <pc:sldMk cId="33189571" sldId="265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8:24.053" v="28" actId="2696"/>
        <pc:sldMkLst>
          <pc:docMk/>
          <pc:sldMk cId="1023877521" sldId="266"/>
        </pc:sldMkLst>
        <pc:spChg chg="mod">
          <ac:chgData name="김연수" userId="7c4b7cb3-edf9-4c3d-b358-3190cebfb989" providerId="ADAL" clId="{8FF8017D-4BEE-1A44-8CF2-9171343249BA}" dt="2022-11-26T09:28:30.221" v="4161" actId="255"/>
          <ac:spMkLst>
            <pc:docMk/>
            <pc:sldMk cId="1023877521" sldId="266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09:33:36.227" v="5242" actId="20577"/>
          <ac:spMkLst>
            <pc:docMk/>
            <pc:sldMk cId="1023877521" sldId="266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8:24.061" v="30" actId="2696"/>
        <pc:sldMkLst>
          <pc:docMk/>
          <pc:sldMk cId="1483109040" sldId="267"/>
        </pc:sldMkLst>
      </pc:sldChg>
      <pc:sldChg chg="addSp modSp add del mod">
        <pc:chgData name="김연수" userId="7c4b7cb3-edf9-4c3d-b358-3190cebfb989" providerId="ADAL" clId="{8FF8017D-4BEE-1A44-8CF2-9171343249BA}" dt="2022-11-26T09:34:28.288" v="5256" actId="2696"/>
        <pc:sldMkLst>
          <pc:docMk/>
          <pc:sldMk cId="3730017977" sldId="267"/>
        </pc:sldMkLst>
        <pc:spChg chg="add mod">
          <ac:chgData name="김연수" userId="7c4b7cb3-edf9-4c3d-b358-3190cebfb989" providerId="ADAL" clId="{8FF8017D-4BEE-1A44-8CF2-9171343249BA}" dt="2022-11-26T07:11:38.233" v="351" actId="5793"/>
          <ac:spMkLst>
            <pc:docMk/>
            <pc:sldMk cId="3730017977" sldId="267"/>
            <ac:spMk id="2" creationId="{B90B84B6-CCBB-A3D1-8ED5-24621DB0792D}"/>
          </ac:spMkLst>
        </pc:spChg>
      </pc:sldChg>
      <pc:sldChg chg="add del">
        <pc:chgData name="김연수" userId="7c4b7cb3-edf9-4c3d-b358-3190cebfb989" providerId="ADAL" clId="{8FF8017D-4BEE-1A44-8CF2-9171343249BA}" dt="2022-11-26T09:34:28.309" v="5257" actId="2696"/>
        <pc:sldMkLst>
          <pc:docMk/>
          <pc:sldMk cId="723118657" sldId="268"/>
        </pc:sldMkLst>
      </pc:sldChg>
      <pc:sldChg chg="del modNotes">
        <pc:chgData name="김연수" userId="7c4b7cb3-edf9-4c3d-b358-3190cebfb989" providerId="ADAL" clId="{8FF8017D-4BEE-1A44-8CF2-9171343249BA}" dt="2022-11-26T04:18:24.044" v="27" actId="2696"/>
        <pc:sldMkLst>
          <pc:docMk/>
          <pc:sldMk cId="3369479814" sldId="268"/>
        </pc:sldMkLst>
      </pc:sldChg>
      <pc:sldChg chg="add del">
        <pc:chgData name="김연수" userId="7c4b7cb3-edf9-4c3d-b358-3190cebfb989" providerId="ADAL" clId="{8FF8017D-4BEE-1A44-8CF2-9171343249BA}" dt="2022-11-26T09:34:28.313" v="5258" actId="2696"/>
        <pc:sldMkLst>
          <pc:docMk/>
          <pc:sldMk cId="3654245802" sldId="269"/>
        </pc:sldMkLst>
      </pc:sldChg>
      <pc:sldChg chg="del modNotes">
        <pc:chgData name="김연수" userId="7c4b7cb3-edf9-4c3d-b358-3190cebfb989" providerId="ADAL" clId="{8FF8017D-4BEE-1A44-8CF2-9171343249BA}" dt="2022-11-26T04:18:24.082" v="31" actId="2696"/>
        <pc:sldMkLst>
          <pc:docMk/>
          <pc:sldMk cId="4021879402" sldId="269"/>
        </pc:sldMkLst>
      </pc:sldChg>
      <pc:sldChg chg="add del">
        <pc:chgData name="김연수" userId="7c4b7cb3-edf9-4c3d-b358-3190cebfb989" providerId="ADAL" clId="{8FF8017D-4BEE-1A44-8CF2-9171343249BA}" dt="2022-11-26T09:34:32.244" v="5259" actId="2696"/>
        <pc:sldMkLst>
          <pc:docMk/>
          <pc:sldMk cId="1885130406" sldId="270"/>
        </pc:sldMkLst>
      </pc:sldChg>
      <pc:sldChg chg="del modNotes">
        <pc:chgData name="김연수" userId="7c4b7cb3-edf9-4c3d-b358-3190cebfb989" providerId="ADAL" clId="{8FF8017D-4BEE-1A44-8CF2-9171343249BA}" dt="2022-11-26T04:18:24.104" v="32" actId="2696"/>
        <pc:sldMkLst>
          <pc:docMk/>
          <pc:sldMk cId="2710911087" sldId="270"/>
        </pc:sldMkLst>
      </pc:sldChg>
      <pc:sldChg chg="modSp del modNotes">
        <pc:chgData name="김연수" userId="7c4b7cb3-edf9-4c3d-b358-3190cebfb989" providerId="ADAL" clId="{8FF8017D-4BEE-1A44-8CF2-9171343249BA}" dt="2022-11-26T04:18:24.220" v="45"/>
        <pc:sldMkLst>
          <pc:docMk/>
          <pc:sldMk cId="399838406" sldId="271"/>
        </pc:sldMkLst>
        <pc:graphicFrameChg chg="mod">
          <ac:chgData name="김연수" userId="7c4b7cb3-edf9-4c3d-b358-3190cebfb989" providerId="ADAL" clId="{8FF8017D-4BEE-1A44-8CF2-9171343249BA}" dt="2022-11-26T04:18:24.220" v="45"/>
          <ac:graphicFrameMkLst>
            <pc:docMk/>
            <pc:sldMk cId="399838406" sldId="271"/>
            <ac:graphicFrameMk id="573" creationId="{00000000-0000-0000-0000-000000000000}"/>
          </ac:graphicFrameMkLst>
        </pc:graphicFrameChg>
      </pc:sldChg>
      <pc:sldChg chg="add del">
        <pc:chgData name="김연수" userId="7c4b7cb3-edf9-4c3d-b358-3190cebfb989" providerId="ADAL" clId="{8FF8017D-4BEE-1A44-8CF2-9171343249BA}" dt="2022-11-26T09:34:32.265" v="5260" actId="2696"/>
        <pc:sldMkLst>
          <pc:docMk/>
          <pc:sldMk cId="4276900192" sldId="271"/>
        </pc:sldMkLst>
      </pc:sldChg>
      <pc:sldChg chg="del modNotes">
        <pc:chgData name="김연수" userId="7c4b7cb3-edf9-4c3d-b358-3190cebfb989" providerId="ADAL" clId="{8FF8017D-4BEE-1A44-8CF2-9171343249BA}" dt="2022-11-26T04:18:24.134" v="34" actId="2696"/>
        <pc:sldMkLst>
          <pc:docMk/>
          <pc:sldMk cId="2599913478" sldId="272"/>
        </pc:sldMkLst>
      </pc:sldChg>
      <pc:sldChg chg="add del">
        <pc:chgData name="김연수" userId="7c4b7cb3-edf9-4c3d-b358-3190cebfb989" providerId="ADAL" clId="{8FF8017D-4BEE-1A44-8CF2-9171343249BA}" dt="2022-11-26T09:34:32.286" v="5261" actId="2696"/>
        <pc:sldMkLst>
          <pc:docMk/>
          <pc:sldMk cId="2857718511" sldId="272"/>
        </pc:sldMkLst>
      </pc:sldChg>
      <pc:sldChg chg="modSp add mod">
        <pc:chgData name="김연수" userId="7c4b7cb3-edf9-4c3d-b358-3190cebfb989" providerId="ADAL" clId="{8FF8017D-4BEE-1A44-8CF2-9171343249BA}" dt="2022-11-26T11:16:09.292" v="7193" actId="20577"/>
        <pc:sldMkLst>
          <pc:docMk/>
          <pc:sldMk cId="1186199388" sldId="273"/>
        </pc:sldMkLst>
        <pc:spChg chg="mod">
          <ac:chgData name="김연수" userId="7c4b7cb3-edf9-4c3d-b358-3190cebfb989" providerId="ADAL" clId="{8FF8017D-4BEE-1A44-8CF2-9171343249BA}" dt="2022-11-26T11:14:02.860" v="6718" actId="20577"/>
          <ac:spMkLst>
            <pc:docMk/>
            <pc:sldMk cId="1186199388" sldId="273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16:09.292" v="7193" actId="20577"/>
          <ac:spMkLst>
            <pc:docMk/>
            <pc:sldMk cId="1186199388" sldId="273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8FF8017D-4BEE-1A44-8CF2-9171343249BA}" dt="2022-11-26T11:20:37.663" v="8235" actId="20577"/>
        <pc:sldMkLst>
          <pc:docMk/>
          <pc:sldMk cId="2503799937" sldId="274"/>
        </pc:sldMkLst>
        <pc:spChg chg="mod">
          <ac:chgData name="김연수" userId="7c4b7cb3-edf9-4c3d-b358-3190cebfb989" providerId="ADAL" clId="{8FF8017D-4BEE-1A44-8CF2-9171343249BA}" dt="2022-11-26T11:16:23.727" v="7258" actId="20577"/>
          <ac:spMkLst>
            <pc:docMk/>
            <pc:sldMk cId="2503799937" sldId="274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20:37.663" v="8235" actId="20577"/>
          <ac:spMkLst>
            <pc:docMk/>
            <pc:sldMk cId="2503799937" sldId="274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8FF8017D-4BEE-1A44-8CF2-9171343249BA}" dt="2022-11-26T11:26:13.553" v="9012" actId="20577"/>
        <pc:sldMkLst>
          <pc:docMk/>
          <pc:sldMk cId="1176973800" sldId="275"/>
        </pc:sldMkLst>
        <pc:spChg chg="mod">
          <ac:chgData name="김연수" userId="7c4b7cb3-edf9-4c3d-b358-3190cebfb989" providerId="ADAL" clId="{8FF8017D-4BEE-1A44-8CF2-9171343249BA}" dt="2022-11-26T11:20:48.834" v="8297" actId="20577"/>
          <ac:spMkLst>
            <pc:docMk/>
            <pc:sldMk cId="1176973800" sldId="275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26:13.553" v="9012" actId="20577"/>
          <ac:spMkLst>
            <pc:docMk/>
            <pc:sldMk cId="1176973800" sldId="275"/>
            <ac:spMk id="250" creationId="{00000000-0000-0000-0000-000000000000}"/>
          </ac:spMkLst>
        </pc:spChg>
      </pc:sldChg>
      <pc:sldChg chg="modSp del modNotes">
        <pc:chgData name="김연수" userId="7c4b7cb3-edf9-4c3d-b358-3190cebfb989" providerId="ADAL" clId="{8FF8017D-4BEE-1A44-8CF2-9171343249BA}" dt="2022-11-26T04:18:24.220" v="45"/>
        <pc:sldMkLst>
          <pc:docMk/>
          <pc:sldMk cId="4058218425" sldId="276"/>
        </pc:sldMkLst>
        <pc:spChg chg="mod">
          <ac:chgData name="김연수" userId="7c4b7cb3-edf9-4c3d-b358-3190cebfb989" providerId="ADAL" clId="{8FF8017D-4BEE-1A44-8CF2-9171343249BA}" dt="2022-11-26T11:50:39.429" v="11703" actId="1076"/>
          <ac:spMkLst>
            <pc:docMk/>
            <pc:sldMk cId="4058218425" sldId="276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50:27.455" v="11702" actId="20577"/>
          <ac:spMkLst>
            <pc:docMk/>
            <pc:sldMk cId="4058218425" sldId="276"/>
            <ac:spMk id="250" creationId="{00000000-0000-0000-0000-000000000000}"/>
          </ac:spMkLst>
        </pc:spChg>
        <pc:graphicFrameChg chg="mod">
          <ac:chgData name="김연수" userId="7c4b7cb3-edf9-4c3d-b358-3190cebfb989" providerId="ADAL" clId="{8FF8017D-4BEE-1A44-8CF2-9171343249BA}" dt="2022-11-26T04:18:24.220" v="45"/>
          <ac:graphicFrameMkLst>
            <pc:docMk/>
            <pc:sldMk cId="4058218425" sldId="276"/>
            <ac:graphicFrameMk id="762" creationId="{00000000-0000-0000-0000-000000000000}"/>
          </ac:graphicFrameMkLst>
        </pc:graphicFrameChg>
      </pc:sldChg>
      <pc:sldChg chg="modSp add mod">
        <pc:chgData name="김연수" userId="7c4b7cb3-edf9-4c3d-b358-3190cebfb989" providerId="ADAL" clId="{8FF8017D-4BEE-1A44-8CF2-9171343249BA}" dt="2022-11-26T11:56:15.289" v="12819" actId="20577"/>
        <pc:sldMkLst>
          <pc:docMk/>
          <pc:sldMk cId="3358231929" sldId="277"/>
        </pc:sldMkLst>
        <pc:spChg chg="mod">
          <ac:chgData name="김연수" userId="7c4b7cb3-edf9-4c3d-b358-3190cebfb989" providerId="ADAL" clId="{8FF8017D-4BEE-1A44-8CF2-9171343249BA}" dt="2022-11-26T11:52:20.435" v="11751" actId="20577"/>
          <ac:spMkLst>
            <pc:docMk/>
            <pc:sldMk cId="3358231929" sldId="277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1:56:15.289" v="12819" actId="20577"/>
          <ac:spMkLst>
            <pc:docMk/>
            <pc:sldMk cId="3358231929" sldId="277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8FF8017D-4BEE-1A44-8CF2-9171343249BA}" dt="2022-11-26T12:12:20.357" v="14202" actId="20577"/>
        <pc:sldMkLst>
          <pc:docMk/>
          <pc:sldMk cId="1301992933" sldId="278"/>
        </pc:sldMkLst>
        <pc:spChg chg="mod">
          <ac:chgData name="김연수" userId="7c4b7cb3-edf9-4c3d-b358-3190cebfb989" providerId="ADAL" clId="{8FF8017D-4BEE-1A44-8CF2-9171343249BA}" dt="2022-11-26T12:05:37.703" v="12850" actId="20577"/>
          <ac:spMkLst>
            <pc:docMk/>
            <pc:sldMk cId="1301992933" sldId="278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2:12:20.357" v="14202" actId="20577"/>
          <ac:spMkLst>
            <pc:docMk/>
            <pc:sldMk cId="1301992933" sldId="278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9:16.622" v="46" actId="2696"/>
        <pc:sldMkLst>
          <pc:docMk/>
          <pc:sldMk cId="985755403" sldId="279"/>
        </pc:sldMkLst>
        <pc:spChg chg="mod">
          <ac:chgData name="김연수" userId="7c4b7cb3-edf9-4c3d-b358-3190cebfb989" providerId="ADAL" clId="{8FF8017D-4BEE-1A44-8CF2-9171343249BA}" dt="2022-11-26T12:13:23.836" v="14250" actId="20577"/>
          <ac:spMkLst>
            <pc:docMk/>
            <pc:sldMk cId="985755403" sldId="279"/>
            <ac:spMk id="249" creationId="{00000000-0000-0000-0000-000000000000}"/>
          </ac:spMkLst>
        </pc:spChg>
        <pc:spChg chg="mod">
          <ac:chgData name="김연수" userId="7c4b7cb3-edf9-4c3d-b358-3190cebfb989" providerId="ADAL" clId="{8FF8017D-4BEE-1A44-8CF2-9171343249BA}" dt="2022-11-26T12:22:23.103" v="15551" actId="313"/>
          <ac:spMkLst>
            <pc:docMk/>
            <pc:sldMk cId="985755403" sldId="279"/>
            <ac:spMk id="250" creationId="{00000000-0000-0000-0000-000000000000}"/>
          </ac:spMkLst>
        </pc:spChg>
      </pc:sldChg>
      <pc:sldChg chg="del modNotes">
        <pc:chgData name="김연수" userId="7c4b7cb3-edf9-4c3d-b358-3190cebfb989" providerId="ADAL" clId="{8FF8017D-4BEE-1A44-8CF2-9171343249BA}" dt="2022-11-26T04:19:16.639" v="48" actId="2696"/>
        <pc:sldMkLst>
          <pc:docMk/>
          <pc:sldMk cId="0" sldId="280"/>
        </pc:sldMkLst>
      </pc:sldChg>
      <pc:sldChg chg="del modNotes">
        <pc:chgData name="김연수" userId="7c4b7cb3-edf9-4c3d-b358-3190cebfb989" providerId="ADAL" clId="{8FF8017D-4BEE-1A44-8CF2-9171343249BA}" dt="2022-11-26T04:19:16.659" v="50" actId="2696"/>
        <pc:sldMkLst>
          <pc:docMk/>
          <pc:sldMk cId="0" sldId="281"/>
        </pc:sldMkLst>
      </pc:sldChg>
      <pc:sldChg chg="del modNotes">
        <pc:chgData name="김연수" userId="7c4b7cb3-edf9-4c3d-b358-3190cebfb989" providerId="ADAL" clId="{8FF8017D-4BEE-1A44-8CF2-9171343249BA}" dt="2022-11-26T04:19:16.671" v="52" actId="2696"/>
        <pc:sldMkLst>
          <pc:docMk/>
          <pc:sldMk cId="0" sldId="282"/>
        </pc:sldMkLst>
      </pc:sldChg>
      <pc:sldChg chg="del modNotes">
        <pc:chgData name="김연수" userId="7c4b7cb3-edf9-4c3d-b358-3190cebfb989" providerId="ADAL" clId="{8FF8017D-4BEE-1A44-8CF2-9171343249BA}" dt="2022-11-26T04:19:16.681" v="54" actId="2696"/>
        <pc:sldMkLst>
          <pc:docMk/>
          <pc:sldMk cId="0" sldId="283"/>
        </pc:sldMkLst>
      </pc:sldChg>
      <pc:sldChg chg="del modNotes">
        <pc:chgData name="김연수" userId="7c4b7cb3-edf9-4c3d-b358-3190cebfb989" providerId="ADAL" clId="{8FF8017D-4BEE-1A44-8CF2-9171343249BA}" dt="2022-11-26T04:19:16.696" v="56" actId="2696"/>
        <pc:sldMkLst>
          <pc:docMk/>
          <pc:sldMk cId="0" sldId="284"/>
        </pc:sldMkLst>
      </pc:sldChg>
      <pc:sldChg chg="del modNotes">
        <pc:chgData name="김연수" userId="7c4b7cb3-edf9-4c3d-b358-3190cebfb989" providerId="ADAL" clId="{8FF8017D-4BEE-1A44-8CF2-9171343249BA}" dt="2022-11-26T04:19:16.708" v="58" actId="2696"/>
        <pc:sldMkLst>
          <pc:docMk/>
          <pc:sldMk cId="0" sldId="285"/>
        </pc:sldMkLst>
      </pc:sldChg>
      <pc:sldChg chg="del modNotes">
        <pc:chgData name="김연수" userId="7c4b7cb3-edf9-4c3d-b358-3190cebfb989" providerId="ADAL" clId="{8FF8017D-4BEE-1A44-8CF2-9171343249BA}" dt="2022-11-26T04:19:16.718" v="60" actId="2696"/>
        <pc:sldMkLst>
          <pc:docMk/>
          <pc:sldMk cId="0" sldId="286"/>
        </pc:sldMkLst>
      </pc:sldChg>
      <pc:sldChg chg="del modNotes">
        <pc:chgData name="김연수" userId="7c4b7cb3-edf9-4c3d-b358-3190cebfb989" providerId="ADAL" clId="{8FF8017D-4BEE-1A44-8CF2-9171343249BA}" dt="2022-11-26T04:19:16.731" v="62" actId="2696"/>
        <pc:sldMkLst>
          <pc:docMk/>
          <pc:sldMk cId="0" sldId="287"/>
        </pc:sldMkLst>
      </pc:sldChg>
      <pc:sldChg chg="del modNotes">
        <pc:chgData name="김연수" userId="7c4b7cb3-edf9-4c3d-b358-3190cebfb989" providerId="ADAL" clId="{8FF8017D-4BEE-1A44-8CF2-9171343249BA}" dt="2022-11-26T04:19:16.746" v="64" actId="2696"/>
        <pc:sldMkLst>
          <pc:docMk/>
          <pc:sldMk cId="0" sldId="288"/>
        </pc:sldMkLst>
      </pc:sldChg>
      <pc:sldChg chg="del modNotes">
        <pc:chgData name="김연수" userId="7c4b7cb3-edf9-4c3d-b358-3190cebfb989" providerId="ADAL" clId="{8FF8017D-4BEE-1A44-8CF2-9171343249BA}" dt="2022-11-26T04:19:16.759" v="65" actId="2696"/>
        <pc:sldMkLst>
          <pc:docMk/>
          <pc:sldMk cId="0" sldId="289"/>
        </pc:sldMkLst>
      </pc:sldChg>
      <pc:sldChg chg="del modNotes">
        <pc:chgData name="김연수" userId="7c4b7cb3-edf9-4c3d-b358-3190cebfb989" providerId="ADAL" clId="{8FF8017D-4BEE-1A44-8CF2-9171343249BA}" dt="2022-11-26T04:19:16.774" v="67" actId="2696"/>
        <pc:sldMkLst>
          <pc:docMk/>
          <pc:sldMk cId="0" sldId="290"/>
        </pc:sldMkLst>
      </pc:sldChg>
      <pc:sldChg chg="del modNotes">
        <pc:chgData name="김연수" userId="7c4b7cb3-edf9-4c3d-b358-3190cebfb989" providerId="ADAL" clId="{8FF8017D-4BEE-1A44-8CF2-9171343249BA}" dt="2022-11-26T04:19:16.801" v="69" actId="2696"/>
        <pc:sldMkLst>
          <pc:docMk/>
          <pc:sldMk cId="0" sldId="291"/>
        </pc:sldMkLst>
      </pc:sldChg>
      <pc:sldChg chg="del modNotes">
        <pc:chgData name="김연수" userId="7c4b7cb3-edf9-4c3d-b358-3190cebfb989" providerId="ADAL" clId="{8FF8017D-4BEE-1A44-8CF2-9171343249BA}" dt="2022-11-26T04:19:16.842" v="71" actId="2696"/>
        <pc:sldMkLst>
          <pc:docMk/>
          <pc:sldMk cId="0" sldId="292"/>
        </pc:sldMkLst>
      </pc:sldChg>
      <pc:sldChg chg="del modNotes">
        <pc:chgData name="김연수" userId="7c4b7cb3-edf9-4c3d-b358-3190cebfb989" providerId="ADAL" clId="{8FF8017D-4BEE-1A44-8CF2-9171343249BA}" dt="2022-11-26T04:19:16.875" v="73" actId="2696"/>
        <pc:sldMkLst>
          <pc:docMk/>
          <pc:sldMk cId="0" sldId="293"/>
        </pc:sldMkLst>
      </pc:sldChg>
      <pc:sldChg chg="del modNotes">
        <pc:chgData name="김연수" userId="7c4b7cb3-edf9-4c3d-b358-3190cebfb989" providerId="ADAL" clId="{8FF8017D-4BEE-1A44-8CF2-9171343249BA}" dt="2022-11-26T04:19:16.888" v="75" actId="2696"/>
        <pc:sldMkLst>
          <pc:docMk/>
          <pc:sldMk cId="0" sldId="294"/>
        </pc:sldMkLst>
      </pc:sldChg>
      <pc:sldChg chg="del">
        <pc:chgData name="김연수" userId="7c4b7cb3-edf9-4c3d-b358-3190cebfb989" providerId="ADAL" clId="{8FF8017D-4BEE-1A44-8CF2-9171343249BA}" dt="2022-11-26T04:19:16.903" v="77" actId="2696"/>
        <pc:sldMkLst>
          <pc:docMk/>
          <pc:sldMk cId="0" sldId="295"/>
        </pc:sldMkLst>
      </pc:sldChg>
      <pc:sldChg chg="del">
        <pc:chgData name="김연수" userId="7c4b7cb3-edf9-4c3d-b358-3190cebfb989" providerId="ADAL" clId="{8FF8017D-4BEE-1A44-8CF2-9171343249BA}" dt="2022-11-26T04:19:16.915" v="78" actId="2696"/>
        <pc:sldMkLst>
          <pc:docMk/>
          <pc:sldMk cId="0" sldId="296"/>
        </pc:sldMkLst>
      </pc:sldChg>
      <pc:sldChg chg="del">
        <pc:chgData name="김연수" userId="7c4b7cb3-edf9-4c3d-b358-3190cebfb989" providerId="ADAL" clId="{8FF8017D-4BEE-1A44-8CF2-9171343249BA}" dt="2022-11-26T04:19:16.928" v="79" actId="2696"/>
        <pc:sldMkLst>
          <pc:docMk/>
          <pc:sldMk cId="0" sldId="297"/>
        </pc:sldMkLst>
      </pc:sldChg>
      <pc:sldChg chg="del">
        <pc:chgData name="김연수" userId="7c4b7cb3-edf9-4c3d-b358-3190cebfb989" providerId="ADAL" clId="{8FF8017D-4BEE-1A44-8CF2-9171343249BA}" dt="2022-11-26T04:19:16.949" v="80" actId="2696"/>
        <pc:sldMkLst>
          <pc:docMk/>
          <pc:sldMk cId="0" sldId="298"/>
        </pc:sldMkLst>
      </pc:sldChg>
      <pc:sldChg chg="del">
        <pc:chgData name="김연수" userId="7c4b7cb3-edf9-4c3d-b358-3190cebfb989" providerId="ADAL" clId="{8FF8017D-4BEE-1A44-8CF2-9171343249BA}" dt="2022-11-26T04:19:17.201" v="81" actId="2696"/>
        <pc:sldMkLst>
          <pc:docMk/>
          <pc:sldMk cId="0" sldId="299"/>
        </pc:sldMkLst>
      </pc:sldChg>
      <pc:sldChg chg="del">
        <pc:chgData name="김연수" userId="7c4b7cb3-edf9-4c3d-b358-3190cebfb989" providerId="ADAL" clId="{8FF8017D-4BEE-1A44-8CF2-9171343249BA}" dt="2022-11-26T04:19:17.460" v="82" actId="2696"/>
        <pc:sldMkLst>
          <pc:docMk/>
          <pc:sldMk cId="0" sldId="300"/>
        </pc:sldMkLst>
      </pc:sldChg>
      <pc:sldChg chg="del">
        <pc:chgData name="김연수" userId="7c4b7cb3-edf9-4c3d-b358-3190cebfb989" providerId="ADAL" clId="{8FF8017D-4BEE-1A44-8CF2-9171343249BA}" dt="2022-11-26T04:19:17.506" v="83" actId="2696"/>
        <pc:sldMkLst>
          <pc:docMk/>
          <pc:sldMk cId="0" sldId="301"/>
        </pc:sldMkLst>
      </pc:sldChg>
      <pc:sldChg chg="modSp 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02"/>
        </pc:sldMkLst>
        <pc:graphicFrameChg chg="mod">
          <ac:chgData name="김연수" userId="7c4b7cb3-edf9-4c3d-b358-3190cebfb989" providerId="ADAL" clId="{8FF8017D-4BEE-1A44-8CF2-9171343249BA}" dt="2022-11-26T04:19:18.025" v="98"/>
          <ac:graphicFrameMkLst>
            <pc:docMk/>
            <pc:sldMk cId="0" sldId="302"/>
            <ac:graphicFrameMk id="9062" creationId="{00000000-0000-0000-0000-000000000000}"/>
          </ac:graphicFrameMkLst>
        </pc:graphicFrameChg>
        <pc:graphicFrameChg chg="mod">
          <ac:chgData name="김연수" userId="7c4b7cb3-edf9-4c3d-b358-3190cebfb989" providerId="ADAL" clId="{8FF8017D-4BEE-1A44-8CF2-9171343249BA}" dt="2022-11-26T04:19:18.025" v="98"/>
          <ac:graphicFrameMkLst>
            <pc:docMk/>
            <pc:sldMk cId="0" sldId="302"/>
            <ac:graphicFrameMk id="9098" creationId="{00000000-0000-0000-0000-000000000000}"/>
          </ac:graphicFrameMkLst>
        </pc:graphicFrameChg>
        <pc:graphicFrameChg chg="mod">
          <ac:chgData name="김연수" userId="7c4b7cb3-edf9-4c3d-b358-3190cebfb989" providerId="ADAL" clId="{8FF8017D-4BEE-1A44-8CF2-9171343249BA}" dt="2022-11-26T04:19:18.025" v="98"/>
          <ac:graphicFrameMkLst>
            <pc:docMk/>
            <pc:sldMk cId="0" sldId="302"/>
            <ac:graphicFrameMk id="9099" creationId="{00000000-0000-0000-0000-000000000000}"/>
          </ac:graphicFrameMkLst>
        </pc:graphicFrameChg>
        <pc:graphicFrameChg chg="mod">
          <ac:chgData name="김연수" userId="7c4b7cb3-edf9-4c3d-b358-3190cebfb989" providerId="ADAL" clId="{8FF8017D-4BEE-1A44-8CF2-9171343249BA}" dt="2022-11-26T04:19:18.025" v="98"/>
          <ac:graphicFrameMkLst>
            <pc:docMk/>
            <pc:sldMk cId="0" sldId="302"/>
            <ac:graphicFrameMk id="9137" creationId="{00000000-0000-0000-0000-000000000000}"/>
          </ac:graphicFrameMkLst>
        </pc:graphicFrameChg>
      </pc:sldChg>
      <pc:sldChg chg="del">
        <pc:chgData name="김연수" userId="7c4b7cb3-edf9-4c3d-b358-3190cebfb989" providerId="ADAL" clId="{8FF8017D-4BEE-1A44-8CF2-9171343249BA}" dt="2022-11-26T04:19:17.565" v="85" actId="2696"/>
        <pc:sldMkLst>
          <pc:docMk/>
          <pc:sldMk cId="0" sldId="303"/>
        </pc:sldMkLst>
      </pc:sldChg>
      <pc:sldChg chg="del">
        <pc:chgData name="김연수" userId="7c4b7cb3-edf9-4c3d-b358-3190cebfb989" providerId="ADAL" clId="{8FF8017D-4BEE-1A44-8CF2-9171343249BA}" dt="2022-11-26T04:19:17.596" v="86" actId="2696"/>
        <pc:sldMkLst>
          <pc:docMk/>
          <pc:sldMk cId="0" sldId="304"/>
        </pc:sldMkLst>
      </pc:sldChg>
      <pc:sldChg chg="del">
        <pc:chgData name="김연수" userId="7c4b7cb3-edf9-4c3d-b358-3190cebfb989" providerId="ADAL" clId="{8FF8017D-4BEE-1A44-8CF2-9171343249BA}" dt="2022-11-26T04:19:17.639" v="87" actId="2696"/>
        <pc:sldMkLst>
          <pc:docMk/>
          <pc:sldMk cId="0" sldId="305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06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07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08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09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10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11"/>
        </pc:sldMkLst>
      </pc:sldChg>
      <pc:sldChg chg="del modNotes">
        <pc:chgData name="김연수" userId="7c4b7cb3-edf9-4c3d-b358-3190cebfb989" providerId="ADAL" clId="{8FF8017D-4BEE-1A44-8CF2-9171343249BA}" dt="2022-11-26T04:19:18.025" v="98"/>
        <pc:sldMkLst>
          <pc:docMk/>
          <pc:sldMk cId="0" sldId="312"/>
        </pc:sldMkLst>
      </pc:sldChg>
      <pc:sldMasterChg chg="addSldLayout delSldLayout">
        <pc:chgData name="김연수" userId="7c4b7cb3-edf9-4c3d-b358-3190cebfb989" providerId="ADAL" clId="{8FF8017D-4BEE-1A44-8CF2-9171343249BA}" dt="2022-11-26T04:19:16.889" v="76" actId="2696"/>
        <pc:sldMasterMkLst>
          <pc:docMk/>
          <pc:sldMasterMk cId="0" sldId="2147483683"/>
        </pc:sldMasterMkLst>
        <pc:sldLayoutChg chg="add del">
          <pc:chgData name="김연수" userId="7c4b7cb3-edf9-4c3d-b358-3190cebfb989" providerId="ADAL" clId="{8FF8017D-4BEE-1A44-8CF2-9171343249BA}" dt="2022-11-26T04:18:03.375" v="25" actId="2696"/>
          <pc:sldLayoutMkLst>
            <pc:docMk/>
            <pc:sldMasterMk cId="0" sldId="2147483683"/>
            <pc:sldLayoutMk cId="0" sldId="2147483648"/>
          </pc:sldLayoutMkLst>
        </pc:sldLayoutChg>
        <pc:sldLayoutChg chg="del">
          <pc:chgData name="김연수" userId="7c4b7cb3-edf9-4c3d-b358-3190cebfb989" providerId="ADAL" clId="{8FF8017D-4BEE-1A44-8CF2-9171343249BA}" dt="2022-11-26T04:19:16.697" v="57" actId="2696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김연수" userId="7c4b7cb3-edf9-4c3d-b358-3190cebfb989" providerId="ADAL" clId="{8FF8017D-4BEE-1A44-8CF2-9171343249BA}" dt="2022-11-26T04:18:00.880" v="17" actId="2696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김연수" userId="7c4b7cb3-edf9-4c3d-b358-3190cebfb989" providerId="ADAL" clId="{8FF8017D-4BEE-1A44-8CF2-9171343249BA}" dt="2022-11-26T04:19:16.660" v="51" actId="2696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김연수" userId="7c4b7cb3-edf9-4c3d-b358-3190cebfb989" providerId="ADAL" clId="{8FF8017D-4BEE-1A44-8CF2-9171343249BA}" dt="2022-11-26T04:17:55.729" v="3" actId="2696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김연수" userId="7c4b7cb3-edf9-4c3d-b358-3190cebfb989" providerId="ADAL" clId="{8FF8017D-4BEE-1A44-8CF2-9171343249BA}" dt="2022-11-26T04:18:24.180" v="40" actId="2696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김연수" userId="7c4b7cb3-edf9-4c3d-b358-3190cebfb989" providerId="ADAL" clId="{8FF8017D-4BEE-1A44-8CF2-9171343249BA}" dt="2022-11-26T04:19:16.774" v="68" actId="2696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김연수" userId="7c4b7cb3-edf9-4c3d-b358-3190cebfb989" providerId="ADAL" clId="{8FF8017D-4BEE-1A44-8CF2-9171343249BA}" dt="2022-11-26T04:18:24.220" v="44" actId="2696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김연수" userId="7c4b7cb3-edf9-4c3d-b358-3190cebfb989" providerId="ADAL" clId="{8FF8017D-4BEE-1A44-8CF2-9171343249BA}" dt="2022-11-26T04:19:16.718" v="61" actId="2696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김연수" userId="7c4b7cb3-edf9-4c3d-b358-3190cebfb989" providerId="ADAL" clId="{8FF8017D-4BEE-1A44-8CF2-9171343249BA}" dt="2022-11-26T04:17:58.192" v="9" actId="2696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김연수" userId="7c4b7cb3-edf9-4c3d-b358-3190cebfb989" providerId="ADAL" clId="{8FF8017D-4BEE-1A44-8CF2-9171343249BA}" dt="2022-11-26T04:19:16.639" v="49" actId="2696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김연수" userId="7c4b7cb3-edf9-4c3d-b358-3190cebfb989" providerId="ADAL" clId="{8FF8017D-4BEE-1A44-8CF2-9171343249BA}" dt="2022-11-26T04:18:24.134" v="35" actId="2696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김연수" userId="7c4b7cb3-edf9-4c3d-b358-3190cebfb989" providerId="ADAL" clId="{8FF8017D-4BEE-1A44-8CF2-9171343249BA}" dt="2022-11-26T04:19:16.732" v="63" actId="2696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김연수" userId="7c4b7cb3-edf9-4c3d-b358-3190cebfb989" providerId="ADAL" clId="{8FF8017D-4BEE-1A44-8CF2-9171343249BA}" dt="2022-11-26T04:17:58.852" v="12" actId="2696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김연수" userId="7c4b7cb3-edf9-4c3d-b358-3190cebfb989" providerId="ADAL" clId="{8FF8017D-4BEE-1A44-8CF2-9171343249BA}" dt="2022-11-26T04:17:57.528" v="6" actId="2696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김연수" userId="7c4b7cb3-edf9-4c3d-b358-3190cebfb989" providerId="ADAL" clId="{8FF8017D-4BEE-1A44-8CF2-9171343249BA}" dt="2022-11-26T04:18:24.054" v="29" actId="2696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김연수" userId="7c4b7cb3-edf9-4c3d-b358-3190cebfb989" providerId="ADAL" clId="{8FF8017D-4BEE-1A44-8CF2-9171343249BA}" dt="2022-11-26T04:19:16.889" v="76" actId="2696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김연수" userId="7c4b7cb3-edf9-4c3d-b358-3190cebfb989" providerId="ADAL" clId="{8FF8017D-4BEE-1A44-8CF2-9171343249BA}" dt="2022-11-26T04:19:16.760" v="66" actId="2696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김연수" userId="7c4b7cb3-edf9-4c3d-b358-3190cebfb989" providerId="ADAL" clId="{8FF8017D-4BEE-1A44-8CF2-9171343249BA}" dt="2022-11-26T04:19:16.709" v="59" actId="2696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김연수" userId="7c4b7cb3-edf9-4c3d-b358-3190cebfb989" providerId="ADAL" clId="{8FF8017D-4BEE-1A44-8CF2-9171343249BA}" dt="2022-11-26T04:19:16.842" v="72" actId="2696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김연수" userId="7c4b7cb3-edf9-4c3d-b358-3190cebfb989" providerId="ADAL" clId="{8FF8017D-4BEE-1A44-8CF2-9171343249BA}" dt="2022-11-26T04:19:16.672" v="53" actId="2696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김연수" userId="7c4b7cb3-edf9-4c3d-b358-3190cebfb989" providerId="ADAL" clId="{8FF8017D-4BEE-1A44-8CF2-9171343249BA}" dt="2022-11-26T04:19:16.624" v="47" actId="2696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김연수" userId="7c4b7cb3-edf9-4c3d-b358-3190cebfb989" providerId="ADAL" clId="{8FF8017D-4BEE-1A44-8CF2-9171343249BA}" dt="2022-11-26T04:18:24.153" v="37" actId="2696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김연수" userId="7c4b7cb3-edf9-4c3d-b358-3190cebfb989" providerId="ADAL" clId="{8FF8017D-4BEE-1A44-8CF2-9171343249BA}" dt="2022-11-26T04:18:01.496" v="20" actId="2696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김연수" userId="7c4b7cb3-edf9-4c3d-b358-3190cebfb989" providerId="ADAL" clId="{8FF8017D-4BEE-1A44-8CF2-9171343249BA}" dt="2022-11-26T04:19:16.682" v="55" actId="2696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김연수" userId="7c4b7cb3-edf9-4c3d-b358-3190cebfb989" providerId="ADAL" clId="{8FF8017D-4BEE-1A44-8CF2-9171343249BA}" dt="2022-11-26T04:19:16.876" v="74" actId="2696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김연수" userId="7c4b7cb3-edf9-4c3d-b358-3190cebfb989" providerId="ADAL" clId="{8FF8017D-4BEE-1A44-8CF2-9171343249BA}" dt="2022-11-26T04:19:16.802" v="70" actId="2696"/>
          <pc:sldLayoutMkLst>
            <pc:docMk/>
            <pc:sldMasterMk cId="0" sldId="2147483683"/>
            <pc:sldLayoutMk cId="0" sldId="2147483676"/>
          </pc:sldLayoutMkLst>
        </pc:sldLayoutChg>
      </pc:sldMasterChg>
      <pc:sldMasterChg chg="del delSldLayout">
        <pc:chgData name="김연수" userId="7c4b7cb3-edf9-4c3d-b358-3190cebfb989" providerId="ADAL" clId="{8FF8017D-4BEE-1A44-8CF2-9171343249BA}" dt="2022-11-26T04:19:18.025" v="97" actId="2696"/>
        <pc:sldMasterMkLst>
          <pc:docMk/>
          <pc:sldMasterMk cId="0" sldId="2147483684"/>
        </pc:sldMasterMkLst>
        <pc:sldLayoutChg chg="del">
          <pc:chgData name="김연수" userId="7c4b7cb3-edf9-4c3d-b358-3190cebfb989" providerId="ADAL" clId="{8FF8017D-4BEE-1A44-8CF2-9171343249BA}" dt="2022-11-26T04:19:18.023" v="96" actId="2696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김연수" userId="7c4b7cb3-edf9-4c3d-b358-3190cebfb989" providerId="ADAL" clId="{8FF8017D-4BEE-1A44-8CF2-9171343249BA}" dt="2022-11-26T04:19:17.639" v="88" actId="2696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  <pc:docChgLst>
    <pc:chgData name="김연수" userId="7c4b7cb3-edf9-4c3d-b358-3190cebfb989" providerId="ADAL" clId="{BB8878E8-AE36-4944-8713-5F90009ADAF7}"/>
    <pc:docChg chg="modSld sldOrd">
      <pc:chgData name="김연수" userId="7c4b7cb3-edf9-4c3d-b358-3190cebfb989" providerId="ADAL" clId="{BB8878E8-AE36-4944-8713-5F90009ADAF7}" dt="2022-11-26T04:16:29.746" v="144" actId="20578"/>
      <pc:docMkLst>
        <pc:docMk/>
      </pc:docMkLst>
      <pc:sldChg chg="modSp mod">
        <pc:chgData name="김연수" userId="7c4b7cb3-edf9-4c3d-b358-3190cebfb989" providerId="ADAL" clId="{BB8878E8-AE36-4944-8713-5F90009ADAF7}" dt="2022-11-26T04:15:22.478" v="140" actId="20577"/>
        <pc:sldMkLst>
          <pc:docMk/>
          <pc:sldMk cId="0" sldId="256"/>
        </pc:sldMkLst>
        <pc:spChg chg="mod">
          <ac:chgData name="김연수" userId="7c4b7cb3-edf9-4c3d-b358-3190cebfb989" providerId="ADAL" clId="{BB8878E8-AE36-4944-8713-5F90009ADAF7}" dt="2022-11-26T04:15:22.478" v="140" actId="20577"/>
          <ac:spMkLst>
            <pc:docMk/>
            <pc:sldMk cId="0" sldId="256"/>
            <ac:spMk id="218" creationId="{00000000-0000-0000-0000-000000000000}"/>
          </ac:spMkLst>
        </pc:spChg>
      </pc:sldChg>
      <pc:sldChg chg="ord">
        <pc:chgData name="김연수" userId="7c4b7cb3-edf9-4c3d-b358-3190cebfb989" providerId="ADAL" clId="{BB8878E8-AE36-4944-8713-5F90009ADAF7}" dt="2022-11-26T04:16:19.119" v="143" actId="20578"/>
        <pc:sldMkLst>
          <pc:docMk/>
          <pc:sldMk cId="0" sldId="257"/>
        </pc:sldMkLst>
      </pc:sldChg>
      <pc:sldChg chg="ord">
        <pc:chgData name="김연수" userId="7c4b7cb3-edf9-4c3d-b358-3190cebfb989" providerId="ADAL" clId="{BB8878E8-AE36-4944-8713-5F90009ADAF7}" dt="2022-11-26T04:16:29.746" v="144" actId="20578"/>
        <pc:sldMkLst>
          <pc:docMk/>
          <pc:sldMk cId="0" sldId="258"/>
        </pc:sldMkLst>
      </pc:sldChg>
      <pc:sldChg chg="modSp mod">
        <pc:chgData name="김연수" userId="7c4b7cb3-edf9-4c3d-b358-3190cebfb989" providerId="ADAL" clId="{BB8878E8-AE36-4944-8713-5F90009ADAF7}" dt="2022-11-26T04:16:07.784" v="142" actId="1076"/>
        <pc:sldMkLst>
          <pc:docMk/>
          <pc:sldMk cId="1186199388" sldId="273"/>
        </pc:sldMkLst>
        <pc:spChg chg="mod">
          <ac:chgData name="김연수" userId="7c4b7cb3-edf9-4c3d-b358-3190cebfb989" providerId="ADAL" clId="{BB8878E8-AE36-4944-8713-5F90009ADAF7}" dt="2022-11-26T04:16:07.784" v="142" actId="1076"/>
          <ac:spMkLst>
            <pc:docMk/>
            <pc:sldMk cId="1186199388" sldId="273"/>
            <ac:spMk id="660" creationId="{00000000-0000-0000-0000-000000000000}"/>
          </ac:spMkLst>
        </pc:spChg>
      </pc:sldChg>
    </pc:docChg>
  </pc:docChgLst>
  <pc:docChgLst>
    <pc:chgData name="김연수" userId="7c4b7cb3-edf9-4c3d-b358-3190cebfb989" providerId="ADAL" clId="{56E1AB3E-C1D6-204B-91C6-5745A89F9C93}"/>
    <pc:docChg chg="modSld">
      <pc:chgData name="김연수" userId="7c4b7cb3-edf9-4c3d-b358-3190cebfb989" providerId="ADAL" clId="{56E1AB3E-C1D6-204B-91C6-5745A89F9C93}" dt="2022-12-21T06:26:33.774" v="56" actId="1076"/>
      <pc:docMkLst>
        <pc:docMk/>
      </pc:docMkLst>
      <pc:sldChg chg="addSp modSp mod">
        <pc:chgData name="김연수" userId="7c4b7cb3-edf9-4c3d-b358-3190cebfb989" providerId="ADAL" clId="{56E1AB3E-C1D6-204B-91C6-5745A89F9C93}" dt="2022-12-21T06:26:33.774" v="56" actId="1076"/>
        <pc:sldMkLst>
          <pc:docMk/>
          <pc:sldMk cId="0" sldId="256"/>
        </pc:sldMkLst>
        <pc:spChg chg="add mod">
          <ac:chgData name="김연수" userId="7c4b7cb3-edf9-4c3d-b358-3190cebfb989" providerId="ADAL" clId="{56E1AB3E-C1D6-204B-91C6-5745A89F9C93}" dt="2022-12-21T06:26:33.774" v="56" actId="1076"/>
          <ac:spMkLst>
            <pc:docMk/>
            <pc:sldMk cId="0" sldId="256"/>
            <ac:spMk id="2" creationId="{59F604E8-1CAE-6616-C16B-E5F7EF7450B9}"/>
          </ac:spMkLst>
        </pc:spChg>
        <pc:spChg chg="mod">
          <ac:chgData name="김연수" userId="7c4b7cb3-edf9-4c3d-b358-3190cebfb989" providerId="ADAL" clId="{56E1AB3E-C1D6-204B-91C6-5745A89F9C93}" dt="2022-12-21T06:26:30.064" v="55" actId="1076"/>
          <ac:spMkLst>
            <pc:docMk/>
            <pc:sldMk cId="0" sldId="256"/>
            <ac:spMk id="216" creationId="{00000000-0000-0000-0000-000000000000}"/>
          </ac:spMkLst>
        </pc:spChg>
      </pc:sldChg>
    </pc:docChg>
  </pc:docChgLst>
  <pc:docChgLst>
    <pc:chgData name="김연수" userId="7c4b7cb3-edf9-4c3d-b358-3190cebfb989" providerId="ADAL" clId="{6A324A04-7A28-FE4A-A995-67FA15054B2C}"/>
    <pc:docChg chg="undo redo custSel addSld delSld modSld sldOrd">
      <pc:chgData name="김연수" userId="7c4b7cb3-edf9-4c3d-b358-3190cebfb989" providerId="ADAL" clId="{6A324A04-7A28-FE4A-A995-67FA15054B2C}" dt="2023-06-19T04:35:06.357" v="5422" actId="20577"/>
      <pc:docMkLst>
        <pc:docMk/>
      </pc:docMkLst>
      <pc:sldChg chg="addSp delSp modSp mod">
        <pc:chgData name="김연수" userId="7c4b7cb3-edf9-4c3d-b358-3190cebfb989" providerId="ADAL" clId="{6A324A04-7A28-FE4A-A995-67FA15054B2C}" dt="2023-06-19T04:35:06.357" v="5422" actId="20577"/>
        <pc:sldMkLst>
          <pc:docMk/>
          <pc:sldMk cId="0" sldId="256"/>
        </pc:sldMkLst>
        <pc:spChg chg="add mod">
          <ac:chgData name="김연수" userId="7c4b7cb3-edf9-4c3d-b358-3190cebfb989" providerId="ADAL" clId="{6A324A04-7A28-FE4A-A995-67FA15054B2C}" dt="2023-06-19T01:48:31.182" v="1565" actId="2711"/>
          <ac:spMkLst>
            <pc:docMk/>
            <pc:sldMk cId="0" sldId="256"/>
            <ac:spMk id="3" creationId="{26FE74B1-FD09-1D55-C8B0-728510E24FC4}"/>
          </ac:spMkLst>
        </pc:spChg>
        <pc:spChg chg="add del mod">
          <ac:chgData name="김연수" userId="7c4b7cb3-edf9-4c3d-b358-3190cebfb989" providerId="ADAL" clId="{6A324A04-7A28-FE4A-A995-67FA15054B2C}" dt="2023-06-19T00:57:44.177" v="48" actId="478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4:35:06.357" v="5422" actId="20577"/>
          <ac:spMkLst>
            <pc:docMk/>
            <pc:sldMk cId="0" sldId="256"/>
            <ac:spMk id="218" creationId="{00000000-0000-0000-0000-000000000000}"/>
          </ac:spMkLst>
        </pc:spChg>
        <pc:picChg chg="add del mod">
          <ac:chgData name="김연수" userId="7c4b7cb3-edf9-4c3d-b358-3190cebfb989" providerId="ADAL" clId="{6A324A04-7A28-FE4A-A995-67FA15054B2C}" dt="2023-06-19T00:58:08" v="56" actId="478"/>
          <ac:picMkLst>
            <pc:docMk/>
            <pc:sldMk cId="0" sldId="256"/>
            <ac:picMk id="215" creationId="{00000000-0000-0000-0000-000000000000}"/>
          </ac:picMkLst>
        </pc:picChg>
      </pc:sldChg>
      <pc:sldChg chg="add del">
        <pc:chgData name="김연수" userId="7c4b7cb3-edf9-4c3d-b358-3190cebfb989" providerId="ADAL" clId="{6A324A04-7A28-FE4A-A995-67FA15054B2C}" dt="2023-06-19T00:57:40.923" v="34" actId="2696"/>
        <pc:sldMkLst>
          <pc:docMk/>
          <pc:sldMk cId="1959277877" sldId="259"/>
        </pc:sldMkLst>
      </pc:sldChg>
      <pc:sldChg chg="add del">
        <pc:chgData name="김연수" userId="7c4b7cb3-edf9-4c3d-b358-3190cebfb989" providerId="ADAL" clId="{6A324A04-7A28-FE4A-A995-67FA15054B2C}" dt="2023-06-19T00:57:40.937" v="35" actId="2696"/>
        <pc:sldMkLst>
          <pc:docMk/>
          <pc:sldMk cId="33189571" sldId="265"/>
        </pc:sldMkLst>
      </pc:sldChg>
      <pc:sldChg chg="add del">
        <pc:chgData name="김연수" userId="7c4b7cb3-edf9-4c3d-b358-3190cebfb989" providerId="ADAL" clId="{6A324A04-7A28-FE4A-A995-67FA15054B2C}" dt="2023-06-19T00:57:40.954" v="36" actId="2696"/>
        <pc:sldMkLst>
          <pc:docMk/>
          <pc:sldMk cId="963759023" sldId="266"/>
        </pc:sldMkLst>
      </pc:sldChg>
      <pc:sldChg chg="add del">
        <pc:chgData name="김연수" userId="7c4b7cb3-edf9-4c3d-b358-3190cebfb989" providerId="ADAL" clId="{6A324A04-7A28-FE4A-A995-67FA15054B2C}" dt="2023-06-19T00:57:40.969" v="37" actId="2696"/>
        <pc:sldMkLst>
          <pc:docMk/>
          <pc:sldMk cId="1483109040" sldId="267"/>
        </pc:sldMkLst>
      </pc:sldChg>
      <pc:sldChg chg="addSp delSp modSp add del mod">
        <pc:chgData name="김연수" userId="7c4b7cb3-edf9-4c3d-b358-3190cebfb989" providerId="ADAL" clId="{6A324A04-7A28-FE4A-A995-67FA15054B2C}" dt="2023-06-19T01:07:20.333" v="372" actId="20577"/>
        <pc:sldMkLst>
          <pc:docMk/>
          <pc:sldMk cId="3369479814" sldId="268"/>
        </pc:sldMkLst>
        <pc:spChg chg="add del mod">
          <ac:chgData name="김연수" userId="7c4b7cb3-edf9-4c3d-b358-3190cebfb989" providerId="ADAL" clId="{6A324A04-7A28-FE4A-A995-67FA15054B2C}" dt="2023-06-19T00:59:23.125" v="202"/>
          <ac:spMkLst>
            <pc:docMk/>
            <pc:sldMk cId="3369479814" sldId="268"/>
            <ac:spMk id="2" creationId="{D2D813F6-3B93-FA4C-D3FD-D07E91E3C1C4}"/>
          </ac:spMkLst>
        </pc:spChg>
        <pc:spChg chg="mod">
          <ac:chgData name="김연수" userId="7c4b7cb3-edf9-4c3d-b358-3190cebfb989" providerId="ADAL" clId="{6A324A04-7A28-FE4A-A995-67FA15054B2C}" dt="2023-06-19T01:04:39.339" v="339" actId="2711"/>
          <ac:spMkLst>
            <pc:docMk/>
            <pc:sldMk cId="3369479814" sldId="268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1:07:20.333" v="372" actId="20577"/>
          <ac:spMkLst>
            <pc:docMk/>
            <pc:sldMk cId="3369479814" sldId="268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6A324A04-7A28-FE4A-A995-67FA15054B2C}" dt="2023-06-19T04:07:54.711" v="3066" actId="20577"/>
        <pc:sldMkLst>
          <pc:docMk/>
          <pc:sldMk cId="388854247" sldId="269"/>
        </pc:sldMkLst>
        <pc:spChg chg="mod">
          <ac:chgData name="김연수" userId="7c4b7cb3-edf9-4c3d-b358-3190cebfb989" providerId="ADAL" clId="{6A324A04-7A28-FE4A-A995-67FA15054B2C}" dt="2023-06-19T01:18:05.202" v="540" actId="20577"/>
          <ac:spMkLst>
            <pc:docMk/>
            <pc:sldMk cId="388854247" sldId="269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4:07:54.711" v="3066" actId="20577"/>
          <ac:spMkLst>
            <pc:docMk/>
            <pc:sldMk cId="388854247" sldId="269"/>
            <ac:spMk id="250" creationId="{00000000-0000-0000-0000-000000000000}"/>
          </ac:spMkLst>
        </pc:spChg>
      </pc:sldChg>
      <pc:sldChg chg="add del">
        <pc:chgData name="김연수" userId="7c4b7cb3-edf9-4c3d-b358-3190cebfb989" providerId="ADAL" clId="{6A324A04-7A28-FE4A-A995-67FA15054B2C}" dt="2023-06-19T01:04:59.826" v="341" actId="2696"/>
        <pc:sldMkLst>
          <pc:docMk/>
          <pc:sldMk cId="661010700" sldId="269"/>
        </pc:sldMkLst>
      </pc:sldChg>
      <pc:sldChg chg="add del">
        <pc:chgData name="김연수" userId="7c4b7cb3-edf9-4c3d-b358-3190cebfb989" providerId="ADAL" clId="{6A324A04-7A28-FE4A-A995-67FA15054B2C}" dt="2023-06-19T00:57:40.971" v="39" actId="2696"/>
        <pc:sldMkLst>
          <pc:docMk/>
          <pc:sldMk cId="4021879402" sldId="269"/>
        </pc:sldMkLst>
      </pc:sldChg>
      <pc:sldChg chg="add del">
        <pc:chgData name="김연수" userId="7c4b7cb3-edf9-4c3d-b358-3190cebfb989" providerId="ADAL" clId="{6A324A04-7A28-FE4A-A995-67FA15054B2C}" dt="2023-06-19T00:57:40.972" v="41" actId="2696"/>
        <pc:sldMkLst>
          <pc:docMk/>
          <pc:sldMk cId="2710911087" sldId="270"/>
        </pc:sldMkLst>
      </pc:sldChg>
      <pc:sldChg chg="modSp add mod">
        <pc:chgData name="김연수" userId="7c4b7cb3-edf9-4c3d-b358-3190cebfb989" providerId="ADAL" clId="{6A324A04-7A28-FE4A-A995-67FA15054B2C}" dt="2023-06-19T04:08:11.361" v="3068" actId="1076"/>
        <pc:sldMkLst>
          <pc:docMk/>
          <pc:sldMk cId="2757604268" sldId="270"/>
        </pc:sldMkLst>
        <pc:spChg chg="mod">
          <ac:chgData name="김연수" userId="7c4b7cb3-edf9-4c3d-b358-3190cebfb989" providerId="ADAL" clId="{6A324A04-7A28-FE4A-A995-67FA15054B2C}" dt="2023-06-19T04:08:11.361" v="3068" actId="1076"/>
          <ac:spMkLst>
            <pc:docMk/>
            <pc:sldMk cId="2757604268" sldId="270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1:33:03.878" v="985" actId="2711"/>
          <ac:spMkLst>
            <pc:docMk/>
            <pc:sldMk cId="2757604268" sldId="270"/>
            <ac:spMk id="250" creationId="{00000000-0000-0000-0000-000000000000}"/>
          </ac:spMkLst>
        </pc:spChg>
      </pc:sldChg>
      <pc:sldChg chg="addSp delSp modSp add mod">
        <pc:chgData name="김연수" userId="7c4b7cb3-edf9-4c3d-b358-3190cebfb989" providerId="ADAL" clId="{6A324A04-7A28-FE4A-A995-67FA15054B2C}" dt="2023-06-19T01:35:31.359" v="1014" actId="1076"/>
        <pc:sldMkLst>
          <pc:docMk/>
          <pc:sldMk cId="285836234" sldId="271"/>
        </pc:sldMkLst>
        <pc:spChg chg="mod">
          <ac:chgData name="김연수" userId="7c4b7cb3-edf9-4c3d-b358-3190cebfb989" providerId="ADAL" clId="{6A324A04-7A28-FE4A-A995-67FA15054B2C}" dt="2023-06-19T01:35:14.191" v="1007" actId="20577"/>
          <ac:spMkLst>
            <pc:docMk/>
            <pc:sldMk cId="285836234" sldId="271"/>
            <ac:spMk id="249" creationId="{00000000-0000-0000-0000-000000000000}"/>
          </ac:spMkLst>
        </pc:spChg>
        <pc:spChg chg="del mod">
          <ac:chgData name="김연수" userId="7c4b7cb3-edf9-4c3d-b358-3190cebfb989" providerId="ADAL" clId="{6A324A04-7A28-FE4A-A995-67FA15054B2C}" dt="2023-06-19T01:35:22.307" v="1010" actId="478"/>
          <ac:spMkLst>
            <pc:docMk/>
            <pc:sldMk cId="285836234" sldId="271"/>
            <ac:spMk id="250" creationId="{00000000-0000-0000-0000-000000000000}"/>
          </ac:spMkLst>
        </pc:spChg>
        <pc:picChg chg="add mod">
          <ac:chgData name="김연수" userId="7c4b7cb3-edf9-4c3d-b358-3190cebfb989" providerId="ADAL" clId="{6A324A04-7A28-FE4A-A995-67FA15054B2C}" dt="2023-06-19T01:35:31.359" v="1014" actId="1076"/>
          <ac:picMkLst>
            <pc:docMk/>
            <pc:sldMk cId="285836234" sldId="271"/>
            <ac:picMk id="2" creationId="{7264F786-2464-B3F8-540C-89B691F091D5}"/>
          </ac:picMkLst>
        </pc:picChg>
      </pc:sldChg>
      <pc:sldChg chg="add del">
        <pc:chgData name="김연수" userId="7c4b7cb3-edf9-4c3d-b358-3190cebfb989" providerId="ADAL" clId="{6A324A04-7A28-FE4A-A995-67FA15054B2C}" dt="2023-06-19T00:57:40.973" v="42" actId="2696"/>
        <pc:sldMkLst>
          <pc:docMk/>
          <pc:sldMk cId="399838406" sldId="271"/>
        </pc:sldMkLst>
      </pc:sldChg>
      <pc:sldChg chg="modSp add mod ord">
        <pc:chgData name="김연수" userId="7c4b7cb3-edf9-4c3d-b358-3190cebfb989" providerId="ADAL" clId="{6A324A04-7A28-FE4A-A995-67FA15054B2C}" dt="2023-06-19T01:45:23.699" v="1504" actId="20577"/>
        <pc:sldMkLst>
          <pc:docMk/>
          <pc:sldMk cId="1528071538" sldId="272"/>
        </pc:sldMkLst>
        <pc:spChg chg="mod">
          <ac:chgData name="김연수" userId="7c4b7cb3-edf9-4c3d-b358-3190cebfb989" providerId="ADAL" clId="{6A324A04-7A28-FE4A-A995-67FA15054B2C}" dt="2023-06-19T01:45:23.699" v="1504" actId="20577"/>
          <ac:spMkLst>
            <pc:docMk/>
            <pc:sldMk cId="1528071538" sldId="272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1:42:48.687" v="1284"/>
          <ac:spMkLst>
            <pc:docMk/>
            <pc:sldMk cId="1528071538" sldId="272"/>
            <ac:spMk id="250" creationId="{00000000-0000-0000-0000-000000000000}"/>
          </ac:spMkLst>
        </pc:spChg>
      </pc:sldChg>
      <pc:sldChg chg="add del">
        <pc:chgData name="김연수" userId="7c4b7cb3-edf9-4c3d-b358-3190cebfb989" providerId="ADAL" clId="{6A324A04-7A28-FE4A-A995-67FA15054B2C}" dt="2023-06-19T00:57:40.971" v="40" actId="2696"/>
        <pc:sldMkLst>
          <pc:docMk/>
          <pc:sldMk cId="2599913478" sldId="272"/>
        </pc:sldMkLst>
      </pc:sldChg>
      <pc:sldChg chg="add del">
        <pc:chgData name="김연수" userId="7c4b7cb3-edf9-4c3d-b358-3190cebfb989" providerId="ADAL" clId="{6A324A04-7A28-FE4A-A995-67FA15054B2C}" dt="2023-06-19T00:57:40.975" v="45" actId="2696"/>
        <pc:sldMkLst>
          <pc:docMk/>
          <pc:sldMk cId="1947790146" sldId="273"/>
        </pc:sldMkLst>
      </pc:sldChg>
      <pc:sldChg chg="modSp add mod">
        <pc:chgData name="김연수" userId="7c4b7cb3-edf9-4c3d-b358-3190cebfb989" providerId="ADAL" clId="{6A324A04-7A28-FE4A-A995-67FA15054B2C}" dt="2023-06-19T01:46:10.490" v="1535" actId="255"/>
        <pc:sldMkLst>
          <pc:docMk/>
          <pc:sldMk cId="4051074411" sldId="273"/>
        </pc:sldMkLst>
        <pc:spChg chg="mod">
          <ac:chgData name="김연수" userId="7c4b7cb3-edf9-4c3d-b358-3190cebfb989" providerId="ADAL" clId="{6A324A04-7A28-FE4A-A995-67FA15054B2C}" dt="2023-06-19T01:45:27.809" v="1520" actId="20577"/>
          <ac:spMkLst>
            <pc:docMk/>
            <pc:sldMk cId="4051074411" sldId="273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1:46:10.490" v="1535" actId="255"/>
          <ac:spMkLst>
            <pc:docMk/>
            <pc:sldMk cId="4051074411" sldId="273"/>
            <ac:spMk id="250" creationId="{00000000-0000-0000-0000-000000000000}"/>
          </ac:spMkLst>
        </pc:spChg>
      </pc:sldChg>
      <pc:sldChg chg="add del">
        <pc:chgData name="김연수" userId="7c4b7cb3-edf9-4c3d-b358-3190cebfb989" providerId="ADAL" clId="{6A324A04-7A28-FE4A-A995-67FA15054B2C}" dt="2023-06-19T00:57:40.974" v="44" actId="2696"/>
        <pc:sldMkLst>
          <pc:docMk/>
          <pc:sldMk cId="2230730201" sldId="274"/>
        </pc:sldMkLst>
      </pc:sldChg>
      <pc:sldChg chg="addSp delSp modSp add mod ord">
        <pc:chgData name="김연수" userId="7c4b7cb3-edf9-4c3d-b358-3190cebfb989" providerId="ADAL" clId="{6A324A04-7A28-FE4A-A995-67FA15054B2C}" dt="2023-06-19T01:57:48.457" v="2896" actId="20578"/>
        <pc:sldMkLst>
          <pc:docMk/>
          <pc:sldMk cId="3165225397" sldId="274"/>
        </pc:sldMkLst>
        <pc:spChg chg="add mod">
          <ac:chgData name="김연수" userId="7c4b7cb3-edf9-4c3d-b358-3190cebfb989" providerId="ADAL" clId="{6A324A04-7A28-FE4A-A995-67FA15054B2C}" dt="2023-06-19T01:57:33.085" v="2894" actId="255"/>
          <ac:spMkLst>
            <pc:docMk/>
            <pc:sldMk cId="3165225397" sldId="274"/>
            <ac:spMk id="4" creationId="{EF988407-6DAC-8326-BEB0-02AEC549FB47}"/>
          </ac:spMkLst>
        </pc:spChg>
        <pc:spChg chg="mod">
          <ac:chgData name="김연수" userId="7c4b7cb3-edf9-4c3d-b358-3190cebfb989" providerId="ADAL" clId="{6A324A04-7A28-FE4A-A995-67FA15054B2C}" dt="2023-06-19T01:50:27.883" v="1633" actId="20577"/>
          <ac:spMkLst>
            <pc:docMk/>
            <pc:sldMk cId="3165225397" sldId="274"/>
            <ac:spMk id="249" creationId="{00000000-0000-0000-0000-000000000000}"/>
          </ac:spMkLst>
        </pc:spChg>
        <pc:spChg chg="del mod">
          <ac:chgData name="김연수" userId="7c4b7cb3-edf9-4c3d-b358-3190cebfb989" providerId="ADAL" clId="{6A324A04-7A28-FE4A-A995-67FA15054B2C}" dt="2023-06-19T01:50:12.578" v="1572" actId="478"/>
          <ac:spMkLst>
            <pc:docMk/>
            <pc:sldMk cId="3165225397" sldId="274"/>
            <ac:spMk id="250" creationId="{00000000-0000-0000-0000-000000000000}"/>
          </ac:spMkLst>
        </pc:spChg>
        <pc:picChg chg="add mod">
          <ac:chgData name="김연수" userId="7c4b7cb3-edf9-4c3d-b358-3190cebfb989" providerId="ADAL" clId="{6A324A04-7A28-FE4A-A995-67FA15054B2C}" dt="2023-06-19T01:50:52.185" v="1636" actId="14100"/>
          <ac:picMkLst>
            <pc:docMk/>
            <pc:sldMk cId="3165225397" sldId="274"/>
            <ac:picMk id="3" creationId="{2EAE688D-59FC-6877-1371-0A6C15721518}"/>
          </ac:picMkLst>
        </pc:picChg>
      </pc:sldChg>
      <pc:sldChg chg="addSp delSp modSp add mod modAnim">
        <pc:chgData name="김연수" userId="7c4b7cb3-edf9-4c3d-b358-3190cebfb989" providerId="ADAL" clId="{6A324A04-7A28-FE4A-A995-67FA15054B2C}" dt="2023-06-19T04:01:57.833" v="3033" actId="20577"/>
        <pc:sldMkLst>
          <pc:docMk/>
          <pc:sldMk cId="904013195" sldId="275"/>
        </pc:sldMkLst>
        <pc:spChg chg="add mod">
          <ac:chgData name="김연수" userId="7c4b7cb3-edf9-4c3d-b358-3190cebfb989" providerId="ADAL" clId="{6A324A04-7A28-FE4A-A995-67FA15054B2C}" dt="2023-06-19T04:01:57.833" v="3033" actId="20577"/>
          <ac:spMkLst>
            <pc:docMk/>
            <pc:sldMk cId="904013195" sldId="275"/>
            <ac:spMk id="3" creationId="{DDA8B9E5-5B8B-48C2-1F29-E5005E6E6C19}"/>
          </ac:spMkLst>
        </pc:spChg>
        <pc:spChg chg="add mod">
          <ac:chgData name="김연수" userId="7c4b7cb3-edf9-4c3d-b358-3190cebfb989" providerId="ADAL" clId="{6A324A04-7A28-FE4A-A995-67FA15054B2C}" dt="2023-06-19T04:01:55.359" v="3031" actId="20577"/>
          <ac:spMkLst>
            <pc:docMk/>
            <pc:sldMk cId="904013195" sldId="275"/>
            <ac:spMk id="5" creationId="{8C9CAE35-CD9A-7BAA-2B71-EE2FD24D509C}"/>
          </ac:spMkLst>
        </pc:spChg>
        <pc:spChg chg="mod">
          <ac:chgData name="김연수" userId="7c4b7cb3-edf9-4c3d-b358-3190cebfb989" providerId="ADAL" clId="{6A324A04-7A28-FE4A-A995-67FA15054B2C}" dt="2023-06-19T01:58:08.860" v="2933" actId="20577"/>
          <ac:spMkLst>
            <pc:docMk/>
            <pc:sldMk cId="904013195" sldId="275"/>
            <ac:spMk id="249" creationId="{00000000-0000-0000-0000-000000000000}"/>
          </ac:spMkLst>
        </pc:spChg>
        <pc:spChg chg="del mod">
          <ac:chgData name="김연수" userId="7c4b7cb3-edf9-4c3d-b358-3190cebfb989" providerId="ADAL" clId="{6A324A04-7A28-FE4A-A995-67FA15054B2C}" dt="2023-06-19T03:59:57.048" v="2990" actId="478"/>
          <ac:spMkLst>
            <pc:docMk/>
            <pc:sldMk cId="904013195" sldId="275"/>
            <ac:spMk id="250" creationId="{00000000-0000-0000-0000-000000000000}"/>
          </ac:spMkLst>
        </pc:spChg>
        <pc:picChg chg="add mod">
          <ac:chgData name="김연수" userId="7c4b7cb3-edf9-4c3d-b358-3190cebfb989" providerId="ADAL" clId="{6A324A04-7A28-FE4A-A995-67FA15054B2C}" dt="2023-06-19T04:01:33.881" v="3023" actId="14100"/>
          <ac:picMkLst>
            <pc:docMk/>
            <pc:sldMk cId="904013195" sldId="275"/>
            <ac:picMk id="2" creationId="{310960EA-548D-88DF-B15D-8B6DDDC43B6C}"/>
          </ac:picMkLst>
        </pc:picChg>
        <pc:picChg chg="add mod">
          <ac:chgData name="김연수" userId="7c4b7cb3-edf9-4c3d-b358-3190cebfb989" providerId="ADAL" clId="{6A324A04-7A28-FE4A-A995-67FA15054B2C}" dt="2023-06-19T04:01:36.346" v="3024" actId="14100"/>
          <ac:picMkLst>
            <pc:docMk/>
            <pc:sldMk cId="904013195" sldId="275"/>
            <ac:picMk id="4" creationId="{3A46321B-7661-2385-19C3-AD0B765711CC}"/>
          </ac:picMkLst>
        </pc:picChg>
      </pc:sldChg>
      <pc:sldChg chg="add del">
        <pc:chgData name="김연수" userId="7c4b7cb3-edf9-4c3d-b358-3190cebfb989" providerId="ADAL" clId="{6A324A04-7A28-FE4A-A995-67FA15054B2C}" dt="2023-06-19T00:57:40.976" v="46" actId="2696"/>
        <pc:sldMkLst>
          <pc:docMk/>
          <pc:sldMk cId="4123292432" sldId="275"/>
        </pc:sldMkLst>
      </pc:sldChg>
      <pc:sldChg chg="modSp add mod">
        <pc:chgData name="김연수" userId="7c4b7cb3-edf9-4c3d-b358-3190cebfb989" providerId="ADAL" clId="{6A324A04-7A28-FE4A-A995-67FA15054B2C}" dt="2023-06-19T04:18:35.464" v="5420" actId="20577"/>
        <pc:sldMkLst>
          <pc:docMk/>
          <pc:sldMk cId="3159173567" sldId="276"/>
        </pc:sldMkLst>
        <pc:spChg chg="mod">
          <ac:chgData name="김연수" userId="7c4b7cb3-edf9-4c3d-b358-3190cebfb989" providerId="ADAL" clId="{6A324A04-7A28-FE4A-A995-67FA15054B2C}" dt="2023-06-19T01:58:47.281" v="2985" actId="20577"/>
          <ac:spMkLst>
            <pc:docMk/>
            <pc:sldMk cId="3159173567" sldId="276"/>
            <ac:spMk id="249" creationId="{00000000-0000-0000-0000-000000000000}"/>
          </ac:spMkLst>
        </pc:spChg>
        <pc:spChg chg="mod">
          <ac:chgData name="김연수" userId="7c4b7cb3-edf9-4c3d-b358-3190cebfb989" providerId="ADAL" clId="{6A324A04-7A28-FE4A-A995-67FA15054B2C}" dt="2023-06-19T04:18:35.464" v="5420" actId="20577"/>
          <ac:spMkLst>
            <pc:docMk/>
            <pc:sldMk cId="3159173567" sldId="276"/>
            <ac:spMk id="250" creationId="{00000000-0000-0000-0000-000000000000}"/>
          </ac:spMkLst>
        </pc:spChg>
      </pc:sldChg>
      <pc:sldChg chg="add del">
        <pc:chgData name="김연수" userId="7c4b7cb3-edf9-4c3d-b358-3190cebfb989" providerId="ADAL" clId="{6A324A04-7A28-FE4A-A995-67FA15054B2C}" dt="2023-06-19T00:57:40.970" v="38" actId="2696"/>
        <pc:sldMkLst>
          <pc:docMk/>
          <pc:sldMk cId="1684156514" sldId="278"/>
        </pc:sldMkLst>
      </pc:sldChg>
      <pc:sldChg chg="add del">
        <pc:chgData name="김연수" userId="7c4b7cb3-edf9-4c3d-b358-3190cebfb989" providerId="ADAL" clId="{6A324A04-7A28-FE4A-A995-67FA15054B2C}" dt="2023-06-19T00:57:40.974" v="43" actId="2696"/>
        <pc:sldMkLst>
          <pc:docMk/>
          <pc:sldMk cId="1911461794" sldId="279"/>
        </pc:sldMkLst>
      </pc:sldChg>
      <pc:sldMasterChg chg="addSldLayout delSldLayout">
        <pc:chgData name="김연수" userId="7c4b7cb3-edf9-4c3d-b358-3190cebfb989" providerId="ADAL" clId="{6A324A04-7A28-FE4A-A995-67FA15054B2C}" dt="2023-06-19T00:57:30.135" v="19" actId="2696"/>
        <pc:sldMasterMkLst>
          <pc:docMk/>
          <pc:sldMasterMk cId="0" sldId="2147483683"/>
        </pc:sldMasterMkLst>
        <pc:sldLayoutChg chg="add del">
          <pc:chgData name="김연수" userId="7c4b7cb3-edf9-4c3d-b358-3190cebfb989" providerId="ADAL" clId="{6A324A04-7A28-FE4A-A995-67FA15054B2C}" dt="2023-06-19T00:57:30.135" v="19" actId="2696"/>
          <pc:sldLayoutMkLst>
            <pc:docMk/>
            <pc:sldMasterMk cId="0" sldId="2147483683"/>
            <pc:sldLayoutMk cId="0" sldId="2147483650"/>
          </pc:sldLayoutMkLst>
        </pc:sldLayoutChg>
      </pc:sldMasterChg>
    </pc:docChg>
  </pc:docChgLst>
  <pc:docChgLst>
    <pc:chgData name="김연수" userId="7c4b7cb3-edf9-4c3d-b358-3190cebfb989" providerId="ADAL" clId="{E246F400-165C-8A41-9A75-A47404DF0F6F}"/>
    <pc:docChg chg="undo custSel addSld delSld modSld sldOrd">
      <pc:chgData name="김연수" userId="7c4b7cb3-edf9-4c3d-b358-3190cebfb989" providerId="ADAL" clId="{E246F400-165C-8A41-9A75-A47404DF0F6F}" dt="2022-12-04T06:48:00.855" v="12795" actId="2696"/>
      <pc:docMkLst>
        <pc:docMk/>
      </pc:docMkLst>
      <pc:sldChg chg="modSp add del mod">
        <pc:chgData name="김연수" userId="7c4b7cb3-edf9-4c3d-b358-3190cebfb989" providerId="ADAL" clId="{E246F400-165C-8A41-9A75-A47404DF0F6F}" dt="2022-12-03T10:52:37.794" v="59" actId="2696"/>
        <pc:sldMkLst>
          <pc:docMk/>
          <pc:sldMk cId="0" sldId="256"/>
        </pc:sldMkLst>
        <pc:spChg chg="mod">
          <ac:chgData name="김연수" userId="7c4b7cb3-edf9-4c3d-b358-3190cebfb989" providerId="ADAL" clId="{E246F400-165C-8A41-9A75-A47404DF0F6F}" dt="2022-12-03T10:51:17.432" v="37" actId="20577"/>
          <ac:spMkLst>
            <pc:docMk/>
            <pc:sldMk cId="0" sldId="256"/>
            <ac:spMk id="218" creationId="{00000000-0000-0000-0000-000000000000}"/>
          </ac:spMkLst>
        </pc:spChg>
      </pc:sldChg>
      <pc:sldChg chg="del">
        <pc:chgData name="김연수" userId="7c4b7cb3-edf9-4c3d-b358-3190cebfb989" providerId="ADAL" clId="{E246F400-165C-8A41-9A75-A47404DF0F6F}" dt="2022-12-03T10:52:29.423" v="43" actId="2696"/>
        <pc:sldMkLst>
          <pc:docMk/>
          <pc:sldMk cId="0" sldId="258"/>
        </pc:sldMkLst>
      </pc:sldChg>
      <pc:sldChg chg="add del">
        <pc:chgData name="김연수" userId="7c4b7cb3-edf9-4c3d-b358-3190cebfb989" providerId="ADAL" clId="{E246F400-165C-8A41-9A75-A47404DF0F6F}" dt="2022-12-03T10:52:38.199" v="60" actId="2696"/>
        <pc:sldMkLst>
          <pc:docMk/>
          <pc:sldMk cId="1959277877" sldId="259"/>
        </pc:sldMkLst>
      </pc:sldChg>
      <pc:sldChg chg="del">
        <pc:chgData name="김연수" userId="7c4b7cb3-edf9-4c3d-b358-3190cebfb989" providerId="ADAL" clId="{E246F400-165C-8A41-9A75-A47404DF0F6F}" dt="2022-12-03T10:52:33.819" v="46" actId="2696"/>
        <pc:sldMkLst>
          <pc:docMk/>
          <pc:sldMk cId="2562505851" sldId="260"/>
        </pc:sldMkLst>
      </pc:sldChg>
      <pc:sldChg chg="addSp delSp modSp del mod">
        <pc:chgData name="김연수" userId="7c4b7cb3-edf9-4c3d-b358-3190cebfb989" providerId="ADAL" clId="{E246F400-165C-8A41-9A75-A47404DF0F6F}" dt="2022-12-03T10:52:35.723" v="51" actId="2696"/>
        <pc:sldMkLst>
          <pc:docMk/>
          <pc:sldMk cId="1504912083" sldId="261"/>
        </pc:sldMkLst>
        <pc:spChg chg="add del mod">
          <ac:chgData name="김연수" userId="7c4b7cb3-edf9-4c3d-b358-3190cebfb989" providerId="ADAL" clId="{E246F400-165C-8A41-9A75-A47404DF0F6F}" dt="2022-12-03T10:51:41.187" v="41" actId="478"/>
          <ac:spMkLst>
            <pc:docMk/>
            <pc:sldMk cId="1504912083" sldId="261"/>
            <ac:spMk id="3" creationId="{DA9D78E7-F48A-4EC8-6E45-6BB883FAEB2B}"/>
          </ac:spMkLst>
        </pc:spChg>
        <pc:spChg chg="add del mod">
          <ac:chgData name="김연수" userId="7c4b7cb3-edf9-4c3d-b358-3190cebfb989" providerId="ADAL" clId="{E246F400-165C-8A41-9A75-A47404DF0F6F}" dt="2022-12-03T10:51:44.914" v="42" actId="1076"/>
          <ac:spMkLst>
            <pc:docMk/>
            <pc:sldMk cId="1504912083" sldId="261"/>
            <ac:spMk id="216" creationId="{00000000-0000-0000-0000-000000000000}"/>
          </ac:spMkLst>
        </pc:spChg>
        <pc:spChg chg="del">
          <ac:chgData name="김연수" userId="7c4b7cb3-edf9-4c3d-b358-3190cebfb989" providerId="ADAL" clId="{E246F400-165C-8A41-9A75-A47404DF0F6F}" dt="2022-12-03T10:51:35.921" v="38" actId="478"/>
          <ac:spMkLst>
            <pc:docMk/>
            <pc:sldMk cId="1504912083" sldId="261"/>
            <ac:spMk id="217" creationId="{00000000-0000-0000-0000-000000000000}"/>
          </ac:spMkLst>
        </pc:spChg>
      </pc:sldChg>
      <pc:sldChg chg="del">
        <pc:chgData name="김연수" userId="7c4b7cb3-edf9-4c3d-b358-3190cebfb989" providerId="ADAL" clId="{E246F400-165C-8A41-9A75-A47404DF0F6F}" dt="2022-12-03T10:52:34.377" v="47" actId="2696"/>
        <pc:sldMkLst>
          <pc:docMk/>
          <pc:sldMk cId="3744701047" sldId="262"/>
        </pc:sldMkLst>
      </pc:sldChg>
      <pc:sldChg chg="del">
        <pc:chgData name="김연수" userId="7c4b7cb3-edf9-4c3d-b358-3190cebfb989" providerId="ADAL" clId="{E246F400-165C-8A41-9A75-A47404DF0F6F}" dt="2022-12-03T10:52:30.001" v="44" actId="2696"/>
        <pc:sldMkLst>
          <pc:docMk/>
          <pc:sldMk cId="1617209326" sldId="264"/>
        </pc:sldMkLst>
      </pc:sldChg>
      <pc:sldChg chg="modSp add del mod">
        <pc:chgData name="김연수" userId="7c4b7cb3-edf9-4c3d-b358-3190cebfb989" providerId="ADAL" clId="{E246F400-165C-8A41-9A75-A47404DF0F6F}" dt="2022-12-03T15:07:06.242" v="3413" actId="20577"/>
        <pc:sldMkLst>
          <pc:docMk/>
          <pc:sldMk cId="33189571" sldId="265"/>
        </pc:sldMkLst>
        <pc:spChg chg="mod">
          <ac:chgData name="김연수" userId="7c4b7cb3-edf9-4c3d-b358-3190cebfb989" providerId="ADAL" clId="{E246F400-165C-8A41-9A75-A47404DF0F6F}" dt="2022-12-03T15:07:06.242" v="3413" actId="20577"/>
          <ac:spMkLst>
            <pc:docMk/>
            <pc:sldMk cId="33189571" sldId="265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3:29:47.655" v="1854" actId="20577"/>
          <ac:spMkLst>
            <pc:docMk/>
            <pc:sldMk cId="33189571" sldId="265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E246F400-165C-8A41-9A75-A47404DF0F6F}" dt="2022-12-03T15:07:13.167" v="3414" actId="20577"/>
        <pc:sldMkLst>
          <pc:docMk/>
          <pc:sldMk cId="963759023" sldId="266"/>
        </pc:sldMkLst>
        <pc:spChg chg="mod">
          <ac:chgData name="김연수" userId="7c4b7cb3-edf9-4c3d-b358-3190cebfb989" providerId="ADAL" clId="{E246F400-165C-8A41-9A75-A47404DF0F6F}" dt="2022-12-03T15:07:13.167" v="3414" actId="20577"/>
          <ac:spMkLst>
            <pc:docMk/>
            <pc:sldMk cId="963759023" sldId="266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3:32:02.397" v="2248" actId="20577"/>
          <ac:spMkLst>
            <pc:docMk/>
            <pc:sldMk cId="963759023" sldId="266"/>
            <ac:spMk id="250" creationId="{00000000-0000-0000-0000-000000000000}"/>
          </ac:spMkLst>
        </pc:spChg>
      </pc:sldChg>
      <pc:sldChg chg="del">
        <pc:chgData name="김연수" userId="7c4b7cb3-edf9-4c3d-b358-3190cebfb989" providerId="ADAL" clId="{E246F400-165C-8A41-9A75-A47404DF0F6F}" dt="2022-12-03T10:52:33.423" v="45" actId="2696"/>
        <pc:sldMkLst>
          <pc:docMk/>
          <pc:sldMk cId="1023877521" sldId="266"/>
        </pc:sldMkLst>
      </pc:sldChg>
      <pc:sldChg chg="modSp add mod">
        <pc:chgData name="김연수" userId="7c4b7cb3-edf9-4c3d-b358-3190cebfb989" providerId="ADAL" clId="{E246F400-165C-8A41-9A75-A47404DF0F6F}" dt="2022-12-03T15:28:51.239" v="5171" actId="20577"/>
        <pc:sldMkLst>
          <pc:docMk/>
          <pc:sldMk cId="1483109040" sldId="267"/>
        </pc:sldMkLst>
        <pc:spChg chg="mod">
          <ac:chgData name="김연수" userId="7c4b7cb3-edf9-4c3d-b358-3190cebfb989" providerId="ADAL" clId="{E246F400-165C-8A41-9A75-A47404DF0F6F}" dt="2022-12-03T15:07:04.207" v="3410" actId="20577"/>
          <ac:spMkLst>
            <pc:docMk/>
            <pc:sldMk cId="1483109040" sldId="267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5:28:51.239" v="5171" actId="20577"/>
          <ac:spMkLst>
            <pc:docMk/>
            <pc:sldMk cId="1483109040" sldId="267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E246F400-165C-8A41-9A75-A47404DF0F6F}" dt="2022-12-03T15:19:07.137" v="4695" actId="20577"/>
        <pc:sldMkLst>
          <pc:docMk/>
          <pc:sldMk cId="3369479814" sldId="268"/>
        </pc:sldMkLst>
        <pc:spChg chg="mod">
          <ac:chgData name="김연수" userId="7c4b7cb3-edf9-4c3d-b358-3190cebfb989" providerId="ADAL" clId="{E246F400-165C-8A41-9A75-A47404DF0F6F}" dt="2022-12-03T15:08:36.028" v="3450" actId="20577"/>
          <ac:spMkLst>
            <pc:docMk/>
            <pc:sldMk cId="3369479814" sldId="268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5:19:07.137" v="4695" actId="20577"/>
          <ac:spMkLst>
            <pc:docMk/>
            <pc:sldMk cId="3369479814" sldId="268"/>
            <ac:spMk id="250" creationId="{00000000-0000-0000-0000-000000000000}"/>
          </ac:spMkLst>
        </pc:spChg>
      </pc:sldChg>
      <pc:sldChg chg="modSp add mod">
        <pc:chgData name="김연수" userId="7c4b7cb3-edf9-4c3d-b358-3190cebfb989" providerId="ADAL" clId="{E246F400-165C-8A41-9A75-A47404DF0F6F}" dt="2022-12-04T06:06:18.994" v="10977" actId="20577"/>
        <pc:sldMkLst>
          <pc:docMk/>
          <pc:sldMk cId="4021879402" sldId="269"/>
        </pc:sldMkLst>
        <pc:spChg chg="mod">
          <ac:chgData name="김연수" userId="7c4b7cb3-edf9-4c3d-b358-3190cebfb989" providerId="ADAL" clId="{E246F400-165C-8A41-9A75-A47404DF0F6F}" dt="2022-12-03T15:38:39.283" v="6584" actId="20577"/>
          <ac:spMkLst>
            <pc:docMk/>
            <pc:sldMk cId="4021879402" sldId="269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4T06:06:18.994" v="10977" actId="20577"/>
          <ac:spMkLst>
            <pc:docMk/>
            <pc:sldMk cId="4021879402" sldId="269"/>
            <ac:spMk id="250" creationId="{00000000-0000-0000-0000-000000000000}"/>
          </ac:spMkLst>
        </pc:spChg>
      </pc:sldChg>
      <pc:sldChg chg="addSp modSp add mod">
        <pc:chgData name="김연수" userId="7c4b7cb3-edf9-4c3d-b358-3190cebfb989" providerId="ADAL" clId="{E246F400-165C-8A41-9A75-A47404DF0F6F}" dt="2022-12-04T00:10:03.577" v="8602" actId="313"/>
        <pc:sldMkLst>
          <pc:docMk/>
          <pc:sldMk cId="2710911087" sldId="270"/>
        </pc:sldMkLst>
        <pc:spChg chg="add mod">
          <ac:chgData name="김연수" userId="7c4b7cb3-edf9-4c3d-b358-3190cebfb989" providerId="ADAL" clId="{E246F400-165C-8A41-9A75-A47404DF0F6F}" dt="2022-12-04T00:10:03.577" v="8602" actId="313"/>
          <ac:spMkLst>
            <pc:docMk/>
            <pc:sldMk cId="2710911087" sldId="270"/>
            <ac:spMk id="4" creationId="{CC80EBC1-F7AE-4857-DBC6-78748151E97B}"/>
          </ac:spMkLst>
        </pc:spChg>
        <pc:spChg chg="mod">
          <ac:chgData name="김연수" userId="7c4b7cb3-edf9-4c3d-b358-3190cebfb989" providerId="ADAL" clId="{E246F400-165C-8A41-9A75-A47404DF0F6F}" dt="2022-12-03T15:40:59.669" v="6688" actId="20577"/>
          <ac:spMkLst>
            <pc:docMk/>
            <pc:sldMk cId="2710911087" sldId="270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5:49:50.779" v="7641" actId="20577"/>
          <ac:spMkLst>
            <pc:docMk/>
            <pc:sldMk cId="2710911087" sldId="270"/>
            <ac:spMk id="250" creationId="{00000000-0000-0000-0000-000000000000}"/>
          </ac:spMkLst>
        </pc:spChg>
        <pc:picChg chg="add mod">
          <ac:chgData name="김연수" userId="7c4b7cb3-edf9-4c3d-b358-3190cebfb989" providerId="ADAL" clId="{E246F400-165C-8A41-9A75-A47404DF0F6F}" dt="2022-12-03T15:49:30.145" v="7623" actId="1076"/>
          <ac:picMkLst>
            <pc:docMk/>
            <pc:sldMk cId="2710911087" sldId="270"/>
            <ac:picMk id="3" creationId="{50902D8B-D461-4A40-6DCF-65339820F192}"/>
          </ac:picMkLst>
        </pc:picChg>
      </pc:sldChg>
      <pc:sldChg chg="modSp add mod">
        <pc:chgData name="김연수" userId="7c4b7cb3-edf9-4c3d-b358-3190cebfb989" providerId="ADAL" clId="{E246F400-165C-8A41-9A75-A47404DF0F6F}" dt="2022-12-03T23:52:10.662" v="8535" actId="20577"/>
        <pc:sldMkLst>
          <pc:docMk/>
          <pc:sldMk cId="399838406" sldId="271"/>
        </pc:sldMkLst>
        <pc:spChg chg="mod">
          <ac:chgData name="김연수" userId="7c4b7cb3-edf9-4c3d-b358-3190cebfb989" providerId="ADAL" clId="{E246F400-165C-8A41-9A75-A47404DF0F6F}" dt="2022-12-03T15:48:20.749" v="7395" actId="20577"/>
          <ac:spMkLst>
            <pc:docMk/>
            <pc:sldMk cId="399838406" sldId="271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23:52:10.662" v="8535" actId="20577"/>
          <ac:spMkLst>
            <pc:docMk/>
            <pc:sldMk cId="399838406" sldId="271"/>
            <ac:spMk id="250" creationId="{00000000-0000-0000-0000-000000000000}"/>
          </ac:spMkLst>
        </pc:spChg>
      </pc:sldChg>
      <pc:sldChg chg="addSp delSp modSp add mod ord">
        <pc:chgData name="김연수" userId="7c4b7cb3-edf9-4c3d-b358-3190cebfb989" providerId="ADAL" clId="{E246F400-165C-8A41-9A75-A47404DF0F6F}" dt="2022-12-04T02:59:03.358" v="8729" actId="1076"/>
        <pc:sldMkLst>
          <pc:docMk/>
          <pc:sldMk cId="2599913478" sldId="272"/>
        </pc:sldMkLst>
        <pc:spChg chg="add mod">
          <ac:chgData name="김연수" userId="7c4b7cb3-edf9-4c3d-b358-3190cebfb989" providerId="ADAL" clId="{E246F400-165C-8A41-9A75-A47404DF0F6F}" dt="2022-12-04T02:59:03.358" v="8729" actId="1076"/>
          <ac:spMkLst>
            <pc:docMk/>
            <pc:sldMk cId="2599913478" sldId="272"/>
            <ac:spMk id="4" creationId="{0C4BEE9E-3131-85FB-ABFA-8089C6837AF5}"/>
          </ac:spMkLst>
        </pc:spChg>
        <pc:spChg chg="mod">
          <ac:chgData name="김연수" userId="7c4b7cb3-edf9-4c3d-b358-3190cebfb989" providerId="ADAL" clId="{E246F400-165C-8A41-9A75-A47404DF0F6F}" dt="2022-12-04T00:09:02.626" v="8593" actId="20577"/>
          <ac:spMkLst>
            <pc:docMk/>
            <pc:sldMk cId="2599913478" sldId="272"/>
            <ac:spMk id="249" creationId="{00000000-0000-0000-0000-000000000000}"/>
          </ac:spMkLst>
        </pc:spChg>
        <pc:spChg chg="del">
          <ac:chgData name="김연수" userId="7c4b7cb3-edf9-4c3d-b358-3190cebfb989" providerId="ADAL" clId="{E246F400-165C-8A41-9A75-A47404DF0F6F}" dt="2022-12-04T00:09:22.924" v="8599" actId="478"/>
          <ac:spMkLst>
            <pc:docMk/>
            <pc:sldMk cId="2599913478" sldId="272"/>
            <ac:spMk id="250" creationId="{00000000-0000-0000-0000-000000000000}"/>
          </ac:spMkLst>
        </pc:spChg>
        <pc:picChg chg="add mod">
          <ac:chgData name="김연수" userId="7c4b7cb3-edf9-4c3d-b358-3190cebfb989" providerId="ADAL" clId="{E246F400-165C-8A41-9A75-A47404DF0F6F}" dt="2022-12-04T02:57:34.109" v="8724" actId="14100"/>
          <ac:picMkLst>
            <pc:docMk/>
            <pc:sldMk cId="2599913478" sldId="272"/>
            <ac:picMk id="3" creationId="{4EF648A5-D9A2-1452-EC83-F78917BE2699}"/>
          </ac:picMkLst>
        </pc:picChg>
      </pc:sldChg>
      <pc:sldChg chg="del">
        <pc:chgData name="김연수" userId="7c4b7cb3-edf9-4c3d-b358-3190cebfb989" providerId="ADAL" clId="{E246F400-165C-8A41-9A75-A47404DF0F6F}" dt="2022-12-03T10:52:34.765" v="48" actId="2696"/>
        <pc:sldMkLst>
          <pc:docMk/>
          <pc:sldMk cId="1186199388" sldId="273"/>
        </pc:sldMkLst>
      </pc:sldChg>
      <pc:sldChg chg="modSp add mod">
        <pc:chgData name="김연수" userId="7c4b7cb3-edf9-4c3d-b358-3190cebfb989" providerId="ADAL" clId="{E246F400-165C-8A41-9A75-A47404DF0F6F}" dt="2022-12-04T06:39:31.716" v="11788" actId="20577"/>
        <pc:sldMkLst>
          <pc:docMk/>
          <pc:sldMk cId="1947790146" sldId="273"/>
        </pc:sldMkLst>
        <pc:spChg chg="mod">
          <ac:chgData name="김연수" userId="7c4b7cb3-edf9-4c3d-b358-3190cebfb989" providerId="ADAL" clId="{E246F400-165C-8A41-9A75-A47404DF0F6F}" dt="2022-12-04T06:23:45.923" v="11784" actId="20577"/>
          <ac:spMkLst>
            <pc:docMk/>
            <pc:sldMk cId="1947790146" sldId="273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4T06:39:31.716" v="11788" actId="20577"/>
          <ac:spMkLst>
            <pc:docMk/>
            <pc:sldMk cId="1947790146" sldId="273"/>
            <ac:spMk id="250" creationId="{00000000-0000-0000-0000-000000000000}"/>
          </ac:spMkLst>
        </pc:spChg>
      </pc:sldChg>
      <pc:sldChg chg="modSp add mod ord">
        <pc:chgData name="김연수" userId="7c4b7cb3-edf9-4c3d-b358-3190cebfb989" providerId="ADAL" clId="{E246F400-165C-8A41-9A75-A47404DF0F6F}" dt="2022-12-04T06:23:13.022" v="11765" actId="20577"/>
        <pc:sldMkLst>
          <pc:docMk/>
          <pc:sldMk cId="2230730201" sldId="274"/>
        </pc:sldMkLst>
        <pc:spChg chg="mod">
          <ac:chgData name="김연수" userId="7c4b7cb3-edf9-4c3d-b358-3190cebfb989" providerId="ADAL" clId="{E246F400-165C-8A41-9A75-A47404DF0F6F}" dt="2022-12-04T05:59:23.079" v="10593" actId="20577"/>
          <ac:spMkLst>
            <pc:docMk/>
            <pc:sldMk cId="2230730201" sldId="274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4T06:23:13.022" v="11765" actId="20577"/>
          <ac:spMkLst>
            <pc:docMk/>
            <pc:sldMk cId="2230730201" sldId="274"/>
            <ac:spMk id="250" creationId="{00000000-0000-0000-0000-000000000000}"/>
          </ac:spMkLst>
        </pc:spChg>
      </pc:sldChg>
      <pc:sldChg chg="del">
        <pc:chgData name="김연수" userId="7c4b7cb3-edf9-4c3d-b358-3190cebfb989" providerId="ADAL" clId="{E246F400-165C-8A41-9A75-A47404DF0F6F}" dt="2022-12-03T10:52:35.154" v="49" actId="2696"/>
        <pc:sldMkLst>
          <pc:docMk/>
          <pc:sldMk cId="2503799937" sldId="274"/>
        </pc:sldMkLst>
      </pc:sldChg>
      <pc:sldChg chg="del">
        <pc:chgData name="김연수" userId="7c4b7cb3-edf9-4c3d-b358-3190cebfb989" providerId="ADAL" clId="{E246F400-165C-8A41-9A75-A47404DF0F6F}" dt="2022-12-03T10:52:35.651" v="50" actId="2696"/>
        <pc:sldMkLst>
          <pc:docMk/>
          <pc:sldMk cId="1176973800" sldId="275"/>
        </pc:sldMkLst>
      </pc:sldChg>
      <pc:sldChg chg="modSp add mod">
        <pc:chgData name="김연수" userId="7c4b7cb3-edf9-4c3d-b358-3190cebfb989" providerId="ADAL" clId="{E246F400-165C-8A41-9A75-A47404DF0F6F}" dt="2022-12-04T06:47:42.757" v="12793" actId="20577"/>
        <pc:sldMkLst>
          <pc:docMk/>
          <pc:sldMk cId="4123292432" sldId="275"/>
        </pc:sldMkLst>
        <pc:spChg chg="mod">
          <ac:chgData name="김연수" userId="7c4b7cb3-edf9-4c3d-b358-3190cebfb989" providerId="ADAL" clId="{E246F400-165C-8A41-9A75-A47404DF0F6F}" dt="2022-12-04T06:39:57.978" v="11836" actId="20577"/>
          <ac:spMkLst>
            <pc:docMk/>
            <pc:sldMk cId="4123292432" sldId="275"/>
            <ac:spMk id="249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4T06:47:42.757" v="12793" actId="20577"/>
          <ac:spMkLst>
            <pc:docMk/>
            <pc:sldMk cId="4123292432" sldId="275"/>
            <ac:spMk id="250" creationId="{00000000-0000-0000-0000-000000000000}"/>
          </ac:spMkLst>
        </pc:spChg>
      </pc:sldChg>
      <pc:sldChg chg="add del">
        <pc:chgData name="김연수" userId="7c4b7cb3-edf9-4c3d-b358-3190cebfb989" providerId="ADAL" clId="{E246F400-165C-8A41-9A75-A47404DF0F6F}" dt="2022-12-04T06:48:00.855" v="12795" actId="2696"/>
        <pc:sldMkLst>
          <pc:docMk/>
          <pc:sldMk cId="2927175030" sldId="276"/>
        </pc:sldMkLst>
      </pc:sldChg>
      <pc:sldChg chg="del">
        <pc:chgData name="김연수" userId="7c4b7cb3-edf9-4c3d-b358-3190cebfb989" providerId="ADAL" clId="{E246F400-165C-8A41-9A75-A47404DF0F6F}" dt="2022-12-03T10:52:35.802" v="52" actId="2696"/>
        <pc:sldMkLst>
          <pc:docMk/>
          <pc:sldMk cId="4058218425" sldId="276"/>
        </pc:sldMkLst>
      </pc:sldChg>
      <pc:sldChg chg="add del">
        <pc:chgData name="김연수" userId="7c4b7cb3-edf9-4c3d-b358-3190cebfb989" providerId="ADAL" clId="{E246F400-165C-8A41-9A75-A47404DF0F6F}" dt="2022-12-04T06:47:56.965" v="12794" actId="2696"/>
        <pc:sldMkLst>
          <pc:docMk/>
          <pc:sldMk cId="2870697008" sldId="277"/>
        </pc:sldMkLst>
      </pc:sldChg>
      <pc:sldChg chg="del">
        <pc:chgData name="김연수" userId="7c4b7cb3-edf9-4c3d-b358-3190cebfb989" providerId="ADAL" clId="{E246F400-165C-8A41-9A75-A47404DF0F6F}" dt="2022-12-03T10:52:35.902" v="53" actId="2696"/>
        <pc:sldMkLst>
          <pc:docMk/>
          <pc:sldMk cId="3358231929" sldId="277"/>
        </pc:sldMkLst>
      </pc:sldChg>
      <pc:sldChg chg="del">
        <pc:chgData name="김연수" userId="7c4b7cb3-edf9-4c3d-b358-3190cebfb989" providerId="ADAL" clId="{E246F400-165C-8A41-9A75-A47404DF0F6F}" dt="2022-12-03T10:52:35.971" v="54" actId="2696"/>
        <pc:sldMkLst>
          <pc:docMk/>
          <pc:sldMk cId="1301992933" sldId="278"/>
        </pc:sldMkLst>
      </pc:sldChg>
      <pc:sldChg chg="modSp add mod">
        <pc:chgData name="김연수" userId="7c4b7cb3-edf9-4c3d-b358-3190cebfb989" providerId="ADAL" clId="{E246F400-165C-8A41-9A75-A47404DF0F6F}" dt="2022-12-03T15:21:21.262" v="4839" actId="20577"/>
        <pc:sldMkLst>
          <pc:docMk/>
          <pc:sldMk cId="1684156514" sldId="278"/>
        </pc:sldMkLst>
        <pc:spChg chg="mod">
          <ac:chgData name="김연수" userId="7c4b7cb3-edf9-4c3d-b358-3190cebfb989" providerId="ADAL" clId="{E246F400-165C-8A41-9A75-A47404DF0F6F}" dt="2022-12-03T15:20:29.732" v="4812" actId="1076"/>
          <ac:spMkLst>
            <pc:docMk/>
            <pc:sldMk cId="1684156514" sldId="278"/>
            <ac:spMk id="216" creationId="{00000000-0000-0000-0000-000000000000}"/>
          </ac:spMkLst>
        </pc:spChg>
        <pc:spChg chg="mod">
          <ac:chgData name="김연수" userId="7c4b7cb3-edf9-4c3d-b358-3190cebfb989" providerId="ADAL" clId="{E246F400-165C-8A41-9A75-A47404DF0F6F}" dt="2022-12-03T15:21:21.262" v="4839" actId="20577"/>
          <ac:spMkLst>
            <pc:docMk/>
            <pc:sldMk cId="1684156514" sldId="278"/>
            <ac:spMk id="218" creationId="{00000000-0000-0000-0000-000000000000}"/>
          </ac:spMkLst>
        </pc:spChg>
      </pc:sldChg>
      <pc:sldChg chg="add del">
        <pc:chgData name="김연수" userId="7c4b7cb3-edf9-4c3d-b358-3190cebfb989" providerId="ADAL" clId="{E246F400-165C-8A41-9A75-A47404DF0F6F}" dt="2022-12-03T10:52:42.246" v="63" actId="2696"/>
        <pc:sldMkLst>
          <pc:docMk/>
          <pc:sldMk cId="985755403" sldId="279"/>
        </pc:sldMkLst>
      </pc:sldChg>
      <pc:sldChg chg="modSp add mod">
        <pc:chgData name="김연수" userId="7c4b7cb3-edf9-4c3d-b358-3190cebfb989" providerId="ADAL" clId="{E246F400-165C-8A41-9A75-A47404DF0F6F}" dt="2022-12-04T00:10:20.575" v="8618" actId="20577"/>
        <pc:sldMkLst>
          <pc:docMk/>
          <pc:sldMk cId="1911461794" sldId="279"/>
        </pc:sldMkLst>
        <pc:spChg chg="mod">
          <ac:chgData name="김연수" userId="7c4b7cb3-edf9-4c3d-b358-3190cebfb989" providerId="ADAL" clId="{E246F400-165C-8A41-9A75-A47404DF0F6F}" dt="2022-12-04T00:10:20.575" v="8618" actId="20577"/>
          <ac:spMkLst>
            <pc:docMk/>
            <pc:sldMk cId="1911461794" sldId="279"/>
            <ac:spMk id="218" creationId="{00000000-0000-0000-0000-000000000000}"/>
          </ac:spMkLst>
        </pc:spChg>
      </pc:sldChg>
      <pc:sldMasterChg chg="addSldLayout delSldLayout">
        <pc:chgData name="김연수" userId="7c4b7cb3-edf9-4c3d-b358-3190cebfb989" providerId="ADAL" clId="{E246F400-165C-8A41-9A75-A47404DF0F6F}" dt="2022-12-03T10:52:38.998" v="61" actId="2696"/>
        <pc:sldMasterMkLst>
          <pc:docMk/>
          <pc:sldMasterMk cId="0" sldId="2147483683"/>
        </pc:sldMasterMkLst>
        <pc:sldLayoutChg chg="add del">
          <pc:chgData name="김연수" userId="7c4b7cb3-edf9-4c3d-b358-3190cebfb989" providerId="ADAL" clId="{E246F400-165C-8A41-9A75-A47404DF0F6F}" dt="2022-12-03T10:52:37.794" v="59" actId="2696"/>
          <pc:sldLayoutMkLst>
            <pc:docMk/>
            <pc:sldMasterMk cId="0" sldId="2147483683"/>
            <pc:sldLayoutMk cId="0" sldId="2147483648"/>
          </pc:sldLayoutMkLst>
        </pc:sldLayoutChg>
        <pc:sldLayoutChg chg="add del">
          <pc:chgData name="김연수" userId="7c4b7cb3-edf9-4c3d-b358-3190cebfb989" providerId="ADAL" clId="{E246F400-165C-8A41-9A75-A47404DF0F6F}" dt="2022-12-03T10:52:38.998" v="61" actId="2696"/>
          <pc:sldLayoutMkLst>
            <pc:docMk/>
            <pc:sldMasterMk cId="0" sldId="2147483683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2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3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9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2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86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89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4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9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14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4093" y="981754"/>
            <a:ext cx="5275800" cy="27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050" y="3698854"/>
            <a:ext cx="390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19150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13251" y="294337"/>
            <a:ext cx="7717830" cy="4571128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6418575" y="539500"/>
            <a:ext cx="2728500" cy="459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31"/>
          <p:cNvCxnSpPr/>
          <p:nvPr/>
        </p:nvCxnSpPr>
        <p:spPr>
          <a:xfrm>
            <a:off x="9525" y="4889179"/>
            <a:ext cx="520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5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8417887" y="1332600"/>
            <a:ext cx="0" cy="39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38" y="2005950"/>
            <a:ext cx="3441900" cy="313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5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713251" y="294337"/>
            <a:ext cx="7717830" cy="4571128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5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8439150" y="-19050"/>
            <a:ext cx="0" cy="46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726075" y="1239294"/>
            <a:ext cx="0" cy="39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1934093" y="981754"/>
            <a:ext cx="5275800" cy="27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컴퓨터 공학 설계 및 실험 </a:t>
            </a:r>
            <a:r>
              <a:rPr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br>
              <a:rPr lang="en-US" altLang="ko-KR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 프로젝트 발표</a:t>
            </a:r>
            <a:endParaRPr sz="28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187436" y="968029"/>
            <a:ext cx="6763500" cy="2730825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F604E8-1CAE-6616-C16B-E5F7EF7450B9}"/>
              </a:ext>
            </a:extLst>
          </p:cNvPr>
          <p:cNvSpPr txBox="1"/>
          <p:nvPr/>
        </p:nvSpPr>
        <p:spPr>
          <a:xfrm>
            <a:off x="5754255" y="4543336"/>
            <a:ext cx="33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</a:rPr>
              <a:t>2</a:t>
            </a:r>
            <a:r>
              <a:rPr kumimoji="1" lang="en-US" altLang="ko-KR" sz="2000" dirty="0">
                <a:solidFill>
                  <a:schemeClr val="bg1"/>
                </a:solidFill>
              </a:rPr>
              <a:t>0180501</a:t>
            </a:r>
            <a:r>
              <a:rPr kumimoji="1" lang="ko-KR" altLang="en-US" sz="2000" dirty="0">
                <a:solidFill>
                  <a:schemeClr val="bg1"/>
                </a:solidFill>
              </a:rPr>
              <a:t>김연수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E74B1-FD09-1D55-C8B0-728510E24FC4}"/>
              </a:ext>
            </a:extLst>
          </p:cNvPr>
          <p:cNvSpPr txBox="1"/>
          <p:nvPr/>
        </p:nvSpPr>
        <p:spPr>
          <a:xfrm>
            <a:off x="6573499" y="4235558"/>
            <a:ext cx="175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20180501</a:t>
            </a:r>
            <a:r>
              <a:rPr lang="ko-KR" altLang="en-US" sz="14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김연수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느낀 점</a:t>
            </a:r>
            <a:r>
              <a:rPr lang="ko-KR" altLang="en-US" sz="1800" kern="100" dirty="0"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과 한계점 및 개선사항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느낀 점 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공간 복잡도와 시간 복잡도 사이의 상충관계를 체험할 수 있는 기회가 되었다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그때 그때 필요한 계산을 하는 것도 좋지만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같은 계산이 자주 반복될 때가 있다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이럴 때는 미리 계산해 적절한 자료구조에 담는다면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공간 복잡도가 증가할 수 있겠지만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시간 복잡도를 감소시킬 수가 있어 유리한 전략일 수 있다는 점을 느꼈다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endParaRPr lang="en-US" altLang="ko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한계점 및 개선 사항 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원래는 안경 말고도 더 많은 아이템들을 추가한 게임으로 만들고 싶었다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망치로 벽을 깨부수거나 하는 것들을 생각했지만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시간 부족으로 구현하지 못했다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또 커스텀 모드를 통해 캐릭터를 직접 움직이는 기능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단계 별로 난이도를 높여서 게임처럼 구현하고 싶었지만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그러지 못했다는 아쉬움이 남는다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  </a:t>
            </a:r>
            <a:r>
              <a:rPr lang="ko-KR" altLang="en-US" sz="18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판다의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움직임 또한 그저 이미지가 움직이는 것이 아닌 걸어가는 모션을 취할 수 있도록 구현하고 싶었지만 그러지 못했다는 아쉬움이 남는다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   </a:t>
            </a:r>
            <a:endParaRPr lang="en-US" altLang="ko-Kore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17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실험 목표 및 실험 환경</a:t>
            </a:r>
            <a:endParaRPr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ore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화면상으로 우주복을 입은 팬더가 움직이는 모습을 통해서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DFS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BFS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알고리즘이 동작하는 방식을 더 명확하게 표현한다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미로 상에 랜덤하게 배치되는 안경은 벽을 꿰뚫어 보는 능력을 제공한다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우주복을 입은 팬더가 이 안경을 집으면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목표지점까지 헤매지 않고 최단거리로 이동할 수 있다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endParaRPr lang="ko-Kore-KR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팬더가 움직이는 방식은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DFSMODE, BFSMODE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두 가지 방식 존재</a:t>
            </a:r>
            <a:r>
              <a:rPr lang="en-US" altLang="ko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DFSMODE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경우 팬더는 </a:t>
            </a:r>
            <a:r>
              <a:rPr lang="ko-KR" altLang="en-US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한 칸 씩 천천히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이동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BFSMODE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경우 팬더는 순간이동 능력을 사용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실험 환경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: visual studio 2022 release, </a:t>
            </a:r>
            <a:r>
              <a:rPr lang="en-US" altLang="ko-KR" sz="18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Openframeworks</a:t>
            </a:r>
            <a:r>
              <a:rPr lang="en-US" altLang="ko-KR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of_v0.11.0_vs2017_release</a:t>
            </a:r>
            <a:endParaRPr lang="ko-KR" altLang="en-US" sz="1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94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변수 설명 </a:t>
            </a:r>
            <a:r>
              <a:rPr lang="en-US" altLang="ko-KR" sz="1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lang="ko-KR" altLang="en-US" sz="1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maze project </a:t>
            </a:r>
            <a:r>
              <a:rPr lang="ko-KR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이후 최종 프로젝트에서 추가한 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변수</a:t>
            </a:r>
            <a:r>
              <a:rPr lang="ko-KR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들 위주로 설명</a:t>
            </a:r>
            <a:r>
              <a:rPr lang="en-US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.</a:t>
            </a:r>
            <a:endParaRPr sz="1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ko-Kore-KR" sz="1800" b="1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int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isGAME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게임 실행 여부</a:t>
            </a:r>
            <a:endParaRPr lang="en-US" altLang="ko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queue&lt;DRAW_DOT&gt; panda; // </a:t>
            </a:r>
            <a:r>
              <a:rPr lang="ko-KR" altLang="en-US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판다의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이동 경로를 저장하는 큐</a:t>
            </a:r>
            <a:endParaRPr lang="en-US" altLang="ko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queue&lt;DRAW_DOT&gt; 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glasses_path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안경으로부터 목표지점까지 이동 경로를 저장하는 큐</a:t>
            </a:r>
            <a:endParaRPr lang="en-US" altLang="ko-KR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ofImage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image_character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</a:t>
            </a:r>
            <a:r>
              <a:rPr lang="ko-KR" altLang="en-US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판다캐릭터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이미지 저장 </a:t>
            </a:r>
            <a:endParaRPr lang="en-US" altLang="ko-KR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ofImage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glasses; //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안경 이미지 저장 </a:t>
            </a:r>
            <a:endParaRPr lang="en-US" altLang="ko-KR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int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glasses_x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glasses_y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화면 상에서 안경의 위치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랜덤하게 배정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 GAMEOVER; //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gameover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flag :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게임이 끝났을 경우 후속조치 하기 위함 </a:t>
            </a:r>
            <a:endParaRPr lang="en-US" altLang="ko-KR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dfsmode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bfsmode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dfsmode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bfsmode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표시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모드에 따라 </a:t>
            </a:r>
            <a:r>
              <a:rPr lang="ko-KR" altLang="en-US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판다의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이동경로가 달라짐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 </a:t>
            </a:r>
            <a:r>
              <a:rPr lang="en" altLang="ko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erase_glasses</a:t>
            </a:r>
            <a:r>
              <a:rPr lang="en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; //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 안경 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획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득 여부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획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득한 경우 목표지점까지 최단 거리로 이동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함수 설명 </a:t>
            </a:r>
            <a:r>
              <a:rPr lang="en-US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: maze project </a:t>
            </a:r>
            <a:r>
              <a:rPr lang="ko-KR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이후 최종 프로젝트에서 추가한 기능들 위주로 설명</a:t>
            </a:r>
            <a:r>
              <a:rPr lang="en-US" altLang="ko-Kore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ore-KR" sz="18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bool</a:t>
            </a:r>
            <a:r>
              <a:rPr kumimoji="0" lang="en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 </a:t>
            </a:r>
            <a:r>
              <a:rPr kumimoji="0" lang="en" altLang="ko-Kore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BFS_from_glasses</a:t>
            </a:r>
            <a:r>
              <a:rPr kumimoji="0" lang="en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(); //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안경 위치에서 </a:t>
            </a:r>
            <a:r>
              <a:rPr kumimoji="0" lang="en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BFS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수행 함수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ore-KR" sz="18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void</a:t>
            </a:r>
            <a:r>
              <a:rPr kumimoji="0" lang="en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 update();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  <a:sym typeface="Anaheim"/>
              </a:rPr>
              <a:t>//</a:t>
            </a:r>
            <a:r>
              <a:rPr lang="ko-KR" altLang="en-US" sz="1800" dirty="0" err="1">
                <a:solidFill>
                  <a:srgbClr val="21212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판다의</a:t>
            </a:r>
            <a:r>
              <a:rPr lang="ko-KR" altLang="en-US" sz="1800" dirty="0">
                <a:solidFill>
                  <a:srgbClr val="21212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위치 업데이트</a:t>
            </a:r>
            <a:endParaRPr kumimoji="0" lang="en-US" altLang="ko-Kore-KR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M HANNA Air OTF" panose="020B0600000101010101" pitchFamily="34" charset="-127"/>
              <a:ea typeface="BM HANNA Air OTF" panose="020B0600000101010101" pitchFamily="34" charset="-127"/>
              <a:sym typeface="Anahei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" altLang="ko-Kore-KR" sz="1800" b="1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DFS(); // DFS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함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수에 코드 추가</a:t>
            </a:r>
            <a:endParaRPr lang="en-US" altLang="ko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" altLang="ko-Kore-KR" sz="1800" b="1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BFS(); // BFS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함수에 코드 추가</a:t>
            </a:r>
            <a:endParaRPr lang="en-US" altLang="ko-KR" sz="18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" altLang="ko-Kore-KR" sz="1800" b="1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void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appMenuFunction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(string title, </a:t>
            </a:r>
            <a:r>
              <a:rPr lang="en" altLang="ko-Kore-KR" sz="1800" b="1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bool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ore-KR" sz="18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bChecked</a:t>
            </a:r>
            <a:r>
              <a:rPr lang="en" altLang="ko-Kore-KR" sz="18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); -&gt;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메뉴창에 게임 시작 버튼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(DFS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MODE,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BFSMODE)</a:t>
            </a:r>
            <a:r>
              <a:rPr lang="ko-KR" altLang="en-US" sz="1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추가</a:t>
            </a:r>
            <a:endParaRPr lang="en-US" altLang="ko-Kore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60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플로우 차트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7264F786-2464-B3F8-540C-89B691F0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1" y="1084425"/>
            <a:ext cx="4467225" cy="3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자료구조와 알고리즘 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자료구조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공간 복잡도 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Maze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는 미로를 그리기 위해 구현한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vector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자료구조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따라서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Maze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에 입력으로 들어오는 원소의 숫자는 행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*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열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O(n*m)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공간 복잡도</a:t>
            </a:r>
            <a:endParaRPr lang="en-US" altLang="ko-KR" sz="1800" kern="1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Path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는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DFS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또는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BFS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알고리즘의 결과로 생성된 경로를 저장하는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vector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자료구조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최악의 경우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모든 칸을 거친다고 가정하면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공간 복잡도</a:t>
            </a:r>
            <a:endParaRPr lang="en-US" altLang="ko-KR" sz="1800" kern="1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Panda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는 판다 캐릭터가 지나갈 경로의 좌표를 저장한다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따라서 이 또한 최악의 경우 모든 칸을 지나갈 것이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공간 복잡도</a:t>
            </a:r>
            <a:endParaRPr lang="ko-Kore-KR" altLang="ko-Kore-KR" sz="1800" kern="1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indent="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kern="100" dirty="0" err="1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Glasses_path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는 안경으로부터 목표지점까지 경로의 좌표를 저장한다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이 또한 위와 마찬가지 이유로 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ko-KR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공간 복잡도</a:t>
            </a:r>
            <a:r>
              <a:rPr lang="en-US" altLang="ko-Kore-KR" sz="1800" kern="100" dirty="0">
                <a:solidFill>
                  <a:schemeClr val="tx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indent="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graph</a:t>
            </a:r>
            <a:r>
              <a:rPr lang="ko-KR" altLang="ko-Kore-KR" sz="18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표현하기 위해 만들어지는 노드의 개수는 </a:t>
            </a:r>
            <a:r>
              <a:rPr lang="en-US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n*m</a:t>
            </a:r>
            <a:r>
              <a:rPr lang="ko-KR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미로에서 정확히 </a:t>
            </a:r>
            <a:r>
              <a:rPr lang="en-US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n * m </a:t>
            </a:r>
            <a:r>
              <a:rPr lang="ko-KR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개</a:t>
            </a:r>
            <a:r>
              <a:rPr lang="ko-Kore-KR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ore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en-US" altLang="ko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&gt;</a:t>
            </a:r>
            <a:r>
              <a:rPr lang="ko-KR" altLang="en-US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O(n*m) </a:t>
            </a:r>
            <a:r>
              <a:rPr lang="ko-KR" altLang="en-US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공간 복잡도</a:t>
            </a:r>
            <a:endParaRPr lang="ko-Kore-KR" altLang="ko-Kore-KR" sz="1800" kern="100" dirty="0">
              <a:solidFill>
                <a:schemeClr val="tx1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endParaRPr lang="en-US" altLang="ko-Kore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0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자료구조와 알고리즘 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알고리즘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시간 복잡도 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13225" y="1214025"/>
            <a:ext cx="76992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전체</a:t>
            </a:r>
            <a:r>
              <a:rPr lang="ko-KR" altLang="en-US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적인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알고리즘 설명</a:t>
            </a:r>
            <a:r>
              <a:rPr lang="en-US" altLang="ko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GAME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이 시작되고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모드를 선택하고 나면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모든 자료구조에 정보가 업데이트</a:t>
            </a:r>
            <a:r>
              <a:rPr lang="ko-Kore-KR" altLang="en-US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en-US" altLang="ko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&gt;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실행마다 </a:t>
            </a:r>
            <a:r>
              <a:rPr lang="en-US" altLang="ko-Kore-KR" sz="18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pos_x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ore-KR" sz="18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pos_y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그리고 </a:t>
            </a:r>
            <a:r>
              <a:rPr lang="en-US" altLang="ko-Kore-KR" sz="18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end_x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ore-KR" sz="18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end_y</a:t>
            </a: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변동</a:t>
            </a:r>
            <a:r>
              <a:rPr lang="ko-KR" altLang="en-US" sz="18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판다가 움직이는 애니메이션을 형성</a:t>
            </a:r>
            <a:endParaRPr lang="en-US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63500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프로그램의 전체적인 시간 복잡도</a:t>
            </a:r>
            <a:r>
              <a:rPr lang="en-US" altLang="ko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en-US" altLang="ko-Kore-KR" sz="18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</a:p>
          <a:p>
            <a:pPr marL="520700" lvl="1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READFILE()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시간 복잡도는 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en-US" altLang="ko-KR" sz="16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520700" lvl="1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DFS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BFS 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16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dfsdraw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16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bfsdraw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도 마찬가지로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O(n*m)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시간 복잡도를 가진다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520700" lvl="1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Update 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함수의 시간 복잡도는 게임 도중인 경우 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O(1)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이고 게임이 끝난 경우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dfsdraw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or </a:t>
            </a:r>
            <a:r>
              <a:rPr lang="en-US" altLang="ko-Kore-KR" sz="16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bfsdraw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함수를 호출하게 되므로 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시간 복잡도를 가진다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520700" lvl="1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Draw 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함수에서는 미로를 그리는 작업을 수행해야 하므로 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O(n*m)</a:t>
            </a:r>
            <a:r>
              <a:rPr lang="ko-KR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의 시간 복잡도를 가진다</a:t>
            </a:r>
            <a:r>
              <a:rPr lang="en-US" altLang="ko-Kore-KR" sz="16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6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endParaRPr lang="en-US" altLang="ko-Kore-KR" sz="1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07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49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창의적 구현 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update()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함수의 일부 코드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AE688D-59FC-6877-1371-0A6C1572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902370"/>
            <a:ext cx="5615771" cy="3692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88407-6DAC-8326-BEB0-02AEC549FB47}"/>
              </a:ext>
            </a:extLst>
          </p:cNvPr>
          <p:cNvSpPr txBox="1"/>
          <p:nvPr/>
        </p:nvSpPr>
        <p:spPr>
          <a:xfrm>
            <a:off x="6522244" y="902370"/>
            <a:ext cx="190850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판다가 움직이는 애니메이션이 자연스럽게 나타나도록 하기 위해서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pos_x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pos_y</a:t>
            </a:r>
            <a:r>
              <a:rPr kumimoji="1" lang="ko-KR" altLang="en-US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변수로 두어 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씩 증가하도록 구현 했다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kumimoji="1" lang="en-US" altLang="ko-KR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이 값들은 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씩 증가하다가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end_x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end_y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와 값이 같아지는 순간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다시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end_x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end_y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변수를 다음 경로의 위치로 갱신해주도록 한다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그러면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pos_x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pos_y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의 값은 다시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end_x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end_y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의 값과 같아질 때 까지 계속 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씩 증가할 것이다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kumimoji="1" lang="en-US" altLang="ko-KR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중간에 안경의 위치에 도착하는 경우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erase_glasses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변수를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true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update 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해주고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BFS_from_glasses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</a:t>
            </a:r>
            <a:r>
              <a:rPr kumimoji="1" lang="ko-KR" altLang="en-US" sz="11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부터</a:t>
            </a:r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얻는 안경으로부터 경로를 받아온다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2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13250" y="6062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ore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실행결과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effectLst/>
                <a:latin typeface="BM HANNA Pro OTF" panose="020B0600000101010101" pitchFamily="34" charset="-127"/>
                <a:ea typeface="BM HANNA Pro OTF" panose="020B0600000101010101" pitchFamily="34" charset="-127"/>
                <a:cs typeface="Times New Roman" panose="02020603050405020304" pitchFamily="18" charset="0"/>
              </a:rPr>
              <a:t> 영상</a:t>
            </a:r>
            <a:endParaRPr lang="ko-Kore-KR" altLang="ko-Kore-KR" sz="1800" kern="100" dirty="0">
              <a:effectLst/>
              <a:latin typeface="BM HANNA Pro OTF" panose="020B0600000101010101" pitchFamily="34" charset="-127"/>
              <a:ea typeface="BM HANNA Pro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KakaoTalk_Video_2023-06-19-12-57-51">
            <a:hlinkClick r:id="" action="ppaction://media"/>
            <a:extLst>
              <a:ext uri="{FF2B5EF4-FFF2-40B4-BE49-F238E27FC236}">
                <a16:creationId xmlns:a16="http://schemas.microsoft.com/office/drawing/2014/main" id="{310960EA-548D-88DF-B15D-8B6DDDC43B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3225" y="1214025"/>
            <a:ext cx="3694469" cy="3323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8B9E5-5B8B-48C2-1F29-E5005E6E6C19}"/>
              </a:ext>
            </a:extLst>
          </p:cNvPr>
          <p:cNvSpPr txBox="1"/>
          <p:nvPr/>
        </p:nvSpPr>
        <p:spPr>
          <a:xfrm>
            <a:off x="1988959" y="4537275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BFSMODE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KakaoTalk_Video_2023-06-19-12-58-07">
            <a:hlinkClick r:id="" action="ppaction://media"/>
            <a:extLst>
              <a:ext uri="{FF2B5EF4-FFF2-40B4-BE49-F238E27FC236}">
                <a16:creationId xmlns:a16="http://schemas.microsoft.com/office/drawing/2014/main" id="{3A46321B-7661-2385-19C3-AD0B765711C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36281" y="1214025"/>
            <a:ext cx="3694469" cy="332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CAE35-CD9A-7BAA-2B71-EE2FD24D509C}"/>
              </a:ext>
            </a:extLst>
          </p:cNvPr>
          <p:cNvSpPr txBox="1"/>
          <p:nvPr/>
        </p:nvSpPr>
        <p:spPr>
          <a:xfrm>
            <a:off x="6012015" y="4542138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DFSMODE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853</Words>
  <Application>Microsoft Macintosh PowerPoint</Application>
  <PresentationFormat>화면 슬라이드 쇼(16:9)</PresentationFormat>
  <Paragraphs>49</Paragraphs>
  <Slides>10</Slides>
  <Notes>10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Menlo</vt:lpstr>
      <vt:lpstr>Russo One</vt:lpstr>
      <vt:lpstr>Marcellus</vt:lpstr>
      <vt:lpstr>BM HANNA Air OTF</vt:lpstr>
      <vt:lpstr>Anaheim</vt:lpstr>
      <vt:lpstr>BM HANNA Pro OTF</vt:lpstr>
      <vt:lpstr>Arial</vt:lpstr>
      <vt:lpstr>Roboto Condensed Light</vt:lpstr>
      <vt:lpstr>Starting a Company in Korea by Slidesgo</vt:lpstr>
      <vt:lpstr>컴퓨터 공학 설계 및 실험 1 최종 프로젝트 발표</vt:lpstr>
      <vt:lpstr>실험 목표 및 실험 환경</vt:lpstr>
      <vt:lpstr>변수 설명 : maze project 이후 최종 프로젝트에서 추가한 변수들 위주로 설명.</vt:lpstr>
      <vt:lpstr>함수 설명 : maze project 이후 최종 프로젝트에서 추가한 기능들 위주로 설명.</vt:lpstr>
      <vt:lpstr>플로우 차트</vt:lpstr>
      <vt:lpstr>자료구조와 알고리즘 : 자료구조, 공간 복잡도 </vt:lpstr>
      <vt:lpstr>자료구조와 알고리즘 : 알고리즘, 시간 복잡도 </vt:lpstr>
      <vt:lpstr>창의적 구현 : update()함수의 일부 코드.</vt:lpstr>
      <vt:lpstr>실행결과 : 영상</vt:lpstr>
      <vt:lpstr>느낀 점과 한계점 및 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다음 수직적 거래제한의 경쟁효과 분석</dc:title>
  <cp:lastModifiedBy>김연수</cp:lastModifiedBy>
  <cp:revision>1</cp:revision>
  <dcterms:modified xsi:type="dcterms:W3CDTF">2023-06-19T04:35:15Z</dcterms:modified>
</cp:coreProperties>
</file>