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9"/>
    <p:restoredTop sz="94636"/>
  </p:normalViewPr>
  <p:slideViewPr>
    <p:cSldViewPr snapToGrid="0" snapToObjects="1">
      <p:cViewPr varScale="1">
        <p:scale>
          <a:sx n="165" d="100"/>
          <a:sy n="165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1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3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86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55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43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97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15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0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25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5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13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12E-812A-AB40-BA0B-6BDB76D5D830}" type="datetimeFigureOut">
              <a:t>2017. 5. 27.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6148-2D4F-1244-8815-73A51EE53E9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57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65315" y="3091908"/>
            <a:ext cx="1557580" cy="13561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View</a:t>
            </a:r>
            <a:endParaRPr kumimoji="1" lang="ko-KR" altLang="en-US"/>
          </a:p>
        </p:txBody>
      </p:sp>
      <p:sp>
        <p:nvSpPr>
          <p:cNvPr id="3" name="정오각형[R] 2"/>
          <p:cNvSpPr/>
          <p:nvPr/>
        </p:nvSpPr>
        <p:spPr>
          <a:xfrm>
            <a:off x="2732974" y="2495223"/>
            <a:ext cx="2595966" cy="2154265"/>
          </a:xfrm>
          <a:prstGeom prst="pen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Controller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6036802" y="3022165"/>
            <a:ext cx="1712565" cy="14258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Service 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606938" y="3022165"/>
            <a:ext cx="1712565" cy="14258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DAO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31" y="3091908"/>
            <a:ext cx="1071269" cy="1121096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8606937" y="795576"/>
            <a:ext cx="1712565" cy="142584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(VO,Model)</a:t>
            </a:r>
            <a:endParaRPr kumimoji="1"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761640" y="3758339"/>
            <a:ext cx="1113295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6934" y="3250766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1</a:t>
            </a:r>
            <a:endParaRPr kumimoji="1" lang="ko-KR" altLang="en-US" sz="2400" b="1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5220328" y="3746719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50757" y="3250765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</a:t>
            </a:r>
            <a:endParaRPr kumimoji="1" lang="ko-KR" altLang="en-US" sz="2400" b="1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799562" y="3700810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2191" y="3273422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</a:t>
            </a:r>
            <a:endParaRPr kumimoji="1" lang="ko-KR" altLang="en-US" sz="2400" b="1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389475" y="3689190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579121" y="3227525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4</a:t>
            </a:r>
            <a:endParaRPr kumimoji="1" lang="ko-KR" altLang="en-US" sz="2400" b="1"/>
          </a:p>
        </p:txBody>
      </p:sp>
      <p:cxnSp>
        <p:nvCxnSpPr>
          <p:cNvPr id="23" name="직선 화살표 연결선 22"/>
          <p:cNvCxnSpPr>
            <a:stCxn id="4" idx="7"/>
            <a:endCxn id="11" idx="3"/>
          </p:cNvCxnSpPr>
          <p:nvPr/>
        </p:nvCxnSpPr>
        <p:spPr>
          <a:xfrm flipV="1">
            <a:off x="7498568" y="2012611"/>
            <a:ext cx="1359168" cy="121836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9463220" y="2221421"/>
            <a:ext cx="1" cy="80074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14238" y="2221421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5</a:t>
            </a:r>
            <a:endParaRPr kumimoji="1"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72974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59" y="1375335"/>
            <a:ext cx="1181100" cy="72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26" y="2281609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1</a:t>
            </a:r>
            <a:endParaRPr kumimoji="1"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35" y="1502335"/>
            <a:ext cx="1054100" cy="46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6402" y="2281609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2</a:t>
            </a:r>
            <a:endParaRPr kumimoji="1"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35" y="1502335"/>
            <a:ext cx="2133600" cy="469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8752" y="2281609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3</a:t>
            </a:r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24" y="1502335"/>
            <a:ext cx="1257300" cy="431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44591" y="2281609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4</a:t>
            </a:r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09" y="4042260"/>
            <a:ext cx="2311400" cy="43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359" y="4650266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1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72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4917032" y="5442878"/>
            <a:ext cx="121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/>
              <a:t>=</a:t>
            </a:r>
            <a:endParaRPr kumimoji="1" lang="ko-KR" altLang="en-US" sz="3200" b="1"/>
          </a:p>
        </p:txBody>
      </p:sp>
      <p:sp>
        <p:nvSpPr>
          <p:cNvPr id="4" name="타원 3"/>
          <p:cNvSpPr/>
          <p:nvPr/>
        </p:nvSpPr>
        <p:spPr>
          <a:xfrm>
            <a:off x="5459506" y="564776"/>
            <a:ext cx="1093694" cy="10578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50</a:t>
            </a:r>
            <a:r>
              <a:rPr kumimoji="1" lang="ko-KR" altLang="en-US" sz="1200"/>
              <a:t> </a:t>
            </a:r>
            <a:r>
              <a:rPr kumimoji="1" lang="en-US" altLang="ko-KR" sz="1200"/>
              <a:t>&gt;</a:t>
            </a:r>
            <a:r>
              <a:rPr kumimoji="1" lang="ko-KR" altLang="en-US" sz="1200"/>
              <a:t> </a:t>
            </a:r>
            <a:r>
              <a:rPr kumimoji="1" lang="en-US" altLang="ko-KR" sz="1200"/>
              <a:t>30</a:t>
            </a:r>
            <a:endParaRPr kumimoji="1"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3272118" y="1837765"/>
            <a:ext cx="1093694" cy="10578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40 &gt; 30</a:t>
            </a:r>
            <a:endParaRPr kumimoji="1"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7432876" y="1837765"/>
            <a:ext cx="1093694" cy="10578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178424" y="3234102"/>
            <a:ext cx="1093694" cy="10578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20 &lt; 30</a:t>
            </a:r>
            <a:endParaRPr kumimoji="1"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4365812" y="3234102"/>
            <a:ext cx="1093694" cy="10578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2118" y="5169003"/>
            <a:ext cx="1093694" cy="10578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30</a:t>
            </a:r>
            <a:endParaRPr kumimoji="1"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7979723" y="3470632"/>
            <a:ext cx="212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sz="3200" b="1"/>
              <a:t>……</a:t>
            </a:r>
            <a:r>
              <a:rPr kumimoji="1" lang="en-US" altLang="ko-KR" sz="3200" b="1"/>
              <a:t>.</a:t>
            </a:r>
            <a:endParaRPr kumimoji="1" lang="ko-KR" altLang="en-US" sz="3200" b="1"/>
          </a:p>
        </p:txBody>
      </p:sp>
      <p:sp>
        <p:nvSpPr>
          <p:cNvPr id="11" name="TextBox 10"/>
          <p:cNvSpPr txBox="1"/>
          <p:nvPr/>
        </p:nvSpPr>
        <p:spPr>
          <a:xfrm>
            <a:off x="2178424" y="4438083"/>
            <a:ext cx="212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ko-KR" sz="3200" b="1"/>
              <a:t>……</a:t>
            </a:r>
            <a:r>
              <a:rPr kumimoji="1" lang="en-US" altLang="ko-KR" sz="3200" b="1"/>
              <a:t>.</a:t>
            </a:r>
            <a:endParaRPr kumimoji="1" lang="ko-KR" altLang="en-US" sz="32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36" y="5442878"/>
            <a:ext cx="554554" cy="6322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68" y="586438"/>
            <a:ext cx="441313" cy="5072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54681" y="547678"/>
            <a:ext cx="121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/>
              <a:t>=</a:t>
            </a:r>
            <a:r>
              <a:rPr kumimoji="1" lang="ko-KR" altLang="en-US" sz="3200" b="1"/>
              <a:t> </a:t>
            </a:r>
            <a:r>
              <a:rPr kumimoji="1" lang="en-US" altLang="ko-KR" sz="3200" b="1"/>
              <a:t>50</a:t>
            </a:r>
            <a:endParaRPr kumimoji="1" lang="ko-KR" altLang="en-US" sz="3200" b="1"/>
          </a:p>
        </p:txBody>
      </p:sp>
      <p:cxnSp>
        <p:nvCxnSpPr>
          <p:cNvPr id="17" name="직선 연결선[R] 16"/>
          <p:cNvCxnSpPr>
            <a:stCxn id="4" idx="2"/>
            <a:endCxn id="5" idx="7"/>
          </p:cNvCxnSpPr>
          <p:nvPr/>
        </p:nvCxnSpPr>
        <p:spPr>
          <a:xfrm flipH="1">
            <a:off x="4205644" y="1093694"/>
            <a:ext cx="1253862" cy="8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>
            <a:off x="6553200" y="1093694"/>
            <a:ext cx="1039844" cy="89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/>
          <p:cNvCxnSpPr>
            <a:stCxn id="5" idx="3"/>
            <a:endCxn id="7" idx="0"/>
          </p:cNvCxnSpPr>
          <p:nvPr/>
        </p:nvCxnSpPr>
        <p:spPr>
          <a:xfrm flipH="1">
            <a:off x="2725271" y="2740685"/>
            <a:ext cx="707015" cy="49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5" idx="5"/>
            <a:endCxn id="8" idx="0"/>
          </p:cNvCxnSpPr>
          <p:nvPr/>
        </p:nvCxnSpPr>
        <p:spPr>
          <a:xfrm>
            <a:off x="4205644" y="2740685"/>
            <a:ext cx="707015" cy="49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/>
          <p:cNvCxnSpPr>
            <a:stCxn id="7" idx="3"/>
          </p:cNvCxnSpPr>
          <p:nvPr/>
        </p:nvCxnSpPr>
        <p:spPr>
          <a:xfrm flipH="1">
            <a:off x="1736203" y="4137022"/>
            <a:ext cx="602389" cy="49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7" idx="5"/>
          </p:cNvCxnSpPr>
          <p:nvPr/>
        </p:nvCxnSpPr>
        <p:spPr>
          <a:xfrm>
            <a:off x="3111950" y="4137022"/>
            <a:ext cx="486358" cy="49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/>
          <p:cNvCxnSpPr>
            <a:endCxn id="9" idx="1"/>
          </p:cNvCxnSpPr>
          <p:nvPr/>
        </p:nvCxnSpPr>
        <p:spPr>
          <a:xfrm>
            <a:off x="3111950" y="5082092"/>
            <a:ext cx="320336" cy="24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>
            <a:stCxn id="6" idx="5"/>
          </p:cNvCxnSpPr>
          <p:nvPr/>
        </p:nvCxnSpPr>
        <p:spPr>
          <a:xfrm>
            <a:off x="8366402" y="2740685"/>
            <a:ext cx="678192" cy="58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6" idx="3"/>
          </p:cNvCxnSpPr>
          <p:nvPr/>
        </p:nvCxnSpPr>
        <p:spPr>
          <a:xfrm flipH="1">
            <a:off x="6934024" y="2740685"/>
            <a:ext cx="659020" cy="58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56588" y="1489820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50&lt;x&lt;100</a:t>
            </a:r>
            <a:r>
              <a:rPr kumimoji="1" lang="ko-KR" altLang="en-US" b="1"/>
              <a:t> </a:t>
            </a:r>
            <a:r>
              <a:rPr kumimoji="1" lang="en-US" altLang="ko-KR" b="1"/>
              <a:t>(x)</a:t>
            </a:r>
            <a:endParaRPr kumimoji="1" lang="ko-KR" altLang="en-US" b="1"/>
          </a:p>
        </p:txBody>
      </p:sp>
      <p:sp>
        <p:nvSpPr>
          <p:cNvPr id="47" name="TextBox 46"/>
          <p:cNvSpPr txBox="1"/>
          <p:nvPr/>
        </p:nvSpPr>
        <p:spPr>
          <a:xfrm>
            <a:off x="3226328" y="1468300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50&gt;x</a:t>
            </a:r>
            <a:r>
              <a:rPr kumimoji="1" lang="ko-KR" altLang="en-US" b="1"/>
              <a:t> </a:t>
            </a:r>
            <a:r>
              <a:rPr kumimoji="1" lang="en-US" altLang="ko-KR" b="1"/>
              <a:t>(o)</a:t>
            </a:r>
            <a:endParaRPr kumimoji="1" lang="ko-KR" altLang="en-US" b="1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346" y="2103409"/>
            <a:ext cx="441313" cy="50725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12659" y="2064649"/>
            <a:ext cx="121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/>
              <a:t>=</a:t>
            </a:r>
            <a:r>
              <a:rPr kumimoji="1" lang="ko-KR" altLang="en-US" sz="3200" b="1"/>
              <a:t> </a:t>
            </a:r>
            <a:r>
              <a:rPr kumimoji="1" lang="en-US" altLang="ko-KR" sz="3200" b="1"/>
              <a:t>40</a:t>
            </a:r>
            <a:endParaRPr kumimoji="1" lang="ko-KR" altLang="en-US" sz="3200" b="1"/>
          </a:p>
        </p:txBody>
      </p:sp>
      <p:sp>
        <p:nvSpPr>
          <p:cNvPr id="50" name="TextBox 49"/>
          <p:cNvSpPr txBox="1"/>
          <p:nvPr/>
        </p:nvSpPr>
        <p:spPr>
          <a:xfrm>
            <a:off x="4811206" y="2906795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40&lt;x&lt;50 (x)</a:t>
            </a:r>
            <a:endParaRPr kumimoji="1" lang="ko-KR" altLang="en-US" b="1"/>
          </a:p>
        </p:txBody>
      </p:sp>
      <p:sp>
        <p:nvSpPr>
          <p:cNvPr id="51" name="없음 기호[&quot;] 50"/>
          <p:cNvSpPr/>
          <p:nvPr/>
        </p:nvSpPr>
        <p:spPr>
          <a:xfrm>
            <a:off x="4433002" y="3401910"/>
            <a:ext cx="1247162" cy="1153279"/>
          </a:xfrm>
          <a:prstGeom prst="noSmoking">
            <a:avLst/>
          </a:prstGeom>
          <a:solidFill>
            <a:srgbClr val="FF0000">
              <a:alpha val="26000"/>
            </a:srgbClr>
          </a:solidFill>
          <a:ln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7443" y="2906795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40&gt;x (o)</a:t>
            </a:r>
            <a:endParaRPr kumimoji="1" lang="ko-KR" altLang="en-US" b="1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49" y="3440476"/>
            <a:ext cx="441313" cy="50725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13562" y="3401716"/>
            <a:ext cx="121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/>
              <a:t>=</a:t>
            </a:r>
            <a:r>
              <a:rPr kumimoji="1" lang="ko-KR" altLang="en-US" sz="3200" b="1"/>
              <a:t> </a:t>
            </a:r>
            <a:r>
              <a:rPr kumimoji="1" lang="en-US" altLang="ko-KR" sz="3200" b="1"/>
              <a:t>20</a:t>
            </a:r>
            <a:endParaRPr kumimoji="1" lang="ko-KR" altLang="en-US" sz="3200" b="1"/>
          </a:p>
        </p:txBody>
      </p:sp>
      <p:sp>
        <p:nvSpPr>
          <p:cNvPr id="55" name="TextBox 54"/>
          <p:cNvSpPr txBox="1"/>
          <p:nvPr/>
        </p:nvSpPr>
        <p:spPr>
          <a:xfrm>
            <a:off x="875601" y="4677430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20&gt;x (x)</a:t>
            </a:r>
            <a:endParaRPr kumimoji="1" lang="ko-KR" altLang="en-US" b="1"/>
          </a:p>
        </p:txBody>
      </p:sp>
      <p:sp>
        <p:nvSpPr>
          <p:cNvPr id="57" name="TextBox 56"/>
          <p:cNvSpPr txBox="1"/>
          <p:nvPr/>
        </p:nvSpPr>
        <p:spPr>
          <a:xfrm>
            <a:off x="3556386" y="4677430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20&lt;x&lt;30 (o)</a:t>
            </a:r>
            <a:endParaRPr kumimoji="1" lang="ko-KR" altLang="en-US" b="1"/>
          </a:p>
        </p:txBody>
      </p:sp>
      <p:sp>
        <p:nvSpPr>
          <p:cNvPr id="58" name="없음 기호[&quot;] 57"/>
          <p:cNvSpPr/>
          <p:nvPr/>
        </p:nvSpPr>
        <p:spPr>
          <a:xfrm>
            <a:off x="7412450" y="2410753"/>
            <a:ext cx="1247162" cy="1153279"/>
          </a:xfrm>
          <a:prstGeom prst="noSmoking">
            <a:avLst/>
          </a:prstGeom>
          <a:solidFill>
            <a:srgbClr val="FF0000">
              <a:alpha val="26000"/>
            </a:srgbClr>
          </a:solidFill>
          <a:ln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9" name="없음 기호[&quot;] 58"/>
          <p:cNvSpPr/>
          <p:nvPr/>
        </p:nvSpPr>
        <p:spPr>
          <a:xfrm>
            <a:off x="621317" y="5012470"/>
            <a:ext cx="1247162" cy="1153279"/>
          </a:xfrm>
          <a:prstGeom prst="noSmoking">
            <a:avLst/>
          </a:prstGeom>
          <a:solidFill>
            <a:srgbClr val="FF0000">
              <a:alpha val="26000"/>
            </a:srgbClr>
          </a:solidFill>
          <a:ln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19" y="5481638"/>
            <a:ext cx="441313" cy="50725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923970" y="5574359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/>
              <a:t>정답</a:t>
            </a:r>
            <a:r>
              <a:rPr kumimoji="1" lang="en-US" altLang="ko-KR" b="1"/>
              <a:t>!!</a:t>
            </a:r>
            <a:endParaRPr kumimoji="1" lang="ko-KR" altLang="en-US" b="1"/>
          </a:p>
        </p:txBody>
      </p:sp>
    </p:spTree>
    <p:extLst>
      <p:ext uri="{BB962C8B-B14F-4D97-AF65-F5344CB8AC3E}">
        <p14:creationId xmlns:p14="http://schemas.microsoft.com/office/powerpoint/2010/main" val="17512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3660" y="810635"/>
            <a:ext cx="3911600" cy="347133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39539" y="810635"/>
            <a:ext cx="3911600" cy="347133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6700" y="316437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/>
              <a:t>일반적인 </a:t>
            </a:r>
            <a:r>
              <a:rPr kumimoji="1" lang="en-US" altLang="ko-KR"/>
              <a:t>Connection </a:t>
            </a:r>
            <a:r>
              <a:rPr kumimoji="1" lang="ko-KR" altLang="en-US"/>
              <a:t>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2579" y="316437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Spring Framework DBCP</a:t>
            </a:r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38599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1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32990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2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27381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3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15261" y="988825"/>
            <a:ext cx="3308397" cy="1429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Connection Resource</a:t>
            </a:r>
            <a:endParaRPr kumimoji="1"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7274164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1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468555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2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62946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3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41140" y="988825"/>
            <a:ext cx="3308397" cy="1429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Connection Resource</a:t>
            </a:r>
            <a:endParaRPr kumimoji="1" lang="ko-KR" altLang="en-US" b="1"/>
          </a:p>
        </p:txBody>
      </p:sp>
      <p:cxnSp>
        <p:nvCxnSpPr>
          <p:cNvPr id="25" name="직선 화살표 연결선 24"/>
          <p:cNvCxnSpPr>
            <a:stCxn id="10" idx="0"/>
          </p:cNvCxnSpPr>
          <p:nvPr/>
        </p:nvCxnSpPr>
        <p:spPr>
          <a:xfrm flipH="1" flipV="1">
            <a:off x="1881963" y="4029740"/>
            <a:ext cx="4213" cy="7336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0"/>
          </p:cNvCxnSpPr>
          <p:nvPr/>
        </p:nvCxnSpPr>
        <p:spPr>
          <a:xfrm flipH="1" flipV="1">
            <a:off x="3069460" y="4029739"/>
            <a:ext cx="11107" cy="7336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0"/>
          </p:cNvCxnSpPr>
          <p:nvPr/>
        </p:nvCxnSpPr>
        <p:spPr>
          <a:xfrm flipV="1">
            <a:off x="4274958" y="4029738"/>
            <a:ext cx="1002" cy="73364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881963" y="2418706"/>
            <a:ext cx="0" cy="76042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16" idx="2"/>
          </p:cNvCxnSpPr>
          <p:nvPr/>
        </p:nvCxnSpPr>
        <p:spPr>
          <a:xfrm flipV="1">
            <a:off x="3069460" y="2418707"/>
            <a:ext cx="0" cy="7604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4274957" y="2418706"/>
            <a:ext cx="1003" cy="7604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0"/>
          </p:cNvCxnSpPr>
          <p:nvPr/>
        </p:nvCxnSpPr>
        <p:spPr>
          <a:xfrm flipV="1">
            <a:off x="7821741" y="4029737"/>
            <a:ext cx="1194390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0"/>
          </p:cNvCxnSpPr>
          <p:nvPr/>
        </p:nvCxnSpPr>
        <p:spPr>
          <a:xfrm flipH="1" flipV="1">
            <a:off x="9016131" y="4029737"/>
            <a:ext cx="1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9" idx="0"/>
          </p:cNvCxnSpPr>
          <p:nvPr/>
        </p:nvCxnSpPr>
        <p:spPr>
          <a:xfrm flipH="1" flipV="1">
            <a:off x="9016131" y="4029737"/>
            <a:ext cx="1194392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23" idx="2"/>
          </p:cNvCxnSpPr>
          <p:nvPr/>
        </p:nvCxnSpPr>
        <p:spPr>
          <a:xfrm flipH="1" flipV="1">
            <a:off x="8995339" y="2418707"/>
            <a:ext cx="20792" cy="76042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3" y="3214610"/>
            <a:ext cx="757159" cy="77964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86" y="3214610"/>
            <a:ext cx="757159" cy="7796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241" y="3212702"/>
            <a:ext cx="757159" cy="77964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55" y="3210794"/>
            <a:ext cx="757159" cy="7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539766" y="405525"/>
            <a:ext cx="7347434" cy="62383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69711" y="231497"/>
            <a:ext cx="3275636" cy="381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SqlSessionTemplate</a:t>
            </a:r>
            <a:endParaRPr kumimoji="1"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66784" y="921562"/>
            <a:ext cx="6493398" cy="5206271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57777" y="759108"/>
            <a:ext cx="3275636" cy="381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SqlSessionFactory</a:t>
            </a:r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57777" y="1449174"/>
            <a:ext cx="5322426" cy="4129828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87970" y="1315100"/>
            <a:ext cx="3275636" cy="3819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DataSource</a:t>
            </a:r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195595" y="2576538"/>
            <a:ext cx="2113625" cy="18750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DBCP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8" y="2876997"/>
            <a:ext cx="1308100" cy="12954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627688" y="3524697"/>
            <a:ext cx="2842628" cy="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07" y="2357827"/>
            <a:ext cx="1008389" cy="103834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4966784" y="165616"/>
            <a:ext cx="4015170" cy="1061303"/>
          </a:xfrm>
          <a:prstGeom prst="roundRect">
            <a:avLst/>
          </a:prstGeom>
          <a:noFill/>
          <a:ln w="5080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17762" y="696267"/>
            <a:ext cx="1702723" cy="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02" y="165616"/>
            <a:ext cx="1044750" cy="10383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86241" y="3622806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@Autowired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2050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38" y="2332533"/>
            <a:ext cx="5939469" cy="4334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22" y="153686"/>
            <a:ext cx="9613900" cy="20701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07503" y="697119"/>
            <a:ext cx="6482259" cy="20570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54517" y="4499775"/>
            <a:ext cx="3274142" cy="199547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07502" y="1446258"/>
            <a:ext cx="4364093" cy="22049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54517" y="6180033"/>
            <a:ext cx="3135245" cy="209192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꺾인 연결선[E] 10"/>
          <p:cNvCxnSpPr>
            <a:stCxn id="7" idx="3"/>
            <a:endCxn id="6" idx="3"/>
          </p:cNvCxnSpPr>
          <p:nvPr/>
        </p:nvCxnSpPr>
        <p:spPr>
          <a:xfrm flipH="1" flipV="1">
            <a:off x="7789762" y="799972"/>
            <a:ext cx="138897" cy="3799577"/>
          </a:xfrm>
          <a:prstGeom prst="bentConnector3">
            <a:avLst>
              <a:gd name="adj1" fmla="val -164582"/>
            </a:avLst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/>
          <p:cNvCxnSpPr>
            <a:stCxn id="9" idx="1"/>
            <a:endCxn id="8" idx="1"/>
          </p:cNvCxnSpPr>
          <p:nvPr/>
        </p:nvCxnSpPr>
        <p:spPr>
          <a:xfrm rot="10800000">
            <a:off x="1307503" y="1556507"/>
            <a:ext cx="3347015" cy="4728123"/>
          </a:xfrm>
          <a:prstGeom prst="bentConnector3">
            <a:avLst>
              <a:gd name="adj1" fmla="val 106830"/>
            </a:avLst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05425" y="2465408"/>
            <a:ext cx="451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>
                <a:solidFill>
                  <a:schemeClr val="bg1">
                    <a:lumMod val="95000"/>
                  </a:schemeClr>
                </a:solidFill>
              </a:rPr>
              <a:t>1</a:t>
            </a:r>
            <a:endParaRPr kumimoji="1" lang="ko-KR" altLang="en-US" sz="4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0736" y="4599548"/>
            <a:ext cx="451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/>
              <a:t>2</a:t>
            </a:r>
            <a:endParaRPr kumimoji="1"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147911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56" y="315196"/>
            <a:ext cx="10117810" cy="599261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05554" y="526833"/>
            <a:ext cx="2704454" cy="15509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10008" y="0"/>
            <a:ext cx="21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URL</a:t>
            </a:r>
            <a:r>
              <a:rPr kumimoji="1" lang="ko-KR" altLang="en-US" b="1"/>
              <a:t> 공유</a:t>
            </a:r>
          </a:p>
        </p:txBody>
      </p:sp>
      <p:cxnSp>
        <p:nvCxnSpPr>
          <p:cNvPr id="7" name="꺾인 연결선[E] 6"/>
          <p:cNvCxnSpPr>
            <a:stCxn id="5" idx="0"/>
            <a:endCxn id="6" idx="1"/>
          </p:cNvCxnSpPr>
          <p:nvPr/>
        </p:nvCxnSpPr>
        <p:spPr>
          <a:xfrm rot="5400000" flipH="1" flipV="1">
            <a:off x="3662811" y="-320363"/>
            <a:ext cx="342167" cy="1352227"/>
          </a:xfrm>
          <a:prstGeom prst="bentConnector2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94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51" y="1289372"/>
            <a:ext cx="8452820" cy="436729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316997" y="449451"/>
            <a:ext cx="1185620" cy="101513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A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93763" y="105906"/>
            <a:ext cx="1185620" cy="101513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B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70529" y="449451"/>
            <a:ext cx="1185620" cy="10151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C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83" y="5656663"/>
            <a:ext cx="1313356" cy="9987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84" y="5656663"/>
            <a:ext cx="1316573" cy="9987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601" y="5656663"/>
            <a:ext cx="1300799" cy="9987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56" y="2550190"/>
            <a:ext cx="5820582" cy="1603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00953" y="3784214"/>
            <a:ext cx="59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(1)</a:t>
            </a:r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01601" y="3784214"/>
            <a:ext cx="6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(2)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0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84" y="556001"/>
            <a:ext cx="6097370" cy="18074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84" y="3547606"/>
            <a:ext cx="6097370" cy="2093778"/>
          </a:xfrm>
          <a:prstGeom prst="rect">
            <a:avLst/>
          </a:prstGeom>
        </p:spPr>
      </p:pic>
      <p:sp>
        <p:nvSpPr>
          <p:cNvPr id="6" name="아래쪽 화살표[D] 5"/>
          <p:cNvSpPr/>
          <p:nvPr/>
        </p:nvSpPr>
        <p:spPr>
          <a:xfrm>
            <a:off x="5292671" y="2433234"/>
            <a:ext cx="658678" cy="767166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88573" y="4959458"/>
            <a:ext cx="2806316" cy="170482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꺾인 연결선[E] 7"/>
          <p:cNvCxnSpPr>
            <a:stCxn id="7" idx="1"/>
            <a:endCxn id="12" idx="1"/>
          </p:cNvCxnSpPr>
          <p:nvPr/>
        </p:nvCxnSpPr>
        <p:spPr>
          <a:xfrm rot="10800000" flipH="1" flipV="1">
            <a:off x="2788573" y="5044698"/>
            <a:ext cx="801392" cy="1079211"/>
          </a:xfrm>
          <a:prstGeom prst="bentConnector3">
            <a:avLst>
              <a:gd name="adj1" fmla="val -28525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89965" y="5831522"/>
            <a:ext cx="3701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/>
              <a:t>영상링크</a:t>
            </a:r>
          </a:p>
        </p:txBody>
      </p:sp>
    </p:spTree>
    <p:extLst>
      <p:ext uri="{BB962C8B-B14F-4D97-AF65-F5344CB8AC3E}">
        <p14:creationId xmlns:p14="http://schemas.microsoft.com/office/powerpoint/2010/main" val="12348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5" y="0"/>
            <a:ext cx="3271905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90124" y="6643561"/>
            <a:ext cx="809203" cy="21443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26000" y="6560495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50524" y="6105081"/>
            <a:ext cx="809203" cy="21443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22429" y="6027634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2</a:t>
            </a:r>
            <a:endParaRPr kumimoji="1"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924" y="5566601"/>
            <a:ext cx="1507636" cy="53848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31210" y="4813681"/>
            <a:ext cx="1870789" cy="75291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22429" y="5658302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3</a:t>
            </a:r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22429" y="5005474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4</a:t>
            </a:r>
            <a:endParaRPr kumimoji="1"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41712" y="3522282"/>
            <a:ext cx="1118015" cy="75291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822429" y="3714075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5</a:t>
            </a:r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5717" y="1506285"/>
            <a:ext cx="1624010" cy="38347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22429" y="1520429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6</a:t>
            </a:r>
            <a:endParaRPr kumimoji="1"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2594" y="214884"/>
            <a:ext cx="2020926" cy="129139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22429" y="675917"/>
            <a:ext cx="56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7</a:t>
            </a:r>
            <a:endParaRPr kumimoji="1" lang="ko-KR" altLang="en-US"/>
          </a:p>
        </p:txBody>
      </p:sp>
      <p:cxnSp>
        <p:nvCxnSpPr>
          <p:cNvPr id="20" name="직선 화살표 연결선 19"/>
          <p:cNvCxnSpPr>
            <a:stCxn id="5" idx="3"/>
            <a:endCxn id="6" idx="1"/>
          </p:cNvCxnSpPr>
          <p:nvPr/>
        </p:nvCxnSpPr>
        <p:spPr>
          <a:xfrm flipV="1">
            <a:off x="1699327" y="6745161"/>
            <a:ext cx="3126673" cy="56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8" idx="1"/>
          </p:cNvCxnSpPr>
          <p:nvPr/>
        </p:nvCxnSpPr>
        <p:spPr>
          <a:xfrm flipV="1">
            <a:off x="2359727" y="6212300"/>
            <a:ext cx="2462702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2956560" y="5835841"/>
            <a:ext cx="1865869" cy="71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2" idx="1"/>
          </p:cNvCxnSpPr>
          <p:nvPr/>
        </p:nvCxnSpPr>
        <p:spPr>
          <a:xfrm flipV="1">
            <a:off x="3301999" y="5190140"/>
            <a:ext cx="1520430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3"/>
            <a:endCxn id="14" idx="1"/>
          </p:cNvCxnSpPr>
          <p:nvPr/>
        </p:nvCxnSpPr>
        <p:spPr>
          <a:xfrm flipV="1">
            <a:off x="2359727" y="3898741"/>
            <a:ext cx="2462702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5" idx="3"/>
            <a:endCxn id="16" idx="1"/>
          </p:cNvCxnSpPr>
          <p:nvPr/>
        </p:nvCxnSpPr>
        <p:spPr>
          <a:xfrm>
            <a:off x="2359727" y="1698023"/>
            <a:ext cx="2462702" cy="707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7" idx="3"/>
            <a:endCxn id="18" idx="1"/>
          </p:cNvCxnSpPr>
          <p:nvPr/>
        </p:nvCxnSpPr>
        <p:spPr>
          <a:xfrm flipV="1">
            <a:off x="2763520" y="860583"/>
            <a:ext cx="2058909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60" y="1544320"/>
            <a:ext cx="9410700" cy="2895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60" y="568960"/>
            <a:ext cx="2324100" cy="34290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741073" y="568961"/>
            <a:ext cx="109568" cy="34290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94536" y="1971041"/>
            <a:ext cx="1054447" cy="17271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07953" y="3647440"/>
            <a:ext cx="1430367" cy="274319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68" y="5072379"/>
            <a:ext cx="1574800" cy="4318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6128673" y="5257798"/>
            <a:ext cx="1207395" cy="246381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/>
          <p:cNvCxnSpPr>
            <a:stCxn id="8" idx="2"/>
            <a:endCxn id="9" idx="0"/>
          </p:cNvCxnSpPr>
          <p:nvPr/>
        </p:nvCxnSpPr>
        <p:spPr>
          <a:xfrm>
            <a:off x="3795857" y="911861"/>
            <a:ext cx="125903" cy="10591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2"/>
            <a:endCxn id="13" idx="1"/>
          </p:cNvCxnSpPr>
          <p:nvPr/>
        </p:nvCxnSpPr>
        <p:spPr>
          <a:xfrm>
            <a:off x="3623137" y="3921759"/>
            <a:ext cx="2505536" cy="14592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133600" y="2329180"/>
            <a:ext cx="8874760" cy="1247140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>
            <a:solidFill>
              <a:schemeClr val="accent1">
                <a:lumMod val="75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71360" y="911860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뷰 관련 설정 및 서비스 호출</a:t>
            </a:r>
          </a:p>
        </p:txBody>
      </p:sp>
      <p:cxnSp>
        <p:nvCxnSpPr>
          <p:cNvPr id="22" name="직선 화살표 연결선 21"/>
          <p:cNvCxnSpPr>
            <a:stCxn id="20" idx="0"/>
            <a:endCxn id="21" idx="2"/>
          </p:cNvCxnSpPr>
          <p:nvPr/>
        </p:nvCxnSpPr>
        <p:spPr>
          <a:xfrm flipV="1">
            <a:off x="6570980" y="1290320"/>
            <a:ext cx="2263140" cy="10388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13660" y="810635"/>
            <a:ext cx="3911600" cy="347133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39539" y="810635"/>
            <a:ext cx="3911600" cy="347133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6700" y="316437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/>
              <a:t>일반적인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2579" y="316437"/>
            <a:ext cx="352552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Spring Framework</a:t>
            </a:r>
            <a:endParaRPr kumimoji="1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338599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1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32990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2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27381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3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4763" y="3179135"/>
            <a:ext cx="914400" cy="8506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Obj 1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12260" y="3179134"/>
            <a:ext cx="914400" cy="8506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Obj 2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18760" y="3179133"/>
            <a:ext cx="914400" cy="8506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Obj 3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15261" y="988825"/>
            <a:ext cx="3308397" cy="1429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Heap Memory Space</a:t>
            </a:r>
            <a:endParaRPr kumimoji="1"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7274164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1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468555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2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62946" y="4763386"/>
            <a:ext cx="1095153" cy="10526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50" b="1">
                <a:solidFill>
                  <a:schemeClr val="tx1"/>
                </a:solidFill>
              </a:rPr>
              <a:t>Thread 3</a:t>
            </a:r>
            <a:endParaRPr kumimoji="1" lang="ko-KR" altLang="en-US" sz="1050" b="1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58931" y="3179132"/>
            <a:ext cx="914400" cy="8506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Obj 1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41140" y="988825"/>
            <a:ext cx="3308397" cy="1429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b="1"/>
              <a:t>Heap Memory Space</a:t>
            </a:r>
            <a:endParaRPr kumimoji="1" lang="ko-KR" altLang="en-US" b="1"/>
          </a:p>
        </p:txBody>
      </p:sp>
      <p:cxnSp>
        <p:nvCxnSpPr>
          <p:cNvPr id="25" name="직선 화살표 연결선 24"/>
          <p:cNvCxnSpPr>
            <a:stCxn id="10" idx="0"/>
            <a:endCxn id="13" idx="2"/>
          </p:cNvCxnSpPr>
          <p:nvPr/>
        </p:nvCxnSpPr>
        <p:spPr>
          <a:xfrm flipH="1" flipV="1">
            <a:off x="1881963" y="4029740"/>
            <a:ext cx="4213" cy="7336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0"/>
            <a:endCxn id="14" idx="2"/>
          </p:cNvCxnSpPr>
          <p:nvPr/>
        </p:nvCxnSpPr>
        <p:spPr>
          <a:xfrm flipH="1" flipV="1">
            <a:off x="3069460" y="4029739"/>
            <a:ext cx="11107" cy="7336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0"/>
            <a:endCxn id="15" idx="2"/>
          </p:cNvCxnSpPr>
          <p:nvPr/>
        </p:nvCxnSpPr>
        <p:spPr>
          <a:xfrm flipV="1">
            <a:off x="4274958" y="4029738"/>
            <a:ext cx="1002" cy="73364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3" idx="0"/>
          </p:cNvCxnSpPr>
          <p:nvPr/>
        </p:nvCxnSpPr>
        <p:spPr>
          <a:xfrm flipV="1">
            <a:off x="1881963" y="2418706"/>
            <a:ext cx="0" cy="76042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4" idx="0"/>
            <a:endCxn id="16" idx="2"/>
          </p:cNvCxnSpPr>
          <p:nvPr/>
        </p:nvCxnSpPr>
        <p:spPr>
          <a:xfrm flipV="1">
            <a:off x="3069460" y="2418707"/>
            <a:ext cx="0" cy="7604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0"/>
          </p:cNvCxnSpPr>
          <p:nvPr/>
        </p:nvCxnSpPr>
        <p:spPr>
          <a:xfrm flipH="1" flipV="1">
            <a:off x="4274957" y="2418706"/>
            <a:ext cx="1003" cy="7604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0"/>
            <a:endCxn id="20" idx="2"/>
          </p:cNvCxnSpPr>
          <p:nvPr/>
        </p:nvCxnSpPr>
        <p:spPr>
          <a:xfrm flipV="1">
            <a:off x="7821741" y="4029737"/>
            <a:ext cx="1194390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8" idx="0"/>
            <a:endCxn id="20" idx="2"/>
          </p:cNvCxnSpPr>
          <p:nvPr/>
        </p:nvCxnSpPr>
        <p:spPr>
          <a:xfrm flipH="1" flipV="1">
            <a:off x="9016131" y="4029737"/>
            <a:ext cx="1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9" idx="0"/>
            <a:endCxn id="20" idx="2"/>
          </p:cNvCxnSpPr>
          <p:nvPr/>
        </p:nvCxnSpPr>
        <p:spPr>
          <a:xfrm flipH="1" flipV="1">
            <a:off x="9016131" y="4029737"/>
            <a:ext cx="1194392" cy="73364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0" idx="0"/>
            <a:endCxn id="23" idx="2"/>
          </p:cNvCxnSpPr>
          <p:nvPr/>
        </p:nvCxnSpPr>
        <p:spPr>
          <a:xfrm flipH="1" flipV="1">
            <a:off x="8995339" y="2418707"/>
            <a:ext cx="20792" cy="76042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165315" y="3091908"/>
            <a:ext cx="1557580" cy="135610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View</a:t>
            </a:r>
            <a:endParaRPr kumimoji="1" lang="ko-KR" altLang="en-US"/>
          </a:p>
        </p:txBody>
      </p:sp>
      <p:sp>
        <p:nvSpPr>
          <p:cNvPr id="22" name="정오각형[R] 21"/>
          <p:cNvSpPr/>
          <p:nvPr/>
        </p:nvSpPr>
        <p:spPr>
          <a:xfrm>
            <a:off x="2732974" y="2495223"/>
            <a:ext cx="2595966" cy="2154265"/>
          </a:xfrm>
          <a:prstGeom prst="pent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>
                <a:solidFill>
                  <a:schemeClr val="tx1"/>
                </a:solidFill>
              </a:rPr>
              <a:t>Controller</a:t>
            </a:r>
            <a:endParaRPr kumimoji="1" lang="ko-KR" altLang="en-US" b="1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36802" y="3022165"/>
            <a:ext cx="1712565" cy="142584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Service 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606938" y="3022165"/>
            <a:ext cx="1712565" cy="14258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DAO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31" y="3091908"/>
            <a:ext cx="1071269" cy="11210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8606937" y="795576"/>
            <a:ext cx="1712565" cy="142584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kumimoji="1" lang="en-US" altLang="ko-KR" sz="1600">
                <a:solidFill>
                  <a:schemeClr val="tx1"/>
                </a:solidFill>
              </a:rPr>
              <a:t>(VO,Model)</a:t>
            </a:r>
            <a:endParaRPr kumimoji="1"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761640" y="3758339"/>
            <a:ext cx="1113295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46934" y="3250766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1</a:t>
            </a:r>
            <a:endParaRPr kumimoji="1" lang="ko-KR" altLang="en-US" sz="2400" b="1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220328" y="3746719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50757" y="3250765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3</a:t>
            </a:r>
            <a:endParaRPr kumimoji="1" lang="ko-KR" altLang="en-US" sz="2400" b="1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7799562" y="3700810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2191" y="3273422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2</a:t>
            </a:r>
            <a:endParaRPr kumimoji="1" lang="ko-KR" altLang="en-US" sz="2400" b="1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10389475" y="3689190"/>
            <a:ext cx="737404" cy="11620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579121" y="3227525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4</a:t>
            </a:r>
            <a:endParaRPr kumimoji="1" lang="ko-KR" altLang="en-US" sz="2400" b="1"/>
          </a:p>
        </p:txBody>
      </p:sp>
      <p:cxnSp>
        <p:nvCxnSpPr>
          <p:cNvPr id="35" name="직선 화살표 연결선 34"/>
          <p:cNvCxnSpPr>
            <a:stCxn id="23" idx="7"/>
            <a:endCxn id="30" idx="3"/>
          </p:cNvCxnSpPr>
          <p:nvPr/>
        </p:nvCxnSpPr>
        <p:spPr>
          <a:xfrm flipV="1">
            <a:off x="7498568" y="2012611"/>
            <a:ext cx="1359168" cy="121836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9463220" y="2221421"/>
            <a:ext cx="1" cy="80074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14238" y="2221421"/>
            <a:ext cx="47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/>
              <a:t>5</a:t>
            </a:r>
            <a:endParaRPr kumimoji="1" lang="ko-KR" altLang="en-US" sz="2400" b="1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48010" y="650820"/>
            <a:ext cx="6462474" cy="4317646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16" y="2339162"/>
            <a:ext cx="5359875" cy="2629303"/>
          </a:xfrm>
          <a:prstGeom prst="roundRect">
            <a:avLst/>
          </a:prstGeom>
          <a:solidFill>
            <a:schemeClr val="accent1">
              <a:lumMod val="75000"/>
              <a:alpha val="18000"/>
            </a:schemeClr>
          </a:solidFill>
          <a:ln>
            <a:solidFill>
              <a:schemeClr val="accent1">
                <a:lumMod val="75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7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9" y="1716741"/>
            <a:ext cx="1282700" cy="63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94" y="1811991"/>
            <a:ext cx="2184400" cy="44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2" y="1024591"/>
            <a:ext cx="1231900" cy="1384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70" y="1811991"/>
            <a:ext cx="1854200" cy="431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14" y="1818341"/>
            <a:ext cx="2019300" cy="419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9" y="3471587"/>
            <a:ext cx="2209800" cy="406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94" y="3360273"/>
            <a:ext cx="1422400" cy="711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82" y="3188823"/>
            <a:ext cx="1460500" cy="1054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3542929"/>
            <a:ext cx="723900" cy="317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757" y="3512673"/>
            <a:ext cx="850900" cy="393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14" y="3492129"/>
            <a:ext cx="1422400" cy="368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971" y="3504829"/>
            <a:ext cx="711200" cy="342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1806" y="261330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25694" y="2512735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2</a:t>
            </a:r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149" y="2512735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3</a:t>
            </a:r>
            <a:endParaRPr kumimoji="1"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42604" y="2512735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4</a:t>
            </a:r>
            <a:endParaRPr kumimoji="1"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08181" y="2512735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5</a:t>
            </a:r>
            <a:endParaRPr kumimoji="1"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1539" y="424292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6</a:t>
            </a:r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165811" y="424292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7</a:t>
            </a:r>
            <a:endParaRPr kumimoji="1"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00083" y="424292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8</a:t>
            </a:r>
            <a:endParaRPr kumimoji="1"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072657" y="424292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9</a:t>
            </a:r>
            <a:endParaRPr kumimoji="1"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89" y="5254064"/>
            <a:ext cx="533400" cy="330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77" y="5209614"/>
            <a:ext cx="1066800" cy="419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72073" y="5955182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10</a:t>
            </a:r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25694" y="5955182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11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07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19" y="387724"/>
            <a:ext cx="3098800" cy="673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69" y="1486647"/>
            <a:ext cx="4178300" cy="711200"/>
          </a:xfrm>
          <a:prstGeom prst="rect">
            <a:avLst/>
          </a:prstGeom>
        </p:spPr>
      </p:pic>
      <p:sp>
        <p:nvSpPr>
          <p:cNvPr id="6" name="아래쪽 화살표[D] 5"/>
          <p:cNvSpPr/>
          <p:nvPr/>
        </p:nvSpPr>
        <p:spPr>
          <a:xfrm rot="10800000">
            <a:off x="5710519" y="1070175"/>
            <a:ext cx="304800" cy="3376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32699" y="1604682"/>
            <a:ext cx="2203842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826643" y="1828800"/>
            <a:ext cx="706056" cy="1157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69" y="2623670"/>
            <a:ext cx="4178300" cy="1358900"/>
          </a:xfrm>
          <a:prstGeom prst="rect">
            <a:avLst/>
          </a:prstGeom>
        </p:spPr>
      </p:pic>
      <p:sp>
        <p:nvSpPr>
          <p:cNvPr id="13" name="아래쪽 화살표[D] 12"/>
          <p:cNvSpPr/>
          <p:nvPr/>
        </p:nvSpPr>
        <p:spPr>
          <a:xfrm rot="10800000">
            <a:off x="5710519" y="2241923"/>
            <a:ext cx="304800" cy="3376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78998" y="3435411"/>
            <a:ext cx="1030146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46556" y="3435411"/>
            <a:ext cx="1030146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15073" y="3435411"/>
            <a:ext cx="911570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H="1" flipV="1">
            <a:off x="4155312" y="2986269"/>
            <a:ext cx="215546" cy="4491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094071" y="2997929"/>
            <a:ext cx="444984" cy="4491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6846556" y="2986269"/>
            <a:ext cx="514944" cy="4491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99" y="4431712"/>
            <a:ext cx="2419372" cy="1168400"/>
          </a:xfrm>
          <a:prstGeom prst="rect">
            <a:avLst/>
          </a:prstGeom>
        </p:spPr>
      </p:pic>
      <p:sp>
        <p:nvSpPr>
          <p:cNvPr id="29" name="아래쪽 화살표[D] 28"/>
          <p:cNvSpPr/>
          <p:nvPr/>
        </p:nvSpPr>
        <p:spPr>
          <a:xfrm rot="10800000">
            <a:off x="6541756" y="4026647"/>
            <a:ext cx="304800" cy="3376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12239" y="5104401"/>
            <a:ext cx="381832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79668" y="5104401"/>
            <a:ext cx="381832" cy="448236"/>
          </a:xfrm>
          <a:prstGeom prst="roundRect">
            <a:avLst/>
          </a:prstGeom>
          <a:noFill/>
          <a:ln w="44450">
            <a:solidFill>
              <a:schemeClr val="tx1">
                <a:alpha val="2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903155" y="4734046"/>
            <a:ext cx="0" cy="37035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0"/>
          </p:cNvCxnSpPr>
          <p:nvPr/>
        </p:nvCxnSpPr>
        <p:spPr>
          <a:xfrm flipH="1" flipV="1">
            <a:off x="7104028" y="4734046"/>
            <a:ext cx="66556" cy="37035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1580029"/>
            <a:ext cx="5168900" cy="220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6" y="2837329"/>
            <a:ext cx="4310530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06" y="501276"/>
            <a:ext cx="1112323" cy="137234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17787" y="3187955"/>
            <a:ext cx="1801295" cy="258974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141" y="1811873"/>
            <a:ext cx="1783977" cy="258974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35" y="5957047"/>
            <a:ext cx="9652000" cy="5969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7979198" y="6154270"/>
            <a:ext cx="3459767" cy="23071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68041" y="181187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JSON</a:t>
            </a:r>
            <a:endParaRPr kumimoji="1" lang="ko-KR" altLang="en-US"/>
          </a:p>
        </p:txBody>
      </p:sp>
      <p:cxnSp>
        <p:nvCxnSpPr>
          <p:cNvPr id="13" name="꺾인 연결선[E] 12"/>
          <p:cNvCxnSpPr>
            <a:stCxn id="7" idx="0"/>
            <a:endCxn id="6" idx="1"/>
          </p:cNvCxnSpPr>
          <p:nvPr/>
        </p:nvCxnSpPr>
        <p:spPr>
          <a:xfrm rot="5400000" flipH="1" flipV="1">
            <a:off x="2157718" y="648168"/>
            <a:ext cx="2000505" cy="3079071"/>
          </a:xfrm>
          <a:prstGeom prst="bentConnector2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/>
          <p:cNvCxnSpPr>
            <a:stCxn id="6" idx="3"/>
            <a:endCxn id="8" idx="0"/>
          </p:cNvCxnSpPr>
          <p:nvPr/>
        </p:nvCxnSpPr>
        <p:spPr>
          <a:xfrm>
            <a:off x="5809829" y="1187450"/>
            <a:ext cx="2666301" cy="624423"/>
          </a:xfrm>
          <a:prstGeom prst="bentConnector2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/>
          <p:cNvCxnSpPr>
            <a:stCxn id="8" idx="2"/>
            <a:endCxn id="10" idx="0"/>
          </p:cNvCxnSpPr>
          <p:nvPr/>
        </p:nvCxnSpPr>
        <p:spPr>
          <a:xfrm rot="16200000" flipH="1">
            <a:off x="7050895" y="3496082"/>
            <a:ext cx="4083423" cy="1232952"/>
          </a:xfrm>
          <a:prstGeom prst="bentConnector3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3" y="1234142"/>
            <a:ext cx="4206688" cy="430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3" y="1621492"/>
            <a:ext cx="5750859" cy="353060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70772" y="1492005"/>
            <a:ext cx="3590875" cy="19336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34795" y="3778005"/>
            <a:ext cx="480123" cy="193360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632936" y="1685364"/>
            <a:ext cx="749064" cy="19722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39241" y="4733364"/>
            <a:ext cx="838711" cy="23308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꺾인 연결선[E] 9"/>
          <p:cNvCxnSpPr>
            <a:stCxn id="6" idx="0"/>
            <a:endCxn id="8" idx="0"/>
          </p:cNvCxnSpPr>
          <p:nvPr/>
        </p:nvCxnSpPr>
        <p:spPr>
          <a:xfrm rot="16200000" flipH="1">
            <a:off x="5340159" y="-981945"/>
            <a:ext cx="193359" cy="5141258"/>
          </a:xfrm>
          <a:prstGeom prst="bentConnector3">
            <a:avLst>
              <a:gd name="adj1" fmla="val -118226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/>
          <p:cNvCxnSpPr>
            <a:stCxn id="9" idx="1"/>
            <a:endCxn id="7" idx="3"/>
          </p:cNvCxnSpPr>
          <p:nvPr/>
        </p:nvCxnSpPr>
        <p:spPr>
          <a:xfrm rot="10800000">
            <a:off x="2814919" y="3874686"/>
            <a:ext cx="3724323" cy="975221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3835" y="5636123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Client</a:t>
            </a:r>
            <a:endParaRPr kumimoji="1"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40470" y="5354776"/>
            <a:ext cx="13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/>
              <a:t>Server</a:t>
            </a:r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34796" y="3942539"/>
            <a:ext cx="960246" cy="23308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41177" y="5094798"/>
            <a:ext cx="887505" cy="23308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39241" y="4129214"/>
            <a:ext cx="1959300" cy="233083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39241" y="4370922"/>
            <a:ext cx="1618641" cy="176797"/>
          </a:xfrm>
          <a:prstGeom prst="round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/>
          <p:cNvCxnSpPr>
            <a:stCxn id="18" idx="3"/>
            <a:endCxn id="22" idx="1"/>
          </p:cNvCxnSpPr>
          <p:nvPr/>
        </p:nvCxnSpPr>
        <p:spPr>
          <a:xfrm>
            <a:off x="3295042" y="4059081"/>
            <a:ext cx="3244199" cy="186675"/>
          </a:xfrm>
          <a:prstGeom prst="straightConnector1">
            <a:avLst/>
          </a:prstGeom>
          <a:ln w="41275">
            <a:solidFill>
              <a:srgbClr val="FFC000">
                <a:alpha val="48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23" idx="1"/>
          </p:cNvCxnSpPr>
          <p:nvPr/>
        </p:nvCxnSpPr>
        <p:spPr>
          <a:xfrm flipV="1">
            <a:off x="3128682" y="4459321"/>
            <a:ext cx="3410559" cy="762905"/>
          </a:xfrm>
          <a:prstGeom prst="straightConnector1">
            <a:avLst/>
          </a:prstGeom>
          <a:ln w="41275">
            <a:solidFill>
              <a:srgbClr val="FFC000">
                <a:alpha val="48000"/>
              </a:srgb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6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177</Words>
  <Application>Microsoft Macintosh PowerPoint</Application>
  <PresentationFormat>와이드스크린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Mangal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서창욱</dc:creator>
  <cp:lastModifiedBy>Developer Seo</cp:lastModifiedBy>
  <cp:revision>34</cp:revision>
  <dcterms:created xsi:type="dcterms:W3CDTF">2017-04-16T14:04:31Z</dcterms:created>
  <dcterms:modified xsi:type="dcterms:W3CDTF">2017-05-27T08:29:04Z</dcterms:modified>
</cp:coreProperties>
</file>